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1"/>
  </p:notesMasterIdLst>
  <p:sldIdLst>
    <p:sldId id="256" r:id="rId2"/>
    <p:sldId id="259" r:id="rId3"/>
    <p:sldId id="276" r:id="rId4"/>
    <p:sldId id="277" r:id="rId5"/>
    <p:sldId id="278" r:id="rId6"/>
    <p:sldId id="279" r:id="rId7"/>
    <p:sldId id="280" r:id="rId8"/>
    <p:sldId id="281" r:id="rId9"/>
    <p:sldId id="260" r:id="rId10"/>
    <p:sldId id="283" r:id="rId11"/>
    <p:sldId id="282" r:id="rId12"/>
    <p:sldId id="269" r:id="rId13"/>
    <p:sldId id="284" r:id="rId14"/>
    <p:sldId id="285" r:id="rId15"/>
    <p:sldId id="286" r:id="rId16"/>
    <p:sldId id="287" r:id="rId17"/>
    <p:sldId id="288" r:id="rId18"/>
    <p:sldId id="289" r:id="rId19"/>
    <p:sldId id="273" r:id="rId20"/>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32"/>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9F81F-1980-4F83-AA7A-CA7310800607}" type="datetimeFigureOut">
              <a:rPr lang="id-ID" smtClean="0"/>
              <a:t>30/10/2018</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90397-8193-4968-B2B7-AC35C49D3008}" type="slidenum">
              <a:rPr lang="id-ID" smtClean="0"/>
              <a:t>‹#›</a:t>
            </a:fld>
            <a:endParaRPr lang="id-ID"/>
          </a:p>
        </p:txBody>
      </p:sp>
    </p:spTree>
    <p:extLst>
      <p:ext uri="{BB962C8B-B14F-4D97-AF65-F5344CB8AC3E}">
        <p14:creationId xmlns:p14="http://schemas.microsoft.com/office/powerpoint/2010/main" val="151407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98A90397-8193-4968-B2B7-AC35C49D3008}" type="slidenum">
              <a:rPr lang="id-ID" smtClean="0"/>
              <a:t>1</a:t>
            </a:fld>
            <a:endParaRPr lang="id-ID"/>
          </a:p>
        </p:txBody>
      </p:sp>
    </p:spTree>
    <p:extLst>
      <p:ext uri="{BB962C8B-B14F-4D97-AF65-F5344CB8AC3E}">
        <p14:creationId xmlns:p14="http://schemas.microsoft.com/office/powerpoint/2010/main" val="2278656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ctrTitle"/>
          </p:nvPr>
        </p:nvSpPr>
        <p:spPr>
          <a:xfrm>
            <a:off x="468313" y="3717925"/>
            <a:ext cx="8207375" cy="1082675"/>
          </a:xfrm>
        </p:spPr>
        <p:txBody>
          <a:bodyPr/>
          <a:lstStyle>
            <a:lvl1pPr algn="r">
              <a:defRPr/>
            </a:lvl1pPr>
          </a:lstStyle>
          <a:p>
            <a:r>
              <a:rPr lang="id-ID" altLang="zh-CN"/>
              <a:t>Click to edit Master title style</a:t>
            </a:r>
          </a:p>
        </p:txBody>
      </p:sp>
      <p:sp>
        <p:nvSpPr>
          <p:cNvPr id="2052" name="Rectangle 4"/>
          <p:cNvSpPr>
            <a:spLocks noGrp="1" noChangeArrowheads="1"/>
          </p:cNvSpPr>
          <p:nvPr>
            <p:ph type="subTitle" idx="1"/>
          </p:nvPr>
        </p:nvSpPr>
        <p:spPr>
          <a:xfrm>
            <a:off x="469900" y="4940300"/>
            <a:ext cx="8212138" cy="981075"/>
          </a:xfrm>
        </p:spPr>
        <p:txBody>
          <a:bodyPr/>
          <a:lstStyle>
            <a:lvl1pPr marL="0" indent="0" algn="r">
              <a:buFontTx/>
              <a:buNone/>
              <a:defRPr/>
            </a:lvl1pPr>
          </a:lstStyle>
          <a:p>
            <a:r>
              <a:rPr lang="id-ID" altLang="zh-CN"/>
              <a:t>Click to edit Master subtitle style</a:t>
            </a:r>
          </a:p>
        </p:txBody>
      </p:sp>
      <p:sp>
        <p:nvSpPr>
          <p:cNvPr id="5" name="Rectangle 5"/>
          <p:cNvSpPr>
            <a:spLocks noGrp="1" noChangeArrowheads="1"/>
          </p:cNvSpPr>
          <p:nvPr>
            <p:ph type="dt" sz="half" idx="10"/>
          </p:nvPr>
        </p:nvSpPr>
        <p:spPr/>
        <p:txBody>
          <a:bodyPr/>
          <a:lstStyle>
            <a:lvl1pPr>
              <a:defRPr/>
            </a:lvl1pPr>
          </a:lstStyle>
          <a:p>
            <a:pPr>
              <a:defRPr/>
            </a:pPr>
            <a:fld id="{C0F372CB-9B0A-4582-BD7D-9F976F356733}" type="datetime1">
              <a:rPr lang="id-ID" altLang="zh-CN" smtClean="0"/>
              <a:t>30/10/2018</a:t>
            </a:fld>
            <a:endParaRPr lang="zh-CN" altLang="en-US"/>
          </a:p>
        </p:txBody>
      </p:sp>
      <p:sp>
        <p:nvSpPr>
          <p:cNvPr id="6" name="Rectangle 6"/>
          <p:cNvSpPr>
            <a:spLocks noGrp="1" noChangeArrowheads="1"/>
          </p:cNvSpPr>
          <p:nvPr>
            <p:ph type="ftr" sz="quarter" idx="11"/>
          </p:nvPr>
        </p:nvSpPr>
        <p:spPr/>
        <p:txBody>
          <a:bodyPr/>
          <a:lstStyle>
            <a:lvl1pPr>
              <a:defRPr/>
            </a:lvl1pPr>
          </a:lstStyle>
          <a:p>
            <a:pPr>
              <a:defRPr/>
            </a:pPr>
            <a:r>
              <a:rPr lang="id-ID" altLang="zh-CN" smtClean="0"/>
              <a:t>Materi Studi Konstitusi By Tatik Rohmawati, S.IP.,M.Si.</a:t>
            </a:r>
            <a:endParaRPr lang="zh-CN" altLang="en-US"/>
          </a:p>
        </p:txBody>
      </p:sp>
      <p:sp>
        <p:nvSpPr>
          <p:cNvPr id="7" name="Rectangle 7"/>
          <p:cNvSpPr>
            <a:spLocks noGrp="1" noChangeArrowheads="1"/>
          </p:cNvSpPr>
          <p:nvPr>
            <p:ph type="sldNum" sz="quarter" idx="12"/>
          </p:nvPr>
        </p:nvSpPr>
        <p:spPr/>
        <p:txBody>
          <a:bodyPr/>
          <a:lstStyle>
            <a:lvl1pPr>
              <a:defRPr/>
            </a:lvl1pPr>
          </a:lstStyle>
          <a:p>
            <a:fld id="{1C00344A-06A2-4714-9C91-C5AB032FECC3}" type="slidenum">
              <a:rPr lang="id-ID" altLang="zh-CN"/>
              <a:pPr/>
              <a:t>‹#›</a:t>
            </a:fld>
            <a:endParaRPr lang="id-ID" altLang="zh-CN"/>
          </a:p>
        </p:txBody>
      </p:sp>
    </p:spTree>
    <p:extLst>
      <p:ext uri="{BB962C8B-B14F-4D97-AF65-F5344CB8AC3E}">
        <p14:creationId xmlns:p14="http://schemas.microsoft.com/office/powerpoint/2010/main" val="363834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413A16D7-19DC-453A-9437-25B1F92B886F}" type="datetime1">
              <a:rPr lang="id-ID" altLang="zh-CN" smtClean="0"/>
              <a:t>30/10/2018</a:t>
            </a:fld>
            <a:endParaRPr lang="id-ID" altLang="zh-CN"/>
          </a:p>
        </p:txBody>
      </p:sp>
      <p:sp>
        <p:nvSpPr>
          <p:cNvPr id="5"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6" name="Rectangle 7"/>
          <p:cNvSpPr>
            <a:spLocks noGrp="1" noChangeArrowheads="1"/>
          </p:cNvSpPr>
          <p:nvPr>
            <p:ph type="sldNum" sz="quarter" idx="12"/>
          </p:nvPr>
        </p:nvSpPr>
        <p:spPr>
          <a:ln/>
        </p:spPr>
        <p:txBody>
          <a:bodyPr/>
          <a:lstStyle>
            <a:lvl1pPr>
              <a:defRPr/>
            </a:lvl1pPr>
          </a:lstStyle>
          <a:p>
            <a:fld id="{E6A7288C-2349-461C-A7F0-076BB3DF540E}" type="slidenum">
              <a:rPr lang="id-ID" altLang="zh-CN"/>
              <a:pPr/>
              <a:t>‹#›</a:t>
            </a:fld>
            <a:endParaRPr lang="id-ID" altLang="zh-CN"/>
          </a:p>
        </p:txBody>
      </p:sp>
    </p:spTree>
    <p:extLst>
      <p:ext uri="{BB962C8B-B14F-4D97-AF65-F5344CB8AC3E}">
        <p14:creationId xmlns:p14="http://schemas.microsoft.com/office/powerpoint/2010/main" val="1031400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796BA155-5B46-4E05-8B01-24B186AD83E5}" type="datetime1">
              <a:rPr lang="id-ID" altLang="zh-CN" smtClean="0"/>
              <a:t>30/10/2018</a:t>
            </a:fld>
            <a:endParaRPr lang="id-ID" altLang="zh-CN"/>
          </a:p>
        </p:txBody>
      </p:sp>
      <p:sp>
        <p:nvSpPr>
          <p:cNvPr id="5"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6" name="Rectangle 7"/>
          <p:cNvSpPr>
            <a:spLocks noGrp="1" noChangeArrowheads="1"/>
          </p:cNvSpPr>
          <p:nvPr>
            <p:ph type="sldNum" sz="quarter" idx="12"/>
          </p:nvPr>
        </p:nvSpPr>
        <p:spPr>
          <a:ln/>
        </p:spPr>
        <p:txBody>
          <a:bodyPr/>
          <a:lstStyle>
            <a:lvl1pPr>
              <a:defRPr/>
            </a:lvl1pPr>
          </a:lstStyle>
          <a:p>
            <a:fld id="{42F7F9AC-B981-4BDB-8859-9DDDFFACBEA2}" type="slidenum">
              <a:rPr lang="id-ID" altLang="zh-CN"/>
              <a:pPr/>
              <a:t>‹#›</a:t>
            </a:fld>
            <a:endParaRPr lang="id-ID" altLang="zh-CN"/>
          </a:p>
        </p:txBody>
      </p:sp>
    </p:spTree>
    <p:extLst>
      <p:ext uri="{BB962C8B-B14F-4D97-AF65-F5344CB8AC3E}">
        <p14:creationId xmlns:p14="http://schemas.microsoft.com/office/powerpoint/2010/main" val="329966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5"/>
          <p:cNvSpPr>
            <a:spLocks noGrp="1" noChangeArrowheads="1"/>
          </p:cNvSpPr>
          <p:nvPr>
            <p:ph type="dt" sz="half" idx="10"/>
          </p:nvPr>
        </p:nvSpPr>
        <p:spPr>
          <a:ln/>
        </p:spPr>
        <p:txBody>
          <a:bodyPr/>
          <a:lstStyle>
            <a:lvl1pPr>
              <a:defRPr/>
            </a:lvl1pPr>
          </a:lstStyle>
          <a:p>
            <a:pPr>
              <a:defRPr/>
            </a:pPr>
            <a:fld id="{A3A6C800-0DD6-4421-8EB4-B7AA760DF7D1}" type="datetime1">
              <a:rPr lang="id-ID" altLang="zh-CN" smtClean="0"/>
              <a:t>30/10/2018</a:t>
            </a:fld>
            <a:endParaRPr lang="id-ID" altLang="zh-CN"/>
          </a:p>
        </p:txBody>
      </p:sp>
      <p:sp>
        <p:nvSpPr>
          <p:cNvPr id="5"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6" name="Rectangle 7"/>
          <p:cNvSpPr>
            <a:spLocks noGrp="1" noChangeArrowheads="1"/>
          </p:cNvSpPr>
          <p:nvPr>
            <p:ph type="sldNum" sz="quarter" idx="12"/>
          </p:nvPr>
        </p:nvSpPr>
        <p:spPr>
          <a:ln/>
        </p:spPr>
        <p:txBody>
          <a:bodyPr/>
          <a:lstStyle>
            <a:lvl1pPr>
              <a:defRPr/>
            </a:lvl1pPr>
          </a:lstStyle>
          <a:p>
            <a:fld id="{7D216AAD-F869-4450-8B44-1AA16BF7DACA}" type="slidenum">
              <a:rPr lang="id-ID" altLang="zh-CN"/>
              <a:pPr/>
              <a:t>‹#›</a:t>
            </a:fld>
            <a:endParaRPr lang="id-ID" altLang="zh-CN"/>
          </a:p>
        </p:txBody>
      </p:sp>
    </p:spTree>
    <p:extLst>
      <p:ext uri="{BB962C8B-B14F-4D97-AF65-F5344CB8AC3E}">
        <p14:creationId xmlns:p14="http://schemas.microsoft.com/office/powerpoint/2010/main" val="299853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B842F139-AA74-4F84-A7D0-6F85AB3F9C42}" type="datetime1">
              <a:rPr lang="id-ID" altLang="zh-CN" smtClean="0"/>
              <a:t>30/10/2018</a:t>
            </a:fld>
            <a:endParaRPr lang="id-ID" altLang="zh-CN"/>
          </a:p>
        </p:txBody>
      </p:sp>
      <p:sp>
        <p:nvSpPr>
          <p:cNvPr id="5"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6" name="Rectangle 7"/>
          <p:cNvSpPr>
            <a:spLocks noGrp="1" noChangeArrowheads="1"/>
          </p:cNvSpPr>
          <p:nvPr>
            <p:ph type="sldNum" sz="quarter" idx="12"/>
          </p:nvPr>
        </p:nvSpPr>
        <p:spPr>
          <a:ln/>
        </p:spPr>
        <p:txBody>
          <a:bodyPr/>
          <a:lstStyle>
            <a:lvl1pPr>
              <a:defRPr/>
            </a:lvl1pPr>
          </a:lstStyle>
          <a:p>
            <a:fld id="{934F3DFB-83E9-4E2C-A92F-FB2514FA75A7}" type="slidenum">
              <a:rPr lang="id-ID" altLang="zh-CN"/>
              <a:pPr/>
              <a:t>‹#›</a:t>
            </a:fld>
            <a:endParaRPr lang="id-ID" altLang="zh-CN"/>
          </a:p>
        </p:txBody>
      </p:sp>
    </p:spTree>
    <p:extLst>
      <p:ext uri="{BB962C8B-B14F-4D97-AF65-F5344CB8AC3E}">
        <p14:creationId xmlns:p14="http://schemas.microsoft.com/office/powerpoint/2010/main" val="4032468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17475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17475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5"/>
          <p:cNvSpPr>
            <a:spLocks noGrp="1" noChangeArrowheads="1"/>
          </p:cNvSpPr>
          <p:nvPr>
            <p:ph type="dt" sz="half" idx="10"/>
          </p:nvPr>
        </p:nvSpPr>
        <p:spPr>
          <a:ln/>
        </p:spPr>
        <p:txBody>
          <a:bodyPr/>
          <a:lstStyle>
            <a:lvl1pPr>
              <a:defRPr/>
            </a:lvl1pPr>
          </a:lstStyle>
          <a:p>
            <a:pPr>
              <a:defRPr/>
            </a:pPr>
            <a:fld id="{4509F6AE-F618-4EFF-BC6F-295B1E219E4F}" type="datetime1">
              <a:rPr lang="id-ID" altLang="zh-CN" smtClean="0"/>
              <a:t>30/10/2018</a:t>
            </a:fld>
            <a:endParaRPr lang="id-ID" altLang="zh-CN"/>
          </a:p>
        </p:txBody>
      </p:sp>
      <p:sp>
        <p:nvSpPr>
          <p:cNvPr id="6"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7" name="Rectangle 7"/>
          <p:cNvSpPr>
            <a:spLocks noGrp="1" noChangeArrowheads="1"/>
          </p:cNvSpPr>
          <p:nvPr>
            <p:ph type="sldNum" sz="quarter" idx="12"/>
          </p:nvPr>
        </p:nvSpPr>
        <p:spPr>
          <a:ln/>
        </p:spPr>
        <p:txBody>
          <a:bodyPr/>
          <a:lstStyle>
            <a:lvl1pPr>
              <a:defRPr/>
            </a:lvl1pPr>
          </a:lstStyle>
          <a:p>
            <a:fld id="{69098772-E93C-430A-AB7E-2B0424C6E317}" type="slidenum">
              <a:rPr lang="id-ID" altLang="zh-CN"/>
              <a:pPr/>
              <a:t>‹#›</a:t>
            </a:fld>
            <a:endParaRPr lang="id-ID" altLang="zh-CN"/>
          </a:p>
        </p:txBody>
      </p:sp>
    </p:spTree>
    <p:extLst>
      <p:ext uri="{BB962C8B-B14F-4D97-AF65-F5344CB8AC3E}">
        <p14:creationId xmlns:p14="http://schemas.microsoft.com/office/powerpoint/2010/main" val="180346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5"/>
          <p:cNvSpPr>
            <a:spLocks noGrp="1" noChangeArrowheads="1"/>
          </p:cNvSpPr>
          <p:nvPr>
            <p:ph type="dt" sz="half" idx="10"/>
          </p:nvPr>
        </p:nvSpPr>
        <p:spPr>
          <a:ln/>
        </p:spPr>
        <p:txBody>
          <a:bodyPr/>
          <a:lstStyle>
            <a:lvl1pPr>
              <a:defRPr/>
            </a:lvl1pPr>
          </a:lstStyle>
          <a:p>
            <a:pPr>
              <a:defRPr/>
            </a:pPr>
            <a:fld id="{A3BE72DA-5E1A-4832-B3ED-EAF2BBDBCEB0}" type="datetime1">
              <a:rPr lang="id-ID" altLang="zh-CN" smtClean="0"/>
              <a:t>30/10/2018</a:t>
            </a:fld>
            <a:endParaRPr lang="id-ID" altLang="zh-CN"/>
          </a:p>
        </p:txBody>
      </p:sp>
      <p:sp>
        <p:nvSpPr>
          <p:cNvPr id="8"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9" name="Rectangle 7"/>
          <p:cNvSpPr>
            <a:spLocks noGrp="1" noChangeArrowheads="1"/>
          </p:cNvSpPr>
          <p:nvPr>
            <p:ph type="sldNum" sz="quarter" idx="12"/>
          </p:nvPr>
        </p:nvSpPr>
        <p:spPr>
          <a:ln/>
        </p:spPr>
        <p:txBody>
          <a:bodyPr/>
          <a:lstStyle>
            <a:lvl1pPr>
              <a:defRPr/>
            </a:lvl1pPr>
          </a:lstStyle>
          <a:p>
            <a:fld id="{4362A34E-5C15-43AB-89CF-ED213E491B46}" type="slidenum">
              <a:rPr lang="id-ID" altLang="zh-CN"/>
              <a:pPr/>
              <a:t>‹#›</a:t>
            </a:fld>
            <a:endParaRPr lang="id-ID" altLang="zh-CN"/>
          </a:p>
        </p:txBody>
      </p:sp>
    </p:spTree>
    <p:extLst>
      <p:ext uri="{BB962C8B-B14F-4D97-AF65-F5344CB8AC3E}">
        <p14:creationId xmlns:p14="http://schemas.microsoft.com/office/powerpoint/2010/main" val="4120015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5"/>
          <p:cNvSpPr>
            <a:spLocks noGrp="1" noChangeArrowheads="1"/>
          </p:cNvSpPr>
          <p:nvPr>
            <p:ph type="dt" sz="half" idx="10"/>
          </p:nvPr>
        </p:nvSpPr>
        <p:spPr>
          <a:ln/>
        </p:spPr>
        <p:txBody>
          <a:bodyPr/>
          <a:lstStyle>
            <a:lvl1pPr>
              <a:defRPr/>
            </a:lvl1pPr>
          </a:lstStyle>
          <a:p>
            <a:pPr>
              <a:defRPr/>
            </a:pPr>
            <a:fld id="{1311F42B-10E3-4860-B1DD-A781AF951ED8}" type="datetime1">
              <a:rPr lang="id-ID" altLang="zh-CN" smtClean="0"/>
              <a:t>30/10/2018</a:t>
            </a:fld>
            <a:endParaRPr lang="id-ID" altLang="zh-CN"/>
          </a:p>
        </p:txBody>
      </p:sp>
      <p:sp>
        <p:nvSpPr>
          <p:cNvPr id="4"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5" name="Rectangle 7"/>
          <p:cNvSpPr>
            <a:spLocks noGrp="1" noChangeArrowheads="1"/>
          </p:cNvSpPr>
          <p:nvPr>
            <p:ph type="sldNum" sz="quarter" idx="12"/>
          </p:nvPr>
        </p:nvSpPr>
        <p:spPr>
          <a:ln/>
        </p:spPr>
        <p:txBody>
          <a:bodyPr/>
          <a:lstStyle>
            <a:lvl1pPr>
              <a:defRPr/>
            </a:lvl1pPr>
          </a:lstStyle>
          <a:p>
            <a:fld id="{9EB7784B-B84C-424D-8EDC-5D2E98CC8789}" type="slidenum">
              <a:rPr lang="id-ID" altLang="zh-CN"/>
              <a:pPr/>
              <a:t>‹#›</a:t>
            </a:fld>
            <a:endParaRPr lang="id-ID" altLang="zh-CN"/>
          </a:p>
        </p:txBody>
      </p:sp>
    </p:spTree>
    <p:extLst>
      <p:ext uri="{BB962C8B-B14F-4D97-AF65-F5344CB8AC3E}">
        <p14:creationId xmlns:p14="http://schemas.microsoft.com/office/powerpoint/2010/main" val="260880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5A9CC45-01CA-4CB9-9F7B-3ABC0D4ADA08}" type="datetime1">
              <a:rPr lang="id-ID" altLang="zh-CN" smtClean="0"/>
              <a:t>30/10/2018</a:t>
            </a:fld>
            <a:endParaRPr lang="id-ID" altLang="zh-CN"/>
          </a:p>
        </p:txBody>
      </p:sp>
      <p:sp>
        <p:nvSpPr>
          <p:cNvPr id="3"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4" name="Rectangle 7"/>
          <p:cNvSpPr>
            <a:spLocks noGrp="1" noChangeArrowheads="1"/>
          </p:cNvSpPr>
          <p:nvPr>
            <p:ph type="sldNum" sz="quarter" idx="12"/>
          </p:nvPr>
        </p:nvSpPr>
        <p:spPr>
          <a:ln/>
        </p:spPr>
        <p:txBody>
          <a:bodyPr/>
          <a:lstStyle>
            <a:lvl1pPr>
              <a:defRPr/>
            </a:lvl1pPr>
          </a:lstStyle>
          <a:p>
            <a:fld id="{47AB1F03-91FD-4924-96EE-4A3D1222F7D8}" type="slidenum">
              <a:rPr lang="id-ID" altLang="zh-CN"/>
              <a:pPr/>
              <a:t>‹#›</a:t>
            </a:fld>
            <a:endParaRPr lang="id-ID" altLang="zh-CN"/>
          </a:p>
        </p:txBody>
      </p:sp>
    </p:spTree>
    <p:extLst>
      <p:ext uri="{BB962C8B-B14F-4D97-AF65-F5344CB8AC3E}">
        <p14:creationId xmlns:p14="http://schemas.microsoft.com/office/powerpoint/2010/main" val="383092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AE57E50-5D73-4C03-BE47-A8CA08069B20}" type="datetime1">
              <a:rPr lang="id-ID" altLang="zh-CN" smtClean="0"/>
              <a:t>30/10/2018</a:t>
            </a:fld>
            <a:endParaRPr lang="id-ID" altLang="zh-CN"/>
          </a:p>
        </p:txBody>
      </p:sp>
      <p:sp>
        <p:nvSpPr>
          <p:cNvPr id="6"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7" name="Rectangle 7"/>
          <p:cNvSpPr>
            <a:spLocks noGrp="1" noChangeArrowheads="1"/>
          </p:cNvSpPr>
          <p:nvPr>
            <p:ph type="sldNum" sz="quarter" idx="12"/>
          </p:nvPr>
        </p:nvSpPr>
        <p:spPr>
          <a:ln/>
        </p:spPr>
        <p:txBody>
          <a:bodyPr/>
          <a:lstStyle>
            <a:lvl1pPr>
              <a:defRPr/>
            </a:lvl1pPr>
          </a:lstStyle>
          <a:p>
            <a:fld id="{67D8BD02-7CCD-44AE-90A6-CCC4754EE2CD}" type="slidenum">
              <a:rPr lang="id-ID" altLang="zh-CN"/>
              <a:pPr/>
              <a:t>‹#›</a:t>
            </a:fld>
            <a:endParaRPr lang="id-ID" altLang="zh-CN"/>
          </a:p>
        </p:txBody>
      </p:sp>
    </p:spTree>
    <p:extLst>
      <p:ext uri="{BB962C8B-B14F-4D97-AF65-F5344CB8AC3E}">
        <p14:creationId xmlns:p14="http://schemas.microsoft.com/office/powerpoint/2010/main" val="2420845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8839119-2D8B-44E6-822F-14C5331DC239}" type="datetime1">
              <a:rPr lang="id-ID" altLang="zh-CN" smtClean="0"/>
              <a:t>30/10/2018</a:t>
            </a:fld>
            <a:endParaRPr lang="id-ID" altLang="zh-CN"/>
          </a:p>
        </p:txBody>
      </p:sp>
      <p:sp>
        <p:nvSpPr>
          <p:cNvPr id="6" name="Rectangle 6"/>
          <p:cNvSpPr>
            <a:spLocks noGrp="1" noChangeArrowheads="1"/>
          </p:cNvSpPr>
          <p:nvPr>
            <p:ph type="ftr" sz="quarter" idx="11"/>
          </p:nvPr>
        </p:nvSpPr>
        <p:spPr>
          <a:ln/>
        </p:spPr>
        <p:txBody>
          <a:bodyPr/>
          <a:lstStyle>
            <a:lvl1pPr>
              <a:defRPr/>
            </a:lvl1pPr>
          </a:lstStyle>
          <a:p>
            <a:pPr>
              <a:defRPr/>
            </a:pPr>
            <a:r>
              <a:rPr lang="id-ID" altLang="zh-CN" smtClean="0"/>
              <a:t>Materi Studi Konstitusi By Tatik Rohmawati, S.IP.,M.Si.</a:t>
            </a:r>
            <a:endParaRPr lang="id-ID" altLang="zh-CN"/>
          </a:p>
        </p:txBody>
      </p:sp>
      <p:sp>
        <p:nvSpPr>
          <p:cNvPr id="7" name="Rectangle 7"/>
          <p:cNvSpPr>
            <a:spLocks noGrp="1" noChangeArrowheads="1"/>
          </p:cNvSpPr>
          <p:nvPr>
            <p:ph type="sldNum" sz="quarter" idx="12"/>
          </p:nvPr>
        </p:nvSpPr>
        <p:spPr>
          <a:ln/>
        </p:spPr>
        <p:txBody>
          <a:bodyPr/>
          <a:lstStyle>
            <a:lvl1pPr>
              <a:defRPr/>
            </a:lvl1pPr>
          </a:lstStyle>
          <a:p>
            <a:fld id="{8AC26094-43FA-4D2A-8B20-BF4FF381DAFF}" type="slidenum">
              <a:rPr lang="id-ID" altLang="zh-CN"/>
              <a:pPr/>
              <a:t>‹#›</a:t>
            </a:fld>
            <a:endParaRPr lang="id-ID" altLang="zh-CN"/>
          </a:p>
        </p:txBody>
      </p:sp>
    </p:spTree>
    <p:extLst>
      <p:ext uri="{BB962C8B-B14F-4D97-AF65-F5344CB8AC3E}">
        <p14:creationId xmlns:p14="http://schemas.microsoft.com/office/powerpoint/2010/main" val="273816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190500"/>
            <a:ext cx="82296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d-ID" altLang="zh-CN" smtClean="0"/>
              <a:t>Click to edit Master title style</a:t>
            </a:r>
          </a:p>
        </p:txBody>
      </p:sp>
      <p:sp>
        <p:nvSpPr>
          <p:cNvPr id="1028" name="Rectangle 4"/>
          <p:cNvSpPr>
            <a:spLocks noGrp="1" noChangeArrowheads="1"/>
          </p:cNvSpPr>
          <p:nvPr>
            <p:ph type="body" idx="1"/>
          </p:nvPr>
        </p:nvSpPr>
        <p:spPr bwMode="auto">
          <a:xfrm>
            <a:off x="457200" y="117475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d-ID" altLang="zh-CN" smtClean="0"/>
              <a:t>Click to edit Master text styles</a:t>
            </a:r>
          </a:p>
          <a:p>
            <a:pPr lvl="1"/>
            <a:r>
              <a:rPr lang="id-ID" altLang="zh-CN" smtClean="0"/>
              <a:t>Second level</a:t>
            </a:r>
          </a:p>
          <a:p>
            <a:pPr lvl="2"/>
            <a:r>
              <a:rPr lang="id-ID" altLang="zh-CN" smtClean="0"/>
              <a:t>Third level</a:t>
            </a:r>
          </a:p>
          <a:p>
            <a:pPr lvl="3"/>
            <a:r>
              <a:rPr lang="id-ID" altLang="zh-CN" smtClean="0"/>
              <a:t>Fourth level</a:t>
            </a:r>
          </a:p>
          <a:p>
            <a:pPr lvl="4"/>
            <a:r>
              <a:rPr lang="id-ID" altLang="zh-CN" smtClean="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Font typeface="Arial" panose="020B0604020202020204" pitchFamily="34" charset="0"/>
              <a:buNone/>
              <a:defRPr sz="1400">
                <a:latin typeface="Arial" panose="020B0604020202020204" pitchFamily="34" charset="0"/>
                <a:ea typeface="SimSun" charset="-122"/>
              </a:defRPr>
            </a:lvl1pPr>
          </a:lstStyle>
          <a:p>
            <a:pPr>
              <a:defRPr/>
            </a:pPr>
            <a:fld id="{6A8834C6-0754-40D2-A4B3-99F7BFA8B2E7}" type="datetime1">
              <a:rPr lang="id-ID" altLang="zh-CN" smtClean="0"/>
              <a:t>30/10/2018</a:t>
            </a:fld>
            <a:endParaRPr lang="id-ID" altLang="zh-CN"/>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Font typeface="Arial" panose="020B0604020202020204" pitchFamily="34" charset="0"/>
              <a:buNone/>
              <a:defRPr sz="1400">
                <a:latin typeface="Arial" panose="020B0604020202020204" pitchFamily="34" charset="0"/>
                <a:ea typeface="SimSun" charset="-122"/>
              </a:defRPr>
            </a:lvl1pPr>
          </a:lstStyle>
          <a:p>
            <a:pPr>
              <a:defRPr/>
            </a:pPr>
            <a:r>
              <a:rPr lang="id-ID" altLang="zh-CN" smtClean="0"/>
              <a:t>Materi Studi Konstitusi By Tatik Rohmawati, S.IP.,M.Si.</a:t>
            </a:r>
            <a:endParaRPr lang="id-ID" altLang="zh-CN"/>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Font typeface="Arial" panose="020B0604020202020204" pitchFamily="34" charset="0"/>
              <a:buNone/>
              <a:defRPr sz="1400"/>
            </a:lvl1pPr>
          </a:lstStyle>
          <a:p>
            <a:fld id="{8554A345-7069-4EE5-A93A-0BC4A054D30A}" type="slidenum">
              <a:rPr lang="id-ID" altLang="zh-CN"/>
              <a:pPr/>
              <a:t>‹#›</a:t>
            </a:fld>
            <a:endParaRPr lang="id-ID" altLang="zh-CN"/>
          </a:p>
        </p:txBody>
      </p:sp>
    </p:spTree>
  </p:cSld>
  <p:clrMap bg1="lt1" tx1="dk1" bg2="lt2" tx2="dk2" accent1="accent1" accent2="accent2" accent3="accent3" accent4="accent4" accent5="accent5" accent6="accent6" hlink="hlink" folHlink="folHlink"/>
  <p:sldLayoutIdLst>
    <p:sldLayoutId id="2147483809"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hdr="0"/>
  <p:txStyles>
    <p:titleStyle>
      <a:lvl1pPr algn="l" rtl="0" eaLnBrk="0" fontAlgn="base" hangingPunct="0">
        <a:spcBef>
          <a:spcPct val="0"/>
        </a:spcBef>
        <a:spcAft>
          <a:spcPct val="0"/>
        </a:spcAft>
        <a:defRPr sz="36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pitchFamily="34" charset="0"/>
          <a:ea typeface="SimSun" charset="-122"/>
        </a:defRPr>
      </a:lvl2pPr>
      <a:lvl3pPr algn="l" rtl="0" eaLnBrk="0" fontAlgn="base" hangingPunct="0">
        <a:spcBef>
          <a:spcPct val="0"/>
        </a:spcBef>
        <a:spcAft>
          <a:spcPct val="0"/>
        </a:spcAft>
        <a:defRPr sz="3600">
          <a:solidFill>
            <a:schemeClr val="tx1"/>
          </a:solidFill>
          <a:latin typeface="Arial" pitchFamily="34" charset="0"/>
          <a:ea typeface="SimSun" charset="-122"/>
        </a:defRPr>
      </a:lvl3pPr>
      <a:lvl4pPr algn="l" rtl="0" eaLnBrk="0" fontAlgn="base" hangingPunct="0">
        <a:spcBef>
          <a:spcPct val="0"/>
        </a:spcBef>
        <a:spcAft>
          <a:spcPct val="0"/>
        </a:spcAft>
        <a:defRPr sz="3600">
          <a:solidFill>
            <a:schemeClr val="tx1"/>
          </a:solidFill>
          <a:latin typeface="Arial" pitchFamily="34" charset="0"/>
          <a:ea typeface="SimSun" charset="-122"/>
        </a:defRPr>
      </a:lvl4pPr>
      <a:lvl5pPr algn="l" rtl="0" eaLnBrk="0" fontAlgn="base" hangingPunct="0">
        <a:spcBef>
          <a:spcPct val="0"/>
        </a:spcBef>
        <a:spcAft>
          <a:spcPct val="0"/>
        </a:spcAft>
        <a:defRPr sz="3600">
          <a:solidFill>
            <a:schemeClr val="tx1"/>
          </a:solidFill>
          <a:latin typeface="Arial" pitchFamily="34" charset="0"/>
          <a:ea typeface="SimSun" charset="-122"/>
        </a:defRPr>
      </a:lvl5pPr>
      <a:lvl6pPr marL="457200" algn="l" rtl="0" fontAlgn="base">
        <a:spcBef>
          <a:spcPct val="0"/>
        </a:spcBef>
        <a:spcAft>
          <a:spcPct val="0"/>
        </a:spcAft>
        <a:defRPr sz="3600">
          <a:solidFill>
            <a:schemeClr val="tx1"/>
          </a:solidFill>
          <a:latin typeface="Arial" pitchFamily="34" charset="0"/>
          <a:ea typeface="SimSun" charset="-122"/>
        </a:defRPr>
      </a:lvl6pPr>
      <a:lvl7pPr marL="914400" algn="l" rtl="0" fontAlgn="base">
        <a:spcBef>
          <a:spcPct val="0"/>
        </a:spcBef>
        <a:spcAft>
          <a:spcPct val="0"/>
        </a:spcAft>
        <a:defRPr sz="3600">
          <a:solidFill>
            <a:schemeClr val="tx1"/>
          </a:solidFill>
          <a:latin typeface="Arial" pitchFamily="34" charset="0"/>
          <a:ea typeface="SimSun" charset="-122"/>
        </a:defRPr>
      </a:lvl7pPr>
      <a:lvl8pPr marL="1371600" algn="l" rtl="0" fontAlgn="base">
        <a:spcBef>
          <a:spcPct val="0"/>
        </a:spcBef>
        <a:spcAft>
          <a:spcPct val="0"/>
        </a:spcAft>
        <a:defRPr sz="3600">
          <a:solidFill>
            <a:schemeClr val="tx1"/>
          </a:solidFill>
          <a:latin typeface="Arial" pitchFamily="34" charset="0"/>
          <a:ea typeface="SimSun" charset="-122"/>
        </a:defRPr>
      </a:lvl8pPr>
      <a:lvl9pPr marL="1828800" algn="l" rtl="0" fontAlgn="base">
        <a:spcBef>
          <a:spcPct val="0"/>
        </a:spcBef>
        <a:spcAft>
          <a:spcPct val="0"/>
        </a:spcAft>
        <a:defRPr sz="3600">
          <a:solidFill>
            <a:schemeClr val="tx1"/>
          </a:solidFill>
          <a:latin typeface="Arial" pitchFamily="34" charset="0"/>
          <a:ea typeface="SimSun"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ight Triangle 6"/>
          <p:cNvSpPr>
            <a:spLocks noChangeArrowheads="1"/>
          </p:cNvSpPr>
          <p:nvPr/>
        </p:nvSpPr>
        <p:spPr bwMode="auto">
          <a:xfrm>
            <a:off x="0" y="2647950"/>
            <a:ext cx="3571875" cy="4210050"/>
          </a:xfrm>
          <a:prstGeom prst="rtTriangle">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eaLnBrk="1" hangingPunct="1"/>
            <a:endParaRPr lang="id-ID" altLang="id-ID">
              <a:solidFill>
                <a:srgbClr val="FFFFFF"/>
              </a:solidFill>
              <a:latin typeface="Franklin Gothic Book" panose="020B0503020102020204" pitchFamily="34" charset="0"/>
              <a:sym typeface="Franklin Gothic Book" panose="020B0503020102020204" pitchFamily="34" charset="0"/>
            </a:endParaRPr>
          </a:p>
        </p:txBody>
      </p:sp>
      <p:sp>
        <p:nvSpPr>
          <p:cNvPr id="3075" name="Freeform 7"/>
          <p:cNvSpPr>
            <a:spLocks noChangeArrowheads="1"/>
          </p:cNvSpPr>
          <p:nvPr/>
        </p:nvSpPr>
        <p:spPr bwMode="auto">
          <a:xfrm>
            <a:off x="0" y="0"/>
            <a:ext cx="9144000" cy="6858000"/>
          </a:xfrm>
          <a:custGeom>
            <a:avLst/>
            <a:gdLst>
              <a:gd name="T0" fmla="*/ 0 w 3352800"/>
              <a:gd name="T1" fmla="*/ 2147483647 h 2002901"/>
              <a:gd name="T2" fmla="*/ 2147483647 w 3352800"/>
              <a:gd name="T3" fmla="*/ 0 h 2002901"/>
              <a:gd name="T4" fmla="*/ 2147483647 w 3352800"/>
              <a:gd name="T5" fmla="*/ 59779929 h 2002901"/>
              <a:gd name="T6" fmla="*/ 2147483647 w 3352800"/>
              <a:gd name="T7" fmla="*/ 2147483647 h 2002901"/>
              <a:gd name="T8" fmla="*/ 0 w 3352800"/>
              <a:gd name="T9" fmla="*/ 2147483647 h 2002901"/>
              <a:gd name="T10" fmla="*/ 0 60000 65536"/>
              <a:gd name="T11" fmla="*/ 0 60000 65536"/>
              <a:gd name="T12" fmla="*/ 0 60000 65536"/>
              <a:gd name="T13" fmla="*/ 0 60000 65536"/>
              <a:gd name="T14" fmla="*/ 0 60000 65536"/>
              <a:gd name="T15" fmla="*/ 0 w 3352800"/>
              <a:gd name="T16" fmla="*/ 0 h 2002901"/>
              <a:gd name="T17" fmla="*/ 3352800 w 3352800"/>
              <a:gd name="T18" fmla="*/ 2002901 h 2002901"/>
            </a:gdLst>
            <a:ahLst/>
            <a:cxnLst>
              <a:cxn ang="T10">
                <a:pos x="T0" y="T1"/>
              </a:cxn>
              <a:cxn ang="T11">
                <a:pos x="T2" y="T3"/>
              </a:cxn>
              <a:cxn ang="T12">
                <a:pos x="T4" y="T5"/>
              </a:cxn>
              <a:cxn ang="T13">
                <a:pos x="T6" y="T7"/>
              </a:cxn>
              <a:cxn ang="T14">
                <a:pos x="T8" y="T9"/>
              </a:cxn>
            </a:cxnLst>
            <a:rect l="T15" t="T16" r="T17" b="T18"/>
            <a:pathLst>
              <a:path w="3352800" h="2002901">
                <a:moveTo>
                  <a:pt x="0" y="2002901"/>
                </a:moveTo>
                <a:lnTo>
                  <a:pt x="2836585" y="0"/>
                </a:lnTo>
                <a:lnTo>
                  <a:pt x="3352800" y="270"/>
                </a:lnTo>
                <a:lnTo>
                  <a:pt x="3352800" y="2002901"/>
                </a:lnTo>
                <a:lnTo>
                  <a:pt x="0" y="2002901"/>
                </a:lnTo>
                <a:close/>
              </a:path>
            </a:pathLst>
          </a:custGeom>
          <a:solidFill>
            <a:srgbClr val="08A1D9">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id-ID"/>
          </a:p>
        </p:txBody>
      </p:sp>
      <p:sp>
        <p:nvSpPr>
          <p:cNvPr id="3076" name="Title 1"/>
          <p:cNvSpPr>
            <a:spLocks noGrp="1" noChangeArrowheads="1"/>
          </p:cNvSpPr>
          <p:nvPr>
            <p:ph type="ctrTitle"/>
          </p:nvPr>
        </p:nvSpPr>
        <p:spPr>
          <a:xfrm rot="19140000">
            <a:off x="865188" y="1855788"/>
            <a:ext cx="6107112" cy="1204912"/>
          </a:xfrm>
          <a:noFill/>
        </p:spPr>
        <p:txBody>
          <a:bodyPr bIns="9144" anchor="b"/>
          <a:lstStyle/>
          <a:p>
            <a:pPr algn="ctr" eaLnBrk="1" hangingPunct="1"/>
            <a:r>
              <a:rPr lang="en-US" sz="2800" b="1" dirty="0">
                <a:solidFill>
                  <a:schemeClr val="bg1"/>
                </a:solidFill>
              </a:rPr>
              <a:t>BENTUK NEGARA </a:t>
            </a:r>
            <a:r>
              <a:rPr lang="id-ID" sz="2800" b="1" dirty="0" smtClean="0">
                <a:solidFill>
                  <a:schemeClr val="bg1"/>
                </a:solidFill>
              </a:rPr>
              <a:t/>
            </a:r>
            <a:br>
              <a:rPr lang="id-ID" sz="2800" b="1" dirty="0" smtClean="0">
                <a:solidFill>
                  <a:schemeClr val="bg1"/>
                </a:solidFill>
              </a:rPr>
            </a:br>
            <a:r>
              <a:rPr lang="en-US" sz="2800" b="1" dirty="0" smtClean="0">
                <a:solidFill>
                  <a:schemeClr val="bg1"/>
                </a:solidFill>
              </a:rPr>
              <a:t>DAN </a:t>
            </a:r>
            <a:r>
              <a:rPr lang="en-US" sz="2800" b="1" dirty="0">
                <a:solidFill>
                  <a:schemeClr val="bg1"/>
                </a:solidFill>
              </a:rPr>
              <a:t>PEMERINTAHAN</a:t>
            </a:r>
            <a:endParaRPr lang="id-ID" altLang="en-US" sz="2800" b="1" dirty="0" smtClean="0">
              <a:solidFill>
                <a:schemeClr val="bg1"/>
              </a:solidFill>
            </a:endParaRPr>
          </a:p>
        </p:txBody>
      </p:sp>
      <p:sp>
        <p:nvSpPr>
          <p:cNvPr id="3077" name="Subtitle 2"/>
          <p:cNvSpPr>
            <a:spLocks noGrp="1" noChangeArrowheads="1"/>
          </p:cNvSpPr>
          <p:nvPr>
            <p:ph type="subTitle" idx="1"/>
          </p:nvPr>
        </p:nvSpPr>
        <p:spPr>
          <a:xfrm>
            <a:off x="2438400" y="3048000"/>
            <a:ext cx="6705600" cy="3657600"/>
          </a:xfrm>
          <a:noFill/>
        </p:spPr>
        <p:txBody>
          <a:bodyPr tIns="9144"/>
          <a:lstStyle/>
          <a:p>
            <a:pPr algn="ctr" eaLnBrk="1" hangingPunct="1"/>
            <a:r>
              <a:rPr lang="id-ID" altLang="zh-CN" sz="3600" b="1" dirty="0" smtClean="0">
                <a:latin typeface="Franklin Gothic Book" panose="020B0503020102020204" pitchFamily="34" charset="0"/>
                <a:ea typeface="Microsoft YaHei" panose="020B0503020204020204" pitchFamily="34" charset="-122"/>
                <a:sym typeface="Tunga" panose="020B0502040204020203" pitchFamily="34" charset="0"/>
              </a:rPr>
              <a:t>Disampaikan Oleh :</a:t>
            </a:r>
          </a:p>
          <a:p>
            <a:pPr algn="ctr" eaLnBrk="1" hangingPunct="1"/>
            <a:r>
              <a:rPr lang="id-ID" altLang="zh-CN" sz="3600" b="1" dirty="0" smtClean="0">
                <a:latin typeface="Franklin Gothic Book" panose="020B0503020102020204" pitchFamily="34" charset="0"/>
                <a:ea typeface="Microsoft YaHei" panose="020B0503020204020204" pitchFamily="34" charset="-122"/>
                <a:sym typeface="Tunga" panose="020B0502040204020203" pitchFamily="34" charset="0"/>
              </a:rPr>
              <a:t>Tatik Rohmawat, S.IP.,M.Si</a:t>
            </a:r>
          </a:p>
          <a:p>
            <a:pPr algn="ctr" eaLnBrk="1" hangingPunct="1"/>
            <a:r>
              <a:rPr lang="id-ID" altLang="zh-CN" sz="2800" b="1" dirty="0" smtClean="0">
                <a:latin typeface="Franklin Gothic Book" panose="020B0503020102020204" pitchFamily="34" charset="0"/>
                <a:ea typeface="Microsoft YaHei" panose="020B0503020204020204" pitchFamily="34" charset="-122"/>
                <a:sym typeface="Tunga" panose="020B0502040204020203" pitchFamily="34" charset="0"/>
              </a:rPr>
              <a:t>Pada Mata Kuliah:</a:t>
            </a:r>
          </a:p>
          <a:p>
            <a:pPr algn="ctr" eaLnBrk="1" hangingPunct="1"/>
            <a:r>
              <a:rPr lang="id-ID" altLang="zh-CN" sz="2800" b="1" dirty="0" smtClean="0">
                <a:latin typeface="Franklin Gothic Book" panose="020B0503020102020204" pitchFamily="34" charset="0"/>
                <a:ea typeface="Microsoft YaHei" panose="020B0503020204020204" pitchFamily="34" charset="-122"/>
                <a:sym typeface="Tunga" panose="020B0502040204020203" pitchFamily="34" charset="0"/>
              </a:rPr>
              <a:t>Studi Konstitusi</a:t>
            </a:r>
          </a:p>
        </p:txBody>
      </p:sp>
      <p:sp>
        <p:nvSpPr>
          <p:cNvPr id="2" name="Date Placeholder 1"/>
          <p:cNvSpPr>
            <a:spLocks noGrp="1"/>
          </p:cNvSpPr>
          <p:nvPr>
            <p:ph type="dt" sz="half" idx="10"/>
          </p:nvPr>
        </p:nvSpPr>
        <p:spPr/>
        <p:txBody>
          <a:bodyPr/>
          <a:lstStyle/>
          <a:p>
            <a:pPr>
              <a:defRPr/>
            </a:pPr>
            <a:fld id="{60443C7D-8F41-461A-93F9-0B945D14C1D4}" type="datetime1">
              <a:rPr lang="id-ID" altLang="zh-CN" smtClean="0"/>
              <a:t>30/10/2018</a:t>
            </a:fld>
            <a:endParaRPr lang="zh-CN" altLang="en-US"/>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zh-CN" altLang="en-US"/>
          </a:p>
        </p:txBody>
      </p:sp>
      <p:sp>
        <p:nvSpPr>
          <p:cNvPr id="4" name="Slide Number Placeholder 3"/>
          <p:cNvSpPr>
            <a:spLocks noGrp="1"/>
          </p:cNvSpPr>
          <p:nvPr>
            <p:ph type="sldNum" sz="quarter" idx="12"/>
          </p:nvPr>
        </p:nvSpPr>
        <p:spPr/>
        <p:txBody>
          <a:bodyPr/>
          <a:lstStyle/>
          <a:p>
            <a:fld id="{1C00344A-06A2-4714-9C91-C5AB032FECC3}" type="slidenum">
              <a:rPr lang="id-ID" altLang="zh-CN" smtClean="0"/>
              <a:pPr/>
              <a:t>1</a:t>
            </a:fld>
            <a:endParaRPr lang="id-ID" altLang="zh-CN"/>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noChangeArrowheads="1"/>
          </p:cNvSpPr>
          <p:nvPr>
            <p:ph type="ctrTitle"/>
          </p:nvPr>
        </p:nvSpPr>
        <p:spPr>
          <a:xfrm>
            <a:off x="990600" y="679450"/>
            <a:ext cx="7521575" cy="549275"/>
          </a:xfrm>
          <a:noFill/>
        </p:spPr>
        <p:txBody>
          <a:bodyPr/>
          <a:lstStyle/>
          <a:p>
            <a:pPr algn="ctr" eaLnBrk="1" hangingPunct="1"/>
            <a:r>
              <a:rPr lang="id-ID" sz="3200" dirty="0">
                <a:solidFill>
                  <a:schemeClr val="bg1"/>
                </a:solidFill>
              </a:rPr>
              <a:t>Perbedaan pengertian antara Negara serikat dengan perserikatan negara berdasarkan pendapat para ahli yaitu :</a:t>
            </a:r>
            <a:endParaRPr lang="id-ID" altLang="zh-CN" sz="3200" b="1" dirty="0" smtClean="0">
              <a:solidFill>
                <a:schemeClr val="bg1"/>
              </a:solidFill>
            </a:endParaRPr>
          </a:p>
        </p:txBody>
      </p:sp>
      <p:sp>
        <p:nvSpPr>
          <p:cNvPr id="2" name="Date Placeholder 1"/>
          <p:cNvSpPr>
            <a:spLocks noGrp="1"/>
          </p:cNvSpPr>
          <p:nvPr>
            <p:ph type="dt" sz="half" idx="10"/>
          </p:nvPr>
        </p:nvSpPr>
        <p:spPr/>
        <p:txBody>
          <a:bodyPr/>
          <a:lstStyle/>
          <a:p>
            <a:pPr>
              <a:defRPr/>
            </a:pPr>
            <a:fld id="{C0B4939E-ACF8-44C5-A2E1-A559FD3A1888}" type="datetime1">
              <a:rPr lang="id-ID" altLang="zh-CN" smtClean="0"/>
              <a:t>30/10/2018</a:t>
            </a:fld>
            <a:endParaRPr lang="zh-CN" altLang="en-US"/>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zh-CN" altLang="en-US"/>
          </a:p>
        </p:txBody>
      </p:sp>
      <p:sp>
        <p:nvSpPr>
          <p:cNvPr id="4" name="Slide Number Placeholder 3"/>
          <p:cNvSpPr>
            <a:spLocks noGrp="1"/>
          </p:cNvSpPr>
          <p:nvPr>
            <p:ph type="sldNum" sz="quarter" idx="12"/>
          </p:nvPr>
        </p:nvSpPr>
        <p:spPr/>
        <p:txBody>
          <a:bodyPr/>
          <a:lstStyle/>
          <a:p>
            <a:fld id="{1C00344A-06A2-4714-9C91-C5AB032FECC3}" type="slidenum">
              <a:rPr lang="id-ID" altLang="zh-CN" smtClean="0"/>
              <a:pPr/>
              <a:t>10</a:t>
            </a:fld>
            <a:endParaRPr lang="id-ID" altLang="zh-CN"/>
          </a:p>
        </p:txBody>
      </p:sp>
      <p:sp>
        <p:nvSpPr>
          <p:cNvPr id="5" name="TextBox 4"/>
          <p:cNvSpPr txBox="1"/>
          <p:nvPr/>
        </p:nvSpPr>
        <p:spPr>
          <a:xfrm>
            <a:off x="304912" y="2057436"/>
            <a:ext cx="8381887" cy="4339650"/>
          </a:xfrm>
          <a:prstGeom prst="rect">
            <a:avLst/>
          </a:prstGeom>
          <a:noFill/>
        </p:spPr>
        <p:txBody>
          <a:bodyPr wrap="square" rtlCol="0">
            <a:spAutoFit/>
          </a:bodyPr>
          <a:lstStyle/>
          <a:p>
            <a:pPr marL="457200" indent="-457200" algn="just">
              <a:buFont typeface="+mj-lt"/>
              <a:buAutoNum type="arabicPeriod" startAt="2"/>
            </a:pPr>
            <a:r>
              <a:rPr lang="id-ID" sz="2300" dirty="0"/>
              <a:t>Prof.Kranenburg : Kriteria yang dipergunakan adalah dapat atau tidaknya pemerintah federal tersebut membuat atau mengeluarkan peraturan-peraturaan hukum yang langsung mengikat terhadap warga negara dari negara bagian tersebut.jika peraturan yang dikeluarkan oleh pemerintah gabungan atau federal tersebut dapat mengikat secara langsung kepada warga negara bagian tersebut maka disebut negara serikat.tetapi sebaliknya apabila peraturan hukum yang dibuat  oleh pemerintah federal tersebutdapat secara langsung mengikat warga negara di negara bagian tersebut maka disebut dengan perserikatan negara</a:t>
            </a:r>
            <a:r>
              <a:rPr lang="id-ID" sz="2300" i="1" dirty="0"/>
              <a:t> (staten bond)</a:t>
            </a:r>
            <a:r>
              <a:rPr lang="id-ID" sz="2300" dirty="0"/>
              <a:t>.</a:t>
            </a:r>
          </a:p>
        </p:txBody>
      </p:sp>
    </p:spTree>
    <p:extLst>
      <p:ext uri="{BB962C8B-B14F-4D97-AF65-F5344CB8AC3E}">
        <p14:creationId xmlns:p14="http://schemas.microsoft.com/office/powerpoint/2010/main" val="1891845275"/>
      </p:ext>
    </p:extLst>
  </p:cSld>
  <p:clrMapOvr>
    <a:masterClrMapping/>
  </p:clrMapOvr>
  <p:transition>
    <p:pull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noChangeArrowheads="1"/>
          </p:cNvSpPr>
          <p:nvPr>
            <p:ph type="ctrTitle"/>
          </p:nvPr>
        </p:nvSpPr>
        <p:spPr>
          <a:xfrm>
            <a:off x="990600" y="679450"/>
            <a:ext cx="7521575" cy="549275"/>
          </a:xfrm>
          <a:noFill/>
        </p:spPr>
        <p:txBody>
          <a:bodyPr/>
          <a:lstStyle/>
          <a:p>
            <a:pPr algn="ctr" eaLnBrk="1" hangingPunct="1"/>
            <a:r>
              <a:rPr lang="id-ID" altLang="zh-CN" b="1" dirty="0" smtClean="0">
                <a:solidFill>
                  <a:schemeClr val="bg1"/>
                </a:solidFill>
              </a:rPr>
              <a:t>BENTUK PEMERINTAHAN</a:t>
            </a:r>
            <a:endParaRPr lang="id-ID" altLang="zh-CN" b="1" dirty="0" smtClean="0">
              <a:solidFill>
                <a:schemeClr val="bg1"/>
              </a:solidFill>
            </a:endParaRPr>
          </a:p>
        </p:txBody>
      </p:sp>
      <p:sp>
        <p:nvSpPr>
          <p:cNvPr id="2" name="Date Placeholder 1"/>
          <p:cNvSpPr>
            <a:spLocks noGrp="1"/>
          </p:cNvSpPr>
          <p:nvPr>
            <p:ph type="dt" sz="half" idx="10"/>
          </p:nvPr>
        </p:nvSpPr>
        <p:spPr/>
        <p:txBody>
          <a:bodyPr/>
          <a:lstStyle/>
          <a:p>
            <a:pPr>
              <a:defRPr/>
            </a:pPr>
            <a:fld id="{C0B4939E-ACF8-44C5-A2E1-A559FD3A1888}" type="datetime1">
              <a:rPr lang="id-ID" altLang="zh-CN" smtClean="0"/>
              <a:t>30/10/2018</a:t>
            </a:fld>
            <a:endParaRPr lang="zh-CN" altLang="en-US"/>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zh-CN" altLang="en-US"/>
          </a:p>
        </p:txBody>
      </p:sp>
      <p:sp>
        <p:nvSpPr>
          <p:cNvPr id="4" name="Slide Number Placeholder 3"/>
          <p:cNvSpPr>
            <a:spLocks noGrp="1"/>
          </p:cNvSpPr>
          <p:nvPr>
            <p:ph type="sldNum" sz="quarter" idx="12"/>
          </p:nvPr>
        </p:nvSpPr>
        <p:spPr/>
        <p:txBody>
          <a:bodyPr/>
          <a:lstStyle/>
          <a:p>
            <a:fld id="{1C00344A-06A2-4714-9C91-C5AB032FECC3}" type="slidenum">
              <a:rPr lang="id-ID" altLang="zh-CN" smtClean="0"/>
              <a:pPr/>
              <a:t>11</a:t>
            </a:fld>
            <a:endParaRPr lang="id-ID" altLang="zh-CN"/>
          </a:p>
        </p:txBody>
      </p:sp>
      <p:sp>
        <p:nvSpPr>
          <p:cNvPr id="5" name="TextBox 4"/>
          <p:cNvSpPr txBox="1"/>
          <p:nvPr/>
        </p:nvSpPr>
        <p:spPr>
          <a:xfrm>
            <a:off x="304912" y="2057436"/>
            <a:ext cx="8381887" cy="3539430"/>
          </a:xfrm>
          <a:prstGeom prst="rect">
            <a:avLst/>
          </a:prstGeom>
          <a:noFill/>
        </p:spPr>
        <p:txBody>
          <a:bodyPr wrap="square" rtlCol="0">
            <a:spAutoFit/>
          </a:bodyPr>
          <a:lstStyle/>
          <a:p>
            <a:pPr algn="just"/>
            <a:r>
              <a:rPr lang="id-ID" sz="2800" b="1" dirty="0"/>
              <a:t>Bentuk pemerintahan adalah hal yang menerangkan struktur organisasi dan fungsi pemerintahannya saja dengan tidak menyinggung struktur daerah maupun penduduknya.dengan kata lain  bahwa bentuk pemerintahan tersebut melukiskan bekerjanya organ-organ tertinggi sejauh organ-organ itu mengikuti ketentuan yang tetap.</a:t>
            </a:r>
            <a:endParaRPr lang="id-ID" sz="2800" b="1" dirty="0"/>
          </a:p>
        </p:txBody>
      </p:sp>
    </p:spTree>
    <p:extLst>
      <p:ext uri="{BB962C8B-B14F-4D97-AF65-F5344CB8AC3E}">
        <p14:creationId xmlns:p14="http://schemas.microsoft.com/office/powerpoint/2010/main" val="230791324"/>
      </p:ext>
    </p:extLst>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2900"/>
            <a:ext cx="8229600" cy="800100"/>
          </a:xfrm>
        </p:spPr>
        <p:txBody>
          <a:bodyPr/>
          <a:lstStyle/>
          <a:p>
            <a:pPr algn="ctr" eaLnBrk="1" hangingPunct="1"/>
            <a:r>
              <a:rPr lang="id-ID" altLang="id-ID" sz="4000" b="1" dirty="0" smtClean="0">
                <a:solidFill>
                  <a:schemeClr val="bg1"/>
                </a:solidFill>
              </a:rPr>
              <a:t>SISTEM PEMERINTAHAN</a:t>
            </a:r>
            <a:endParaRPr lang="id-ID" altLang="id-ID" sz="4000" dirty="0" smtClean="0">
              <a:solidFill>
                <a:schemeClr val="bg1"/>
              </a:solidFill>
            </a:endParaRPr>
          </a:p>
        </p:txBody>
      </p:sp>
      <p:sp>
        <p:nvSpPr>
          <p:cNvPr id="6147" name="Content Placeholder 2"/>
          <p:cNvSpPr>
            <a:spLocks noGrp="1"/>
          </p:cNvSpPr>
          <p:nvPr>
            <p:ph idx="1"/>
          </p:nvPr>
        </p:nvSpPr>
        <p:spPr>
          <a:xfrm>
            <a:off x="0" y="1524000"/>
            <a:ext cx="9144000" cy="5105400"/>
          </a:xfrm>
        </p:spPr>
        <p:txBody>
          <a:bodyPr/>
          <a:lstStyle/>
          <a:p>
            <a:pPr algn="just" eaLnBrk="1" hangingPunct="1">
              <a:buFontTx/>
              <a:buNone/>
            </a:pPr>
            <a:r>
              <a:rPr lang="id-ID" b="1" dirty="0"/>
              <a:t>Pengertian Sistem Pemerintahan</a:t>
            </a:r>
            <a:r>
              <a:rPr lang="id-ID" dirty="0"/>
              <a:t> adalah sistem yang terdiri dari berbagai macam komponen di mana tiap-tiap komponen menjadi satu kesatuan yang tidak dapat dipisahkan, menjadi satu tatanan yang utuh. Masing-masing komponen menjalin kerja sama yang kuat, memiliki keterikatan satu sama lain yang pada pokoknya mempunyai satu tujuan dan satu fungsi dari pemerintahan.</a:t>
            </a:r>
            <a:endParaRPr lang="id-ID" altLang="id-ID" dirty="0" smtClean="0"/>
          </a:p>
        </p:txBody>
      </p:sp>
      <p:sp>
        <p:nvSpPr>
          <p:cNvPr id="2" name="Date Placeholder 1"/>
          <p:cNvSpPr>
            <a:spLocks noGrp="1"/>
          </p:cNvSpPr>
          <p:nvPr>
            <p:ph type="dt" sz="half" idx="10"/>
          </p:nvPr>
        </p:nvSpPr>
        <p:spPr/>
        <p:txBody>
          <a:bodyPr/>
          <a:lstStyle/>
          <a:p>
            <a:pPr>
              <a:defRPr/>
            </a:pPr>
            <a:fld id="{0934A4F2-B79F-477A-ACFE-3B628A835452}"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7D216AAD-F869-4450-8B44-1AA16BF7DACA}" type="slidenum">
              <a:rPr lang="id-ID" altLang="zh-CN" smtClean="0"/>
              <a:pPr/>
              <a:t>12</a:t>
            </a:fld>
            <a:endParaRPr lang="id-ID" altLang="zh-CN"/>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2900"/>
            <a:ext cx="8229600" cy="800100"/>
          </a:xfrm>
        </p:spPr>
        <p:txBody>
          <a:bodyPr/>
          <a:lstStyle/>
          <a:p>
            <a:pPr algn="ctr" eaLnBrk="1" hangingPunct="1"/>
            <a:r>
              <a:rPr lang="id-ID" altLang="id-ID" sz="4000" b="1" dirty="0" smtClean="0">
                <a:solidFill>
                  <a:schemeClr val="bg1"/>
                </a:solidFill>
              </a:rPr>
              <a:t>MACAM-MACAM SISTEM PEMERINTAHAN</a:t>
            </a:r>
            <a:endParaRPr lang="id-ID" altLang="id-ID" sz="4000" dirty="0" smtClean="0">
              <a:solidFill>
                <a:schemeClr val="bg1"/>
              </a:solidFill>
            </a:endParaRPr>
          </a:p>
        </p:txBody>
      </p:sp>
      <p:sp>
        <p:nvSpPr>
          <p:cNvPr id="2" name="Date Placeholder 1"/>
          <p:cNvSpPr>
            <a:spLocks noGrp="1"/>
          </p:cNvSpPr>
          <p:nvPr>
            <p:ph type="dt" sz="half" idx="10"/>
          </p:nvPr>
        </p:nvSpPr>
        <p:spPr/>
        <p:txBody>
          <a:bodyPr/>
          <a:lstStyle/>
          <a:p>
            <a:pPr>
              <a:defRPr/>
            </a:pPr>
            <a:fld id="{0934A4F2-B79F-477A-ACFE-3B628A835452}"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7D216AAD-F869-4450-8B44-1AA16BF7DACA}" type="slidenum">
              <a:rPr lang="id-ID" altLang="zh-CN" smtClean="0"/>
              <a:pPr/>
              <a:t>13</a:t>
            </a:fld>
            <a:endParaRPr lang="id-ID" altLang="zh-CN"/>
          </a:p>
        </p:txBody>
      </p:sp>
      <p:sp>
        <p:nvSpPr>
          <p:cNvPr id="6" name="Rectangle 2"/>
          <p:cNvSpPr>
            <a:spLocks noChangeArrowheads="1"/>
          </p:cNvSpPr>
          <p:nvPr/>
        </p:nvSpPr>
        <p:spPr bwMode="auto">
          <a:xfrm>
            <a:off x="647798" y="1222500"/>
            <a:ext cx="7353112" cy="4945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4283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id-ID" sz="2400" b="1" i="0" u="none" strike="noStrike" cap="none" normalizeH="0" baseline="0" dirty="0" smtClean="0">
                <a:ln>
                  <a:noFill/>
                </a:ln>
                <a:solidFill>
                  <a:srgbClr val="000000"/>
                </a:solidFill>
                <a:effectLst/>
                <a:latin typeface="Raleway"/>
              </a:rPr>
              <a:t>Sistem Pemerintahan Presidensial</a:t>
            </a:r>
            <a:endParaRPr kumimoji="0" lang="id-ID" sz="2400" b="0" i="0" u="none" strike="noStrike" cap="none" normalizeH="0" baseline="0" dirty="0" smtClean="0">
              <a:ln>
                <a:noFill/>
              </a:ln>
              <a:solidFill>
                <a:srgbClr val="333333"/>
              </a:solidFill>
              <a:effectLst/>
              <a:latin typeface="Raleway"/>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rgbClr val="000000"/>
                </a:solidFill>
                <a:effectLst/>
                <a:latin typeface="Open Sans"/>
              </a:rPr>
              <a:t>Negara republik menganut sistem ini. Sistem yang memilih kekuasaan eksekutif lewat pemilihan umum. Pada sistem ini rakyatlah yang memilih siapa presidennya. Nantinya presiden akan menjalankan perannya sebagai kepala negara sekaligus kepala pemerintahan.</a:t>
            </a:r>
            <a:endParaRPr kumimoji="0" lang="id-ID" sz="2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2400" b="0" i="0" u="none" strike="noStrike" cap="none" normalizeH="0" baseline="0" dirty="0" smtClean="0">
                <a:ln>
                  <a:noFill/>
                </a:ln>
                <a:solidFill>
                  <a:srgbClr val="000000"/>
                </a:solidFill>
                <a:effectLst/>
                <a:latin typeface="Open Sans"/>
              </a:rPr>
              <a:t>Memiliki kewenangan memilih dan mengangkat pejabat-pejabat pemerintahan. Presiden juga mendapatkan jaminan konstitusi sehubungan kewenangannya dalam bidang legislatif. Negara Indonesis menganut sistem ini.</a:t>
            </a:r>
            <a:endParaRPr kumimoji="0" lang="id-ID"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281294935"/>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2900"/>
            <a:ext cx="8229600" cy="800100"/>
          </a:xfrm>
        </p:spPr>
        <p:txBody>
          <a:bodyPr/>
          <a:lstStyle/>
          <a:p>
            <a:pPr algn="ctr" eaLnBrk="1" hangingPunct="1"/>
            <a:r>
              <a:rPr lang="id-ID" altLang="id-ID" sz="4000" b="1" dirty="0" smtClean="0">
                <a:solidFill>
                  <a:schemeClr val="bg1"/>
                </a:solidFill>
              </a:rPr>
              <a:t>MACAM-MACAM SISTEM PEMERINTAHAN</a:t>
            </a:r>
            <a:endParaRPr lang="id-ID" altLang="id-ID" sz="4000" dirty="0" smtClean="0">
              <a:solidFill>
                <a:schemeClr val="bg1"/>
              </a:solidFill>
            </a:endParaRPr>
          </a:p>
        </p:txBody>
      </p:sp>
      <p:sp>
        <p:nvSpPr>
          <p:cNvPr id="2" name="Date Placeholder 1"/>
          <p:cNvSpPr>
            <a:spLocks noGrp="1"/>
          </p:cNvSpPr>
          <p:nvPr>
            <p:ph type="dt" sz="half" idx="10"/>
          </p:nvPr>
        </p:nvSpPr>
        <p:spPr/>
        <p:txBody>
          <a:bodyPr/>
          <a:lstStyle/>
          <a:p>
            <a:pPr>
              <a:defRPr/>
            </a:pPr>
            <a:fld id="{0934A4F2-B79F-477A-ACFE-3B628A835452}"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7D216AAD-F869-4450-8B44-1AA16BF7DACA}" type="slidenum">
              <a:rPr lang="id-ID" altLang="zh-CN" smtClean="0"/>
              <a:pPr/>
              <a:t>14</a:t>
            </a:fld>
            <a:endParaRPr lang="id-ID" altLang="zh-CN"/>
          </a:p>
        </p:txBody>
      </p:sp>
      <p:sp>
        <p:nvSpPr>
          <p:cNvPr id="6" name="Rectangle 2"/>
          <p:cNvSpPr>
            <a:spLocks noChangeArrowheads="1"/>
          </p:cNvSpPr>
          <p:nvPr/>
        </p:nvSpPr>
        <p:spPr bwMode="auto">
          <a:xfrm>
            <a:off x="647798" y="1407167"/>
            <a:ext cx="7353112" cy="4576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4283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id-ID" sz="2400" b="0" i="0" u="none" strike="noStrike" cap="none" normalizeH="0" baseline="0" dirty="0" smtClean="0">
              <a:ln>
                <a:noFill/>
              </a:ln>
              <a:solidFill>
                <a:schemeClr val="tx1"/>
              </a:solidFill>
              <a:effectLst/>
            </a:endParaRPr>
          </a:p>
          <a:p>
            <a:pPr algn="just"/>
            <a:r>
              <a:rPr lang="id-ID" sz="2400" b="1" dirty="0" smtClean="0"/>
              <a:t>2. </a:t>
            </a:r>
            <a:r>
              <a:rPr lang="sv-SE" sz="2400" b="1" dirty="0" smtClean="0"/>
              <a:t>Sistem </a:t>
            </a:r>
            <a:r>
              <a:rPr lang="sv-SE" sz="2400" b="1" dirty="0"/>
              <a:t>Pemerintahan Parlementer</a:t>
            </a:r>
            <a:endParaRPr lang="sv-SE" sz="2400" dirty="0"/>
          </a:p>
          <a:p>
            <a:pPr algn="just"/>
            <a:r>
              <a:rPr lang="sv-SE" sz="2400" dirty="0"/>
              <a:t>Di sistem ini parlemennya memegang peranan yang sangat penting. Perdana menteri dipilih dan diangkat oleh parlementer. Demikian pula sebaliknya parlemen bisa memberhentikannya dengan cara memberikan statement “mosi tidak percaya".</a:t>
            </a:r>
          </a:p>
          <a:p>
            <a:pPr algn="just"/>
            <a:r>
              <a:rPr lang="sv-SE" sz="2400" dirty="0"/>
              <a:t>Di dalam sistem parlemen dimungkinkan ada perdana menteri dan presiden namun di sini presiden hanya bertindak selaku kepala negara. Negara Jepang, Malaysia, Belanda adalah negara-negara yang memegang sistem ini.</a:t>
            </a:r>
          </a:p>
        </p:txBody>
      </p:sp>
    </p:spTree>
    <p:extLst>
      <p:ext uri="{BB962C8B-B14F-4D97-AF65-F5344CB8AC3E}">
        <p14:creationId xmlns:p14="http://schemas.microsoft.com/office/powerpoint/2010/main" val="2328548527"/>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2900"/>
            <a:ext cx="8229600" cy="800100"/>
          </a:xfrm>
        </p:spPr>
        <p:txBody>
          <a:bodyPr/>
          <a:lstStyle/>
          <a:p>
            <a:pPr algn="ctr" eaLnBrk="1" hangingPunct="1"/>
            <a:r>
              <a:rPr lang="id-ID" altLang="id-ID" sz="4000" b="1" dirty="0" smtClean="0">
                <a:solidFill>
                  <a:schemeClr val="bg1"/>
                </a:solidFill>
              </a:rPr>
              <a:t>MACAM-MACAM SISTEM PEMERINTAHAN</a:t>
            </a:r>
            <a:endParaRPr lang="id-ID" altLang="id-ID" sz="4000" dirty="0" smtClean="0">
              <a:solidFill>
                <a:schemeClr val="bg1"/>
              </a:solidFill>
            </a:endParaRPr>
          </a:p>
        </p:txBody>
      </p:sp>
      <p:sp>
        <p:nvSpPr>
          <p:cNvPr id="2" name="Date Placeholder 1"/>
          <p:cNvSpPr>
            <a:spLocks noGrp="1"/>
          </p:cNvSpPr>
          <p:nvPr>
            <p:ph type="dt" sz="half" idx="10"/>
          </p:nvPr>
        </p:nvSpPr>
        <p:spPr/>
        <p:txBody>
          <a:bodyPr/>
          <a:lstStyle/>
          <a:p>
            <a:pPr>
              <a:defRPr/>
            </a:pPr>
            <a:fld id="{0934A4F2-B79F-477A-ACFE-3B628A835452}"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7D216AAD-F869-4450-8B44-1AA16BF7DACA}" type="slidenum">
              <a:rPr lang="id-ID" altLang="zh-CN" smtClean="0"/>
              <a:pPr/>
              <a:t>15</a:t>
            </a:fld>
            <a:endParaRPr lang="id-ID" altLang="zh-CN"/>
          </a:p>
        </p:txBody>
      </p:sp>
      <p:sp>
        <p:nvSpPr>
          <p:cNvPr id="6" name="Rectangle 2"/>
          <p:cNvSpPr>
            <a:spLocks noChangeArrowheads="1"/>
          </p:cNvSpPr>
          <p:nvPr/>
        </p:nvSpPr>
        <p:spPr bwMode="auto">
          <a:xfrm>
            <a:off x="647798" y="1684166"/>
            <a:ext cx="7353112" cy="4022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4283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id-ID" sz="2800" b="1" dirty="0" smtClean="0"/>
              <a:t>3. Sistem </a:t>
            </a:r>
            <a:r>
              <a:rPr lang="id-ID" sz="2800" b="1" dirty="0"/>
              <a:t>pemerintahan Semi Presidensial</a:t>
            </a:r>
            <a:endParaRPr lang="id-ID" sz="2800" dirty="0"/>
          </a:p>
          <a:p>
            <a:pPr algn="just"/>
            <a:r>
              <a:rPr lang="id-ID" sz="2800" dirty="0"/>
              <a:t>Merupakan gabungan dari sistem Presidensial dan Parlementer. Karena presidennya dipilih oekh rakyat menjadikannya memiliki kekuasaan yang luas dan kuat. Bersama-sama dengan perdana menteri presiden menjalankan kekuasaannya. Yang menganut sistem ini adalah negara Perancis.</a:t>
            </a:r>
          </a:p>
        </p:txBody>
      </p:sp>
    </p:spTree>
    <p:extLst>
      <p:ext uri="{BB962C8B-B14F-4D97-AF65-F5344CB8AC3E}">
        <p14:creationId xmlns:p14="http://schemas.microsoft.com/office/powerpoint/2010/main" val="1139503762"/>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2900"/>
            <a:ext cx="8229600" cy="800100"/>
          </a:xfrm>
        </p:spPr>
        <p:txBody>
          <a:bodyPr/>
          <a:lstStyle/>
          <a:p>
            <a:pPr algn="ctr" eaLnBrk="1" hangingPunct="1"/>
            <a:r>
              <a:rPr lang="id-ID" altLang="id-ID" sz="4000" b="1" dirty="0" smtClean="0">
                <a:solidFill>
                  <a:schemeClr val="bg1"/>
                </a:solidFill>
              </a:rPr>
              <a:t>MACAM-MACAM SISTEM PEMERINTAHAN</a:t>
            </a:r>
            <a:endParaRPr lang="id-ID" altLang="id-ID" sz="4000" dirty="0" smtClean="0">
              <a:solidFill>
                <a:schemeClr val="bg1"/>
              </a:solidFill>
            </a:endParaRPr>
          </a:p>
        </p:txBody>
      </p:sp>
      <p:sp>
        <p:nvSpPr>
          <p:cNvPr id="2" name="Date Placeholder 1"/>
          <p:cNvSpPr>
            <a:spLocks noGrp="1"/>
          </p:cNvSpPr>
          <p:nvPr>
            <p:ph type="dt" sz="half" idx="10"/>
          </p:nvPr>
        </p:nvSpPr>
        <p:spPr/>
        <p:txBody>
          <a:bodyPr/>
          <a:lstStyle/>
          <a:p>
            <a:pPr>
              <a:defRPr/>
            </a:pPr>
            <a:fld id="{0934A4F2-B79F-477A-ACFE-3B628A835452}"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7D216AAD-F869-4450-8B44-1AA16BF7DACA}" type="slidenum">
              <a:rPr lang="id-ID" altLang="zh-CN" smtClean="0"/>
              <a:pPr/>
              <a:t>16</a:t>
            </a:fld>
            <a:endParaRPr lang="id-ID" altLang="zh-CN"/>
          </a:p>
        </p:txBody>
      </p:sp>
      <p:sp>
        <p:nvSpPr>
          <p:cNvPr id="6" name="Rectangle 2"/>
          <p:cNvSpPr>
            <a:spLocks noChangeArrowheads="1"/>
          </p:cNvSpPr>
          <p:nvPr/>
        </p:nvSpPr>
        <p:spPr bwMode="auto">
          <a:xfrm>
            <a:off x="647798" y="1653389"/>
            <a:ext cx="7353112" cy="4083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4283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id-ID" sz="3200" b="1" dirty="0" smtClean="0"/>
              <a:t>4. Sistem </a:t>
            </a:r>
            <a:r>
              <a:rPr lang="id-ID" sz="3200" b="1" dirty="0"/>
              <a:t>Pemerintahan Komunis</a:t>
            </a:r>
            <a:endParaRPr lang="id-ID" sz="3200" dirty="0"/>
          </a:p>
          <a:p>
            <a:pPr algn="just"/>
            <a:r>
              <a:rPr lang="id-ID" sz="3200" dirty="0"/>
              <a:t>Dalam sistem komunis semua sistem pemerintahan dikendalikan penuh oleh partai komunis. Partai komunis ini bertindak anti kapitalis. Kekuasaan akan berlangsung secara penuh, tidak mengakui kepemilikan akumulasi modal pada individu.</a:t>
            </a:r>
          </a:p>
        </p:txBody>
      </p:sp>
    </p:spTree>
    <p:extLst>
      <p:ext uri="{BB962C8B-B14F-4D97-AF65-F5344CB8AC3E}">
        <p14:creationId xmlns:p14="http://schemas.microsoft.com/office/powerpoint/2010/main" val="3913438964"/>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2900"/>
            <a:ext cx="8229600" cy="800100"/>
          </a:xfrm>
        </p:spPr>
        <p:txBody>
          <a:bodyPr/>
          <a:lstStyle/>
          <a:p>
            <a:pPr algn="ctr" eaLnBrk="1" hangingPunct="1"/>
            <a:r>
              <a:rPr lang="id-ID" altLang="id-ID" sz="4000" b="1" dirty="0" smtClean="0">
                <a:solidFill>
                  <a:schemeClr val="bg1"/>
                </a:solidFill>
              </a:rPr>
              <a:t>MACAM-MACAM SISTEM PEMERINTAHAN</a:t>
            </a:r>
            <a:endParaRPr lang="id-ID" altLang="id-ID" sz="4000" dirty="0" smtClean="0">
              <a:solidFill>
                <a:schemeClr val="bg1"/>
              </a:solidFill>
            </a:endParaRPr>
          </a:p>
        </p:txBody>
      </p:sp>
      <p:sp>
        <p:nvSpPr>
          <p:cNvPr id="2" name="Date Placeholder 1"/>
          <p:cNvSpPr>
            <a:spLocks noGrp="1"/>
          </p:cNvSpPr>
          <p:nvPr>
            <p:ph type="dt" sz="half" idx="10"/>
          </p:nvPr>
        </p:nvSpPr>
        <p:spPr/>
        <p:txBody>
          <a:bodyPr/>
          <a:lstStyle/>
          <a:p>
            <a:pPr>
              <a:defRPr/>
            </a:pPr>
            <a:fld id="{0934A4F2-B79F-477A-ACFE-3B628A835452}"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7D216AAD-F869-4450-8B44-1AA16BF7DACA}" type="slidenum">
              <a:rPr lang="id-ID" altLang="zh-CN" smtClean="0"/>
              <a:pPr/>
              <a:t>17</a:t>
            </a:fld>
            <a:endParaRPr lang="id-ID" altLang="zh-CN"/>
          </a:p>
        </p:txBody>
      </p:sp>
      <p:sp>
        <p:nvSpPr>
          <p:cNvPr id="6" name="Rectangle 2"/>
          <p:cNvSpPr>
            <a:spLocks noChangeArrowheads="1"/>
          </p:cNvSpPr>
          <p:nvPr/>
        </p:nvSpPr>
        <p:spPr bwMode="auto">
          <a:xfrm>
            <a:off x="647798" y="1684166"/>
            <a:ext cx="8039002" cy="4022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4283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id-ID" sz="2800" b="1" dirty="0" smtClean="0"/>
              <a:t>5. Sistem </a:t>
            </a:r>
            <a:r>
              <a:rPr lang="id-ID" sz="2800" b="1" dirty="0"/>
              <a:t>pemerintahan Demokrasi Liberal</a:t>
            </a:r>
            <a:endParaRPr lang="id-ID" sz="2800" dirty="0"/>
          </a:p>
          <a:p>
            <a:pPr algn="just"/>
            <a:r>
              <a:rPr lang="id-ID" sz="2800" dirty="0"/>
              <a:t>Kebebasan individu sangat ditonjolkan dalam sistem ini. Demokrasi liberal disebut juga dengan demokrasi konstitusional. Individu akan dilindungi hak-haknya oleh undang-undang atau konstitusi. Apapun keputusan yang diambil oleh pemerintah jangan sampai melanggar kebebasan individu. Amerika Serikat dan negara-negara persemakmuran menjalankan sistem ini.</a:t>
            </a:r>
          </a:p>
        </p:txBody>
      </p:sp>
    </p:spTree>
    <p:extLst>
      <p:ext uri="{BB962C8B-B14F-4D97-AF65-F5344CB8AC3E}">
        <p14:creationId xmlns:p14="http://schemas.microsoft.com/office/powerpoint/2010/main" val="3934249394"/>
      </p:ext>
    </p:extLst>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42900"/>
            <a:ext cx="8229600" cy="800100"/>
          </a:xfrm>
        </p:spPr>
        <p:txBody>
          <a:bodyPr/>
          <a:lstStyle/>
          <a:p>
            <a:pPr algn="ctr" eaLnBrk="1" hangingPunct="1"/>
            <a:r>
              <a:rPr lang="id-ID" altLang="id-ID" sz="4000" b="1" dirty="0" smtClean="0">
                <a:solidFill>
                  <a:schemeClr val="bg1"/>
                </a:solidFill>
              </a:rPr>
              <a:t>MACAM-MACAM SISTEM PEMERINTAHAN</a:t>
            </a:r>
            <a:endParaRPr lang="id-ID" altLang="id-ID" sz="4000" dirty="0" smtClean="0">
              <a:solidFill>
                <a:schemeClr val="bg1"/>
              </a:solidFill>
            </a:endParaRPr>
          </a:p>
        </p:txBody>
      </p:sp>
      <p:sp>
        <p:nvSpPr>
          <p:cNvPr id="2" name="Date Placeholder 1"/>
          <p:cNvSpPr>
            <a:spLocks noGrp="1"/>
          </p:cNvSpPr>
          <p:nvPr>
            <p:ph type="dt" sz="half" idx="10"/>
          </p:nvPr>
        </p:nvSpPr>
        <p:spPr/>
        <p:txBody>
          <a:bodyPr/>
          <a:lstStyle/>
          <a:p>
            <a:pPr>
              <a:defRPr/>
            </a:pPr>
            <a:fld id="{0934A4F2-B79F-477A-ACFE-3B628A835452}"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7D216AAD-F869-4450-8B44-1AA16BF7DACA}" type="slidenum">
              <a:rPr lang="id-ID" altLang="zh-CN" smtClean="0"/>
              <a:pPr/>
              <a:t>18</a:t>
            </a:fld>
            <a:endParaRPr lang="id-ID" altLang="zh-CN"/>
          </a:p>
        </p:txBody>
      </p:sp>
      <p:sp>
        <p:nvSpPr>
          <p:cNvPr id="6" name="Rectangle 2"/>
          <p:cNvSpPr>
            <a:spLocks noChangeArrowheads="1"/>
          </p:cNvSpPr>
          <p:nvPr/>
        </p:nvSpPr>
        <p:spPr bwMode="auto">
          <a:xfrm>
            <a:off x="647798" y="1899611"/>
            <a:ext cx="8039002" cy="3591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14283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id-ID" sz="3200" b="1" dirty="0" smtClean="0"/>
              <a:t>6. Sistem </a:t>
            </a:r>
            <a:r>
              <a:rPr lang="id-ID" sz="3200" b="1" dirty="0"/>
              <a:t>Pemerintahan Liberal</a:t>
            </a:r>
            <a:endParaRPr lang="id-ID" sz="3200" dirty="0"/>
          </a:p>
          <a:p>
            <a:pPr algn="just"/>
            <a:r>
              <a:rPr lang="id-ID" sz="3200" dirty="0"/>
              <a:t>Liberal di sini maksudnya bebas. Kebebasan dalam segala hal, persamaan hak-hak dan berpolitik. Sistem liberal sangat menentang keras adanya pembatasan yang dilakukan oleh pemerintah dan agama.</a:t>
            </a:r>
          </a:p>
        </p:txBody>
      </p:sp>
    </p:spTree>
    <p:extLst>
      <p:ext uri="{BB962C8B-B14F-4D97-AF65-F5344CB8AC3E}">
        <p14:creationId xmlns:p14="http://schemas.microsoft.com/office/powerpoint/2010/main" val="1060289139"/>
      </p:ext>
    </p:extLst>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895600"/>
            <a:ext cx="5257800" cy="1600200"/>
          </a:xfrm>
        </p:spPr>
        <p:txBody>
          <a:bodyPr/>
          <a:lstStyle/>
          <a:p>
            <a:r>
              <a:rPr lang="id-ID" altLang="id-ID" sz="6600" smtClean="0"/>
              <a:t>Terima Kasih</a:t>
            </a:r>
          </a:p>
        </p:txBody>
      </p:sp>
      <p:sp>
        <p:nvSpPr>
          <p:cNvPr id="2" name="Date Placeholder 1"/>
          <p:cNvSpPr>
            <a:spLocks noGrp="1"/>
          </p:cNvSpPr>
          <p:nvPr>
            <p:ph type="dt" sz="half" idx="10"/>
          </p:nvPr>
        </p:nvSpPr>
        <p:spPr/>
        <p:txBody>
          <a:bodyPr/>
          <a:lstStyle/>
          <a:p>
            <a:pPr>
              <a:defRPr/>
            </a:pPr>
            <a:fld id="{A7EF5F93-623A-46D5-8BEF-ECFD0285E016}"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9EB7784B-B84C-424D-8EDC-5D2E98CC8789}" type="slidenum">
              <a:rPr lang="id-ID" altLang="zh-CN" smtClean="0"/>
              <a:pPr/>
              <a:t>19</a:t>
            </a:fld>
            <a:endParaRPr lang="id-ID"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31003" y="383203"/>
            <a:ext cx="8610600" cy="582613"/>
          </a:xfrm>
          <a:noFill/>
        </p:spPr>
        <p:txBody>
          <a:bodyPr/>
          <a:lstStyle/>
          <a:p>
            <a:pPr algn="ctr" eaLnBrk="1" hangingPunct="1"/>
            <a:r>
              <a:rPr lang="id-ID" altLang="zh-CN" b="1" dirty="0" smtClean="0">
                <a:solidFill>
                  <a:schemeClr val="bg1"/>
                </a:solidFill>
              </a:rPr>
              <a:t>BENTUK NEGARA</a:t>
            </a:r>
            <a:endParaRPr lang="id-ID" altLang="zh-CN" dirty="0" smtClean="0">
              <a:solidFill>
                <a:schemeClr val="bg1"/>
              </a:solidFill>
            </a:endParaRPr>
          </a:p>
        </p:txBody>
      </p:sp>
      <p:sp>
        <p:nvSpPr>
          <p:cNvPr id="4099" name="Rectangle 3"/>
          <p:cNvSpPr>
            <a:spLocks noGrp="1" noChangeArrowheads="1"/>
          </p:cNvSpPr>
          <p:nvPr>
            <p:ph sz="half" idx="1"/>
          </p:nvPr>
        </p:nvSpPr>
        <p:spPr>
          <a:xfrm>
            <a:off x="152516" y="1129020"/>
            <a:ext cx="8229600" cy="4953000"/>
          </a:xfrm>
        </p:spPr>
        <p:txBody>
          <a:bodyPr/>
          <a:lstStyle/>
          <a:p>
            <a:pPr marL="0" indent="0" algn="just" eaLnBrk="1" hangingPunct="1">
              <a:lnSpc>
                <a:spcPct val="80000"/>
              </a:lnSpc>
              <a:buFontTx/>
              <a:buNone/>
            </a:pPr>
            <a:r>
              <a:rPr lang="id-ID" dirty="0"/>
              <a:t>Bentuk negara adalah susunan atau organisasi secara keseluruhan mengenai struktur negara yang meliputi segenap unsur negara (daerah atau penduduk pemerintahan),atau dengan kata lain bahwa bentuk negara itu membicarakan tentang dasar negara,susunan dan tata tertib suatu negara berhubung dengan organ tertinggi dalam suatu negara tersebut serta kedudukannya masing-masing orgn tersebut dalam kekuasaan negara.</a:t>
            </a:r>
            <a:endParaRPr lang="id-ID" altLang="en-US" dirty="0" smtClean="0"/>
          </a:p>
        </p:txBody>
      </p:sp>
      <p:pic>
        <p:nvPicPr>
          <p:cNvPr id="4100" name="Picture 8" descr="Image result for lambang garu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525" y="4240213"/>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53FC3598-C935-4939-91C1-5EE582438938}"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69098772-E93C-430A-AB7E-2B0424C6E317}" type="slidenum">
              <a:rPr lang="id-ID" altLang="zh-CN" smtClean="0"/>
              <a:pPr/>
              <a:t>2</a:t>
            </a:fld>
            <a:endParaRPr lang="id-ID" altLang="zh-CN"/>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31003" y="383203"/>
            <a:ext cx="8610600" cy="582613"/>
          </a:xfrm>
          <a:noFill/>
        </p:spPr>
        <p:txBody>
          <a:bodyPr/>
          <a:lstStyle/>
          <a:p>
            <a:pPr algn="ctr" eaLnBrk="1" hangingPunct="1"/>
            <a:r>
              <a:rPr lang="id-ID" altLang="zh-CN" b="1" dirty="0" smtClean="0">
                <a:solidFill>
                  <a:schemeClr val="bg1"/>
                </a:solidFill>
              </a:rPr>
              <a:t>BENTUK NEGARA</a:t>
            </a:r>
            <a:endParaRPr lang="id-ID" altLang="zh-CN" dirty="0" smtClean="0">
              <a:solidFill>
                <a:schemeClr val="bg1"/>
              </a:solidFill>
            </a:endParaRPr>
          </a:p>
        </p:txBody>
      </p:sp>
      <p:sp>
        <p:nvSpPr>
          <p:cNvPr id="4099" name="Rectangle 3"/>
          <p:cNvSpPr>
            <a:spLocks noGrp="1" noChangeArrowheads="1"/>
          </p:cNvSpPr>
          <p:nvPr>
            <p:ph sz="half" idx="1"/>
          </p:nvPr>
        </p:nvSpPr>
        <p:spPr>
          <a:xfrm>
            <a:off x="152516" y="1129020"/>
            <a:ext cx="8229600" cy="4953000"/>
          </a:xfrm>
        </p:spPr>
        <p:txBody>
          <a:bodyPr/>
          <a:lstStyle/>
          <a:p>
            <a:pPr marL="0" indent="0">
              <a:buNone/>
            </a:pPr>
            <a:r>
              <a:rPr lang="id-ID" b="1" dirty="0"/>
              <a:t>Bentuk negara dapat dibedakan menjadi dua yaitu:</a:t>
            </a:r>
            <a:endParaRPr lang="id-ID" dirty="0"/>
          </a:p>
          <a:p>
            <a:r>
              <a:rPr lang="id-ID" dirty="0"/>
              <a:t>Negara kesatuan (</a:t>
            </a:r>
            <a:r>
              <a:rPr lang="id-ID" i="1" dirty="0"/>
              <a:t>Unitrisme</a:t>
            </a:r>
            <a:r>
              <a:rPr lang="id-ID" dirty="0"/>
              <a:t>) : yaitu negara yang bersusunan tunggal.</a:t>
            </a:r>
          </a:p>
          <a:p>
            <a:r>
              <a:rPr lang="id-ID" dirty="0"/>
              <a:t>Negara serikat/federasi (</a:t>
            </a:r>
            <a:r>
              <a:rPr lang="id-ID" i="1" dirty="0"/>
              <a:t>Bondstaat</a:t>
            </a:r>
            <a:r>
              <a:rPr lang="id-ID" dirty="0"/>
              <a:t>) :yaitu negara yang bersusunan jamak</a:t>
            </a:r>
          </a:p>
        </p:txBody>
      </p:sp>
      <p:pic>
        <p:nvPicPr>
          <p:cNvPr id="4100" name="Picture 8" descr="Image result for lambang garu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525" y="4240213"/>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53FC3598-C935-4939-91C1-5EE582438938}"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69098772-E93C-430A-AB7E-2B0424C6E317}" type="slidenum">
              <a:rPr lang="id-ID" altLang="zh-CN" smtClean="0"/>
              <a:pPr/>
              <a:t>3</a:t>
            </a:fld>
            <a:endParaRPr lang="id-ID" altLang="zh-CN"/>
          </a:p>
        </p:txBody>
      </p:sp>
    </p:spTree>
    <p:extLst>
      <p:ext uri="{BB962C8B-B14F-4D97-AF65-F5344CB8AC3E}">
        <p14:creationId xmlns:p14="http://schemas.microsoft.com/office/powerpoint/2010/main" val="1197637641"/>
      </p:ext>
    </p:extLst>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31003" y="383203"/>
            <a:ext cx="8610600" cy="582613"/>
          </a:xfrm>
          <a:noFill/>
        </p:spPr>
        <p:txBody>
          <a:bodyPr/>
          <a:lstStyle/>
          <a:p>
            <a:pPr algn="ctr" eaLnBrk="1" hangingPunct="1"/>
            <a:r>
              <a:rPr lang="id-ID" altLang="zh-CN" b="1" dirty="0" smtClean="0">
                <a:solidFill>
                  <a:schemeClr val="bg1"/>
                </a:solidFill>
              </a:rPr>
              <a:t>NEGARA KESATUAN</a:t>
            </a:r>
            <a:endParaRPr lang="id-ID" altLang="zh-CN" dirty="0" smtClean="0">
              <a:solidFill>
                <a:schemeClr val="bg1"/>
              </a:solidFill>
            </a:endParaRPr>
          </a:p>
        </p:txBody>
      </p:sp>
      <p:sp>
        <p:nvSpPr>
          <p:cNvPr id="4099" name="Rectangle 3"/>
          <p:cNvSpPr>
            <a:spLocks noGrp="1" noChangeArrowheads="1"/>
          </p:cNvSpPr>
          <p:nvPr>
            <p:ph sz="half" idx="1"/>
          </p:nvPr>
        </p:nvSpPr>
        <p:spPr>
          <a:xfrm>
            <a:off x="152516" y="1129020"/>
            <a:ext cx="8229600" cy="4953000"/>
          </a:xfrm>
        </p:spPr>
        <p:txBody>
          <a:bodyPr/>
          <a:lstStyle/>
          <a:p>
            <a:pPr marL="0" indent="0" algn="just">
              <a:buNone/>
            </a:pPr>
            <a:r>
              <a:rPr lang="id-ID" b="1" dirty="0"/>
              <a:t>Negara kesatuan </a:t>
            </a:r>
            <a:r>
              <a:rPr lang="id-ID" dirty="0"/>
              <a:t>adalah negara yang tidak tersusun daripada beberapa negara,melainkan negara itu sifatnya tunggal.maksudnya adalah hanya ada satu negara saja,tidak ada negara di dalam negara.oleh karenanya negara kesatuan tersebut hanya ada satu pemerintahan pusat saja yang mempunyai kewenangan tertinggi dalam segala pemerintahannya.</a:t>
            </a:r>
          </a:p>
        </p:txBody>
      </p:sp>
      <p:pic>
        <p:nvPicPr>
          <p:cNvPr id="4100" name="Picture 8" descr="Image result for lambang garu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525" y="4240213"/>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53FC3598-C935-4939-91C1-5EE582438938}"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69098772-E93C-430A-AB7E-2B0424C6E317}" type="slidenum">
              <a:rPr lang="id-ID" altLang="zh-CN" smtClean="0"/>
              <a:pPr/>
              <a:t>4</a:t>
            </a:fld>
            <a:endParaRPr lang="id-ID" altLang="zh-CN"/>
          </a:p>
        </p:txBody>
      </p:sp>
    </p:spTree>
    <p:extLst>
      <p:ext uri="{BB962C8B-B14F-4D97-AF65-F5344CB8AC3E}">
        <p14:creationId xmlns:p14="http://schemas.microsoft.com/office/powerpoint/2010/main" val="1107082554"/>
      </p:ext>
    </p:extLst>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31003" y="383203"/>
            <a:ext cx="8610600" cy="582613"/>
          </a:xfrm>
          <a:noFill/>
        </p:spPr>
        <p:txBody>
          <a:bodyPr/>
          <a:lstStyle/>
          <a:p>
            <a:pPr algn="ctr" eaLnBrk="1" hangingPunct="1"/>
            <a:r>
              <a:rPr lang="id-ID" altLang="zh-CN" b="1" dirty="0" smtClean="0">
                <a:solidFill>
                  <a:schemeClr val="bg1"/>
                </a:solidFill>
              </a:rPr>
              <a:t>BENTUK NEGARA KESATUAN</a:t>
            </a:r>
            <a:endParaRPr lang="id-ID" altLang="zh-CN" dirty="0" smtClean="0">
              <a:solidFill>
                <a:schemeClr val="bg1"/>
              </a:solidFill>
            </a:endParaRPr>
          </a:p>
        </p:txBody>
      </p:sp>
      <p:sp>
        <p:nvSpPr>
          <p:cNvPr id="4099" name="Rectangle 3"/>
          <p:cNvSpPr>
            <a:spLocks noGrp="1" noChangeArrowheads="1"/>
          </p:cNvSpPr>
          <p:nvPr>
            <p:ph sz="half" idx="1"/>
          </p:nvPr>
        </p:nvSpPr>
        <p:spPr>
          <a:xfrm>
            <a:off x="152516" y="1129020"/>
            <a:ext cx="8229600" cy="4953000"/>
          </a:xfrm>
        </p:spPr>
        <p:txBody>
          <a:bodyPr/>
          <a:lstStyle/>
          <a:p>
            <a:pPr algn="just"/>
            <a:r>
              <a:rPr lang="id-ID" sz="2400" dirty="0" smtClean="0"/>
              <a:t>Negara </a:t>
            </a:r>
            <a:r>
              <a:rPr lang="id-ID" sz="2400" dirty="0"/>
              <a:t>kesatuan dengan sistim sentralisasi,yaitu dimana segala urusan pemerintahan semuanya diatur oleh pemerintah pusat,sedangkan pemerintah daerah tidak mempunyai kewenangan untuk mengatur,jadi tinggal melaksanakan apa yang telah dilaksanakan oleh pemerintah pusat saja.</a:t>
            </a:r>
          </a:p>
          <a:p>
            <a:pPr algn="just"/>
            <a:r>
              <a:rPr lang="id-ID" sz="2400" dirty="0"/>
              <a:t>Negara kesatuan dengan sistim Desentralisasi,yaitu bahwa kepada pemerintah daerah itu diberikan kewenangan untuk mengatur dan mengurus rumah tangganya sendiri (otonom).</a:t>
            </a:r>
          </a:p>
        </p:txBody>
      </p:sp>
      <p:pic>
        <p:nvPicPr>
          <p:cNvPr id="4100" name="Picture 8" descr="Image result for lambang garu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571969"/>
            <a:ext cx="2362200" cy="22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53FC3598-C935-4939-91C1-5EE582438938}"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69098772-E93C-430A-AB7E-2B0424C6E317}" type="slidenum">
              <a:rPr lang="id-ID" altLang="zh-CN" smtClean="0"/>
              <a:pPr/>
              <a:t>5</a:t>
            </a:fld>
            <a:endParaRPr lang="id-ID" altLang="zh-CN"/>
          </a:p>
        </p:txBody>
      </p:sp>
    </p:spTree>
    <p:extLst>
      <p:ext uri="{BB962C8B-B14F-4D97-AF65-F5344CB8AC3E}">
        <p14:creationId xmlns:p14="http://schemas.microsoft.com/office/powerpoint/2010/main" val="3813633387"/>
      </p:ext>
    </p:extLst>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31003" y="383203"/>
            <a:ext cx="8610600" cy="582613"/>
          </a:xfrm>
          <a:noFill/>
        </p:spPr>
        <p:txBody>
          <a:bodyPr/>
          <a:lstStyle/>
          <a:p>
            <a:pPr algn="ctr" eaLnBrk="1" hangingPunct="1"/>
            <a:r>
              <a:rPr lang="id-ID" b="1" dirty="0" smtClean="0"/>
              <a:t>NEGARA SERIKAT (BONDSTAAT)</a:t>
            </a:r>
            <a:endParaRPr lang="id-ID" altLang="zh-CN" dirty="0" smtClean="0">
              <a:solidFill>
                <a:schemeClr val="bg1"/>
              </a:solidFill>
            </a:endParaRPr>
          </a:p>
        </p:txBody>
      </p:sp>
      <p:sp>
        <p:nvSpPr>
          <p:cNvPr id="4099" name="Rectangle 3"/>
          <p:cNvSpPr>
            <a:spLocks noGrp="1" noChangeArrowheads="1"/>
          </p:cNvSpPr>
          <p:nvPr>
            <p:ph sz="half" idx="1"/>
          </p:nvPr>
        </p:nvSpPr>
        <p:spPr>
          <a:xfrm>
            <a:off x="152516" y="1129020"/>
            <a:ext cx="8229600" cy="4953000"/>
          </a:xfrm>
        </p:spPr>
        <p:txBody>
          <a:bodyPr/>
          <a:lstStyle/>
          <a:p>
            <a:pPr algn="just"/>
            <a:r>
              <a:rPr lang="id-ID" sz="3200" dirty="0"/>
              <a:t>Negara serikat adalah negara yang tersusun dari beberapa negara yang semula berdiri sendiri-sendiri,kemudian negara-negara tersebut mengadakan ikatan kerja sama yang efektif tetapi negara-negara tersebut masih menginginkan adanya wewenang yang dapat diurusnya sendiri.</a:t>
            </a:r>
          </a:p>
        </p:txBody>
      </p:sp>
      <p:pic>
        <p:nvPicPr>
          <p:cNvPr id="4100" name="Picture 8" descr="Image result for lambang garu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571969"/>
            <a:ext cx="2362200" cy="22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53FC3598-C935-4939-91C1-5EE582438938}"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69098772-E93C-430A-AB7E-2B0424C6E317}" type="slidenum">
              <a:rPr lang="id-ID" altLang="zh-CN" smtClean="0"/>
              <a:pPr/>
              <a:t>6</a:t>
            </a:fld>
            <a:endParaRPr lang="id-ID" altLang="zh-CN"/>
          </a:p>
        </p:txBody>
      </p:sp>
    </p:spTree>
    <p:extLst>
      <p:ext uri="{BB962C8B-B14F-4D97-AF65-F5344CB8AC3E}">
        <p14:creationId xmlns:p14="http://schemas.microsoft.com/office/powerpoint/2010/main" val="1998503479"/>
      </p:ext>
    </p:extLst>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31003" y="383203"/>
            <a:ext cx="8610600" cy="582613"/>
          </a:xfrm>
          <a:noFill/>
        </p:spPr>
        <p:txBody>
          <a:bodyPr/>
          <a:lstStyle/>
          <a:p>
            <a:pPr algn="ctr" eaLnBrk="1" hangingPunct="1"/>
            <a:r>
              <a:rPr lang="id-ID" b="1" dirty="0" smtClean="0"/>
              <a:t>NEGARA SERIKAT (BONDSTAAT)</a:t>
            </a:r>
            <a:endParaRPr lang="id-ID" altLang="zh-CN" dirty="0" smtClean="0">
              <a:solidFill>
                <a:schemeClr val="bg1"/>
              </a:solidFill>
            </a:endParaRPr>
          </a:p>
        </p:txBody>
      </p:sp>
      <p:sp>
        <p:nvSpPr>
          <p:cNvPr id="4099" name="Rectangle 3"/>
          <p:cNvSpPr>
            <a:spLocks noGrp="1" noChangeArrowheads="1"/>
          </p:cNvSpPr>
          <p:nvPr>
            <p:ph sz="half" idx="1"/>
          </p:nvPr>
        </p:nvSpPr>
        <p:spPr>
          <a:xfrm>
            <a:off x="152516" y="1447852"/>
            <a:ext cx="8229600" cy="4634168"/>
          </a:xfrm>
        </p:spPr>
        <p:txBody>
          <a:bodyPr/>
          <a:lstStyle/>
          <a:p>
            <a:pPr marL="0" indent="0" algn="just">
              <a:buNone/>
            </a:pPr>
            <a:r>
              <a:rPr lang="sv-SE" sz="3200" b="1" dirty="0"/>
              <a:t>Negara serikat/federasi ada dua jenis pemerintahan yaitu :</a:t>
            </a:r>
            <a:endParaRPr lang="sv-SE" sz="3200" dirty="0"/>
          </a:p>
          <a:p>
            <a:pPr algn="just"/>
            <a:r>
              <a:rPr lang="sv-SE" sz="3200" dirty="0"/>
              <a:t>Pemerintah Federal yang bertindak sebagai pemerintah gabungan/pusat</a:t>
            </a:r>
          </a:p>
          <a:p>
            <a:pPr algn="just"/>
            <a:r>
              <a:rPr lang="sv-SE" sz="3200" dirty="0"/>
              <a:t>Pemerintah negara bagian.</a:t>
            </a:r>
          </a:p>
        </p:txBody>
      </p:sp>
      <p:pic>
        <p:nvPicPr>
          <p:cNvPr id="4100" name="Picture 8" descr="Image result for lambang garu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571969"/>
            <a:ext cx="2362200" cy="22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53FC3598-C935-4939-91C1-5EE582438938}"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69098772-E93C-430A-AB7E-2B0424C6E317}" type="slidenum">
              <a:rPr lang="id-ID" altLang="zh-CN" smtClean="0"/>
              <a:pPr/>
              <a:t>7</a:t>
            </a:fld>
            <a:endParaRPr lang="id-ID" altLang="zh-CN"/>
          </a:p>
        </p:txBody>
      </p:sp>
    </p:spTree>
    <p:extLst>
      <p:ext uri="{BB962C8B-B14F-4D97-AF65-F5344CB8AC3E}">
        <p14:creationId xmlns:p14="http://schemas.microsoft.com/office/powerpoint/2010/main" val="2897469438"/>
      </p:ext>
    </p:extLst>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sz="half" idx="1"/>
          </p:nvPr>
        </p:nvSpPr>
        <p:spPr>
          <a:xfrm>
            <a:off x="152516" y="1447852"/>
            <a:ext cx="8229600" cy="4634168"/>
          </a:xfrm>
        </p:spPr>
        <p:txBody>
          <a:bodyPr/>
          <a:lstStyle/>
          <a:p>
            <a:pPr marL="0" indent="0">
              <a:buNone/>
            </a:pPr>
            <a:r>
              <a:rPr lang="id-ID" sz="3200" b="1" dirty="0"/>
              <a:t>Negara federasi dapat dibedakan menjadi dua jenis yaitu :</a:t>
            </a:r>
            <a:endParaRPr lang="id-ID" sz="3200" dirty="0"/>
          </a:p>
          <a:p>
            <a:r>
              <a:rPr lang="id-ID" sz="3200" dirty="0"/>
              <a:t>Negara serikat (</a:t>
            </a:r>
            <a:r>
              <a:rPr lang="id-ID" sz="3200" i="1" dirty="0"/>
              <a:t>Bondstaat</a:t>
            </a:r>
            <a:r>
              <a:rPr lang="id-ID" sz="3200" dirty="0"/>
              <a:t>)</a:t>
            </a:r>
          </a:p>
          <a:p>
            <a:r>
              <a:rPr lang="id-ID" sz="3200" dirty="0"/>
              <a:t>Perserikatan negara (</a:t>
            </a:r>
            <a:r>
              <a:rPr lang="id-ID" sz="3200" i="1" dirty="0"/>
              <a:t>Statenbond</a:t>
            </a:r>
            <a:r>
              <a:rPr lang="id-ID" sz="3200" dirty="0"/>
              <a:t>)</a:t>
            </a:r>
          </a:p>
        </p:txBody>
      </p:sp>
      <p:pic>
        <p:nvPicPr>
          <p:cNvPr id="4100" name="Picture 8" descr="Image result for lambang garu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4571969"/>
            <a:ext cx="2362200" cy="2206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10"/>
          </p:nvPr>
        </p:nvSpPr>
        <p:spPr/>
        <p:txBody>
          <a:bodyPr/>
          <a:lstStyle/>
          <a:p>
            <a:pPr>
              <a:defRPr/>
            </a:pPr>
            <a:fld id="{53FC3598-C935-4939-91C1-5EE582438938}" type="datetime1">
              <a:rPr lang="id-ID" altLang="zh-CN" smtClean="0"/>
              <a:t>30/10/2018</a:t>
            </a:fld>
            <a:endParaRPr lang="id-ID" altLang="zh-CN"/>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id-ID" altLang="zh-CN"/>
          </a:p>
        </p:txBody>
      </p:sp>
      <p:sp>
        <p:nvSpPr>
          <p:cNvPr id="4" name="Slide Number Placeholder 3"/>
          <p:cNvSpPr>
            <a:spLocks noGrp="1"/>
          </p:cNvSpPr>
          <p:nvPr>
            <p:ph type="sldNum" sz="quarter" idx="12"/>
          </p:nvPr>
        </p:nvSpPr>
        <p:spPr/>
        <p:txBody>
          <a:bodyPr/>
          <a:lstStyle/>
          <a:p>
            <a:fld id="{69098772-E93C-430A-AB7E-2B0424C6E317}" type="slidenum">
              <a:rPr lang="id-ID" altLang="zh-CN" smtClean="0"/>
              <a:pPr/>
              <a:t>8</a:t>
            </a:fld>
            <a:endParaRPr lang="id-ID" altLang="zh-CN"/>
          </a:p>
        </p:txBody>
      </p:sp>
    </p:spTree>
    <p:extLst>
      <p:ext uri="{BB962C8B-B14F-4D97-AF65-F5344CB8AC3E}">
        <p14:creationId xmlns:p14="http://schemas.microsoft.com/office/powerpoint/2010/main" val="3462788226"/>
      </p:ext>
    </p:extLst>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noChangeArrowheads="1"/>
          </p:cNvSpPr>
          <p:nvPr>
            <p:ph type="ctrTitle"/>
          </p:nvPr>
        </p:nvSpPr>
        <p:spPr>
          <a:xfrm>
            <a:off x="990600" y="679450"/>
            <a:ext cx="7521575" cy="549275"/>
          </a:xfrm>
          <a:noFill/>
        </p:spPr>
        <p:txBody>
          <a:bodyPr/>
          <a:lstStyle/>
          <a:p>
            <a:pPr algn="ctr" eaLnBrk="1" hangingPunct="1"/>
            <a:r>
              <a:rPr lang="id-ID" sz="3200" dirty="0">
                <a:solidFill>
                  <a:schemeClr val="bg1"/>
                </a:solidFill>
              </a:rPr>
              <a:t>Perbedaan pengertian antara Negara serikat dengan perserikatan negara berdasarkan pendapat para ahli yaitu :</a:t>
            </a:r>
            <a:endParaRPr lang="id-ID" altLang="zh-CN" sz="3200" b="1" dirty="0" smtClean="0">
              <a:solidFill>
                <a:schemeClr val="bg1"/>
              </a:solidFill>
            </a:endParaRPr>
          </a:p>
        </p:txBody>
      </p:sp>
      <p:sp>
        <p:nvSpPr>
          <p:cNvPr id="2" name="Date Placeholder 1"/>
          <p:cNvSpPr>
            <a:spLocks noGrp="1"/>
          </p:cNvSpPr>
          <p:nvPr>
            <p:ph type="dt" sz="half" idx="10"/>
          </p:nvPr>
        </p:nvSpPr>
        <p:spPr/>
        <p:txBody>
          <a:bodyPr/>
          <a:lstStyle/>
          <a:p>
            <a:pPr>
              <a:defRPr/>
            </a:pPr>
            <a:fld id="{C0B4939E-ACF8-44C5-A2E1-A559FD3A1888}" type="datetime1">
              <a:rPr lang="id-ID" altLang="zh-CN" smtClean="0"/>
              <a:t>30/10/2018</a:t>
            </a:fld>
            <a:endParaRPr lang="zh-CN" altLang="en-US"/>
          </a:p>
        </p:txBody>
      </p:sp>
      <p:sp>
        <p:nvSpPr>
          <p:cNvPr id="3" name="Footer Placeholder 2"/>
          <p:cNvSpPr>
            <a:spLocks noGrp="1"/>
          </p:cNvSpPr>
          <p:nvPr>
            <p:ph type="ftr" sz="quarter" idx="11"/>
          </p:nvPr>
        </p:nvSpPr>
        <p:spPr/>
        <p:txBody>
          <a:bodyPr/>
          <a:lstStyle/>
          <a:p>
            <a:pPr>
              <a:defRPr/>
            </a:pPr>
            <a:r>
              <a:rPr lang="id-ID" altLang="zh-CN" smtClean="0"/>
              <a:t>Materi Studi Konstitusi By Tatik Rohmawati, S.IP.,M.Si.</a:t>
            </a:r>
            <a:endParaRPr lang="zh-CN" altLang="en-US"/>
          </a:p>
        </p:txBody>
      </p:sp>
      <p:sp>
        <p:nvSpPr>
          <p:cNvPr id="4" name="Slide Number Placeholder 3"/>
          <p:cNvSpPr>
            <a:spLocks noGrp="1"/>
          </p:cNvSpPr>
          <p:nvPr>
            <p:ph type="sldNum" sz="quarter" idx="12"/>
          </p:nvPr>
        </p:nvSpPr>
        <p:spPr/>
        <p:txBody>
          <a:bodyPr/>
          <a:lstStyle/>
          <a:p>
            <a:fld id="{1C00344A-06A2-4714-9C91-C5AB032FECC3}" type="slidenum">
              <a:rPr lang="id-ID" altLang="zh-CN" smtClean="0"/>
              <a:pPr/>
              <a:t>9</a:t>
            </a:fld>
            <a:endParaRPr lang="id-ID" altLang="zh-CN"/>
          </a:p>
        </p:txBody>
      </p:sp>
      <p:sp>
        <p:nvSpPr>
          <p:cNvPr id="5" name="TextBox 4"/>
          <p:cNvSpPr txBox="1"/>
          <p:nvPr/>
        </p:nvSpPr>
        <p:spPr>
          <a:xfrm>
            <a:off x="304912" y="2057436"/>
            <a:ext cx="8381887" cy="3970318"/>
          </a:xfrm>
          <a:prstGeom prst="rect">
            <a:avLst/>
          </a:prstGeom>
          <a:noFill/>
        </p:spPr>
        <p:txBody>
          <a:bodyPr wrap="square" rtlCol="0">
            <a:spAutoFit/>
          </a:bodyPr>
          <a:lstStyle/>
          <a:p>
            <a:pPr marL="514350" indent="-514350" algn="just">
              <a:buFont typeface="+mj-lt"/>
              <a:buAutoNum type="arabicPeriod"/>
            </a:pPr>
            <a:r>
              <a:rPr lang="id-ID" sz="2800" dirty="0"/>
              <a:t>George Jellinek :Di negara serikat,ukuran yang dipakai adalah dimana “letak kedaulatan” tersebut.apabila kedaulatan negara terletak pada federasi maka negaranya disebut sebagai negara serikat (</a:t>
            </a:r>
            <a:r>
              <a:rPr lang="id-ID" sz="2800" i="1" dirty="0"/>
              <a:t>Bondstaat</a:t>
            </a:r>
            <a:r>
              <a:rPr lang="id-ID" sz="2800" dirty="0"/>
              <a:t>). namun sebaliknya apabila kedaulatan negara tersebut terletak pada negara-negara bagian,maka negara yang demikian disebut Perserikatan negara (</a:t>
            </a:r>
            <a:r>
              <a:rPr lang="id-ID" sz="2800" i="1" dirty="0"/>
              <a:t>Staten Bond</a:t>
            </a:r>
            <a:r>
              <a:rPr lang="id-ID" sz="2800" dirty="0"/>
              <a:t>)</a:t>
            </a:r>
          </a:p>
        </p:txBody>
      </p:sp>
    </p:spTree>
  </p:cSld>
  <p:clrMapOvr>
    <a:masterClrMapping/>
  </p:clrMapOvr>
  <p:transition>
    <p:pull dir="ru"/>
  </p:transition>
  <p:timing>
    <p:tnLst>
      <p:par>
        <p:cTn id="1" dur="indefinite" restart="never" nodeType="tmRoot"/>
      </p:par>
    </p:tnLst>
  </p:timing>
</p:sld>
</file>

<file path=ppt/theme/theme1.xml><?xml version="1.0" encoding="utf-8"?>
<a:theme xmlns:a="http://schemas.openxmlformats.org/drawingml/2006/main" name="Green Color">
  <a:themeElements>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SimSun"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SimSun"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677</TotalTime>
  <Pages>0</Pages>
  <Words>1022</Words>
  <Characters>0</Characters>
  <Application>Microsoft Office PowerPoint</Application>
  <DocSecurity>0</DocSecurity>
  <PresentationFormat>On-screen Show (4:3)</PresentationFormat>
  <Lines>0</Lines>
  <Paragraphs>114</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Microsoft YaHei</vt:lpstr>
      <vt:lpstr>SimSun</vt:lpstr>
      <vt:lpstr>Arial</vt:lpstr>
      <vt:lpstr>Calibri</vt:lpstr>
      <vt:lpstr>Franklin Gothic Book</vt:lpstr>
      <vt:lpstr>Open Sans</vt:lpstr>
      <vt:lpstr>Raleway</vt:lpstr>
      <vt:lpstr>Tunga</vt:lpstr>
      <vt:lpstr>Green Color</vt:lpstr>
      <vt:lpstr>BENTUK NEGARA  DAN PEMERINTAHAN</vt:lpstr>
      <vt:lpstr>BENTUK NEGARA</vt:lpstr>
      <vt:lpstr>BENTUK NEGARA</vt:lpstr>
      <vt:lpstr>NEGARA KESATUAN</vt:lpstr>
      <vt:lpstr>BENTUK NEGARA KESATUAN</vt:lpstr>
      <vt:lpstr>NEGARA SERIKAT (BONDSTAAT)</vt:lpstr>
      <vt:lpstr>NEGARA SERIKAT (BONDSTAAT)</vt:lpstr>
      <vt:lpstr>PowerPoint Presentation</vt:lpstr>
      <vt:lpstr>Perbedaan pengertian antara Negara serikat dengan perserikatan negara berdasarkan pendapat para ahli yaitu :</vt:lpstr>
      <vt:lpstr>Perbedaan pengertian antara Negara serikat dengan perserikatan negara berdasarkan pendapat para ahli yaitu :</vt:lpstr>
      <vt:lpstr>BENTUK PEMERINTAHAN</vt:lpstr>
      <vt:lpstr>SISTEM PEMERINTAHAN</vt:lpstr>
      <vt:lpstr>MACAM-MACAM SISTEM PEMERINTAHAN</vt:lpstr>
      <vt:lpstr>MACAM-MACAM SISTEM PEMERINTAHAN</vt:lpstr>
      <vt:lpstr>MACAM-MACAM SISTEM PEMERINTAHAN</vt:lpstr>
      <vt:lpstr>MACAM-MACAM SISTEM PEMERINTAHAN</vt:lpstr>
      <vt:lpstr>MACAM-MACAM SISTEM PEMERINTAHAN</vt:lpstr>
      <vt:lpstr>MACAM-MACAM SISTEM PEMERINTAHAN</vt:lpstr>
      <vt:lpstr>Terima Kasih</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PANCASILA DALAM KEHIDUPAN SEHARI HARI</dc:title>
  <dc:creator>MADOK</dc:creator>
  <cp:lastModifiedBy>Tatik Rohmawati</cp:lastModifiedBy>
  <cp:revision>37</cp:revision>
  <dcterms:created xsi:type="dcterms:W3CDTF">2016-10-29T01:31:00Z</dcterms:created>
  <dcterms:modified xsi:type="dcterms:W3CDTF">2018-10-30T04:19:36Z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1033-9.1.0.4550</vt:lpwstr>
  </property>
</Properties>
</file>