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9"/>
  </p:notesMasterIdLst>
  <p:sldIdLst>
    <p:sldId id="257" r:id="rId3"/>
    <p:sldId id="259" r:id="rId4"/>
    <p:sldId id="260" r:id="rId5"/>
    <p:sldId id="261" r:id="rId6"/>
    <p:sldId id="271" r:id="rId7"/>
    <p:sldId id="262" r:id="rId8"/>
    <p:sldId id="263" r:id="rId9"/>
    <p:sldId id="268" r:id="rId10"/>
    <p:sldId id="272" r:id="rId11"/>
    <p:sldId id="264" r:id="rId12"/>
    <p:sldId id="269" r:id="rId13"/>
    <p:sldId id="265" r:id="rId14"/>
    <p:sldId id="273" r:id="rId15"/>
    <p:sldId id="270" r:id="rId16"/>
    <p:sldId id="266" r:id="rId17"/>
    <p:sldId id="267" r:id="rId18"/>
    <p:sldId id="274" r:id="rId19"/>
    <p:sldId id="279" r:id="rId20"/>
    <p:sldId id="276" r:id="rId21"/>
    <p:sldId id="275" r:id="rId22"/>
    <p:sldId id="277" r:id="rId23"/>
    <p:sldId id="278" r:id="rId24"/>
    <p:sldId id="280" r:id="rId25"/>
    <p:sldId id="281" r:id="rId26"/>
    <p:sldId id="282" r:id="rId27"/>
    <p:sldId id="283" r:id="rId28"/>
  </p:sldIdLst>
  <p:sldSz cx="14401800" cy="7561263"/>
  <p:notesSz cx="6858000" cy="9144000"/>
  <p:defaultTextStyle>
    <a:defPPr>
      <a:defRPr lang="id-ID"/>
    </a:defPPr>
    <a:lvl1pPr marL="0" algn="l" defTabSz="9142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8" algn="l" defTabSz="9142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5" algn="l" defTabSz="9142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3" algn="l" defTabSz="9142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0" algn="l" defTabSz="9142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39" algn="l" defTabSz="9142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65" algn="l" defTabSz="9142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94" algn="l" defTabSz="9142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20" algn="l" defTabSz="9142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4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558" y="72"/>
      </p:cViewPr>
      <p:guideLst>
        <p:guide orient="horz" pos="2382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624CC-F820-4BA0-AD31-9D82E3DCD00A}" type="doc">
      <dgm:prSet loTypeId="urn:microsoft.com/office/officeart/2005/8/layout/radial4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AB08FC2-3852-49EB-9815-1D9BD593AC79}">
      <dgm:prSet phldrT="[Text]"/>
      <dgm:spPr/>
      <dgm:t>
        <a:bodyPr/>
        <a:lstStyle/>
        <a:p>
          <a:r>
            <a:rPr lang="id-ID" dirty="0" smtClean="0"/>
            <a:t>Media Penyimpanan Data</a:t>
          </a:r>
          <a:endParaRPr lang="id-ID" dirty="0"/>
        </a:p>
      </dgm:t>
    </dgm:pt>
    <dgm:pt modelId="{2DAE34FB-13E2-4975-AC04-9BB370E1D957}" type="parTrans" cxnId="{BDEECA54-6CEE-4708-801C-60F643EA95FA}">
      <dgm:prSet/>
      <dgm:spPr/>
      <dgm:t>
        <a:bodyPr/>
        <a:lstStyle/>
        <a:p>
          <a:endParaRPr lang="id-ID"/>
        </a:p>
      </dgm:t>
    </dgm:pt>
    <dgm:pt modelId="{971E2784-2B84-4B18-B30D-21743450B540}" type="sibTrans" cxnId="{BDEECA54-6CEE-4708-801C-60F643EA95FA}">
      <dgm:prSet/>
      <dgm:spPr/>
      <dgm:t>
        <a:bodyPr/>
        <a:lstStyle/>
        <a:p>
          <a:endParaRPr lang="id-ID"/>
        </a:p>
      </dgm:t>
    </dgm:pt>
    <dgm:pt modelId="{3F04C6A1-247F-4C6E-8BA8-AF6531E8A5FA}">
      <dgm:prSet phldrT="[Text]" custT="1"/>
      <dgm:spPr/>
      <dgm:t>
        <a:bodyPr/>
        <a:lstStyle/>
        <a:p>
          <a:r>
            <a:rPr lang="id-ID" sz="3200" dirty="0" smtClean="0"/>
            <a:t>Internal Memory/</a:t>
          </a:r>
        </a:p>
        <a:p>
          <a:r>
            <a:rPr lang="id-ID" sz="3200" dirty="0" smtClean="0"/>
            <a:t>Primary Storage</a:t>
          </a:r>
        </a:p>
      </dgm:t>
    </dgm:pt>
    <dgm:pt modelId="{474B7660-00BD-4A49-BDAF-402ECF7F5A9D}" type="parTrans" cxnId="{019F16B5-9530-4284-AD5A-49E145255565}">
      <dgm:prSet/>
      <dgm:spPr/>
      <dgm:t>
        <a:bodyPr/>
        <a:lstStyle/>
        <a:p>
          <a:endParaRPr lang="id-ID"/>
        </a:p>
      </dgm:t>
    </dgm:pt>
    <dgm:pt modelId="{012FA2B3-F1BF-4738-8F88-98968B2F0B32}" type="sibTrans" cxnId="{019F16B5-9530-4284-AD5A-49E145255565}">
      <dgm:prSet/>
      <dgm:spPr/>
      <dgm:t>
        <a:bodyPr/>
        <a:lstStyle/>
        <a:p>
          <a:endParaRPr lang="id-ID"/>
        </a:p>
      </dgm:t>
    </dgm:pt>
    <dgm:pt modelId="{C09988AA-F5D7-4D4F-9AFA-5C49A4444354}">
      <dgm:prSet phldrT="[Text]" custT="1"/>
      <dgm:spPr/>
      <dgm:t>
        <a:bodyPr/>
        <a:lstStyle/>
        <a:p>
          <a:r>
            <a:rPr lang="id-ID" sz="3200" dirty="0" smtClean="0"/>
            <a:t>Eksternal Memory/</a:t>
          </a:r>
        </a:p>
        <a:p>
          <a:r>
            <a:rPr lang="id-ID" sz="3200" dirty="0" smtClean="0"/>
            <a:t>Secondary Storage</a:t>
          </a:r>
          <a:endParaRPr lang="id-ID" sz="3200" dirty="0"/>
        </a:p>
      </dgm:t>
    </dgm:pt>
    <dgm:pt modelId="{EB83B2FA-AEDA-4FA1-A528-170E338CA6DC}" type="parTrans" cxnId="{7E8EDC40-A21E-45A0-B7DE-4A764529BDA7}">
      <dgm:prSet/>
      <dgm:spPr/>
      <dgm:t>
        <a:bodyPr/>
        <a:lstStyle/>
        <a:p>
          <a:endParaRPr lang="id-ID"/>
        </a:p>
      </dgm:t>
    </dgm:pt>
    <dgm:pt modelId="{EA7E63C6-9B6D-4624-AC81-741005EAA466}" type="sibTrans" cxnId="{7E8EDC40-A21E-45A0-B7DE-4A764529BDA7}">
      <dgm:prSet/>
      <dgm:spPr/>
      <dgm:t>
        <a:bodyPr/>
        <a:lstStyle/>
        <a:p>
          <a:endParaRPr lang="id-ID"/>
        </a:p>
      </dgm:t>
    </dgm:pt>
    <dgm:pt modelId="{3C696A3B-21CE-4791-B529-AA7F73511E49}" type="pres">
      <dgm:prSet presAssocID="{7FA624CC-F820-4BA0-AD31-9D82E3DCD00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29F1C87-D499-4C39-8A13-6FEED37841F9}" type="pres">
      <dgm:prSet presAssocID="{1AB08FC2-3852-49EB-9815-1D9BD593AC79}" presName="centerShape" presStyleLbl="node0" presStyleIdx="0" presStyleCnt="1"/>
      <dgm:spPr/>
      <dgm:t>
        <a:bodyPr/>
        <a:lstStyle/>
        <a:p>
          <a:endParaRPr lang="id-ID"/>
        </a:p>
      </dgm:t>
    </dgm:pt>
    <dgm:pt modelId="{CA3787CF-C272-4561-8EDA-3BCBC828AB5C}" type="pres">
      <dgm:prSet presAssocID="{474B7660-00BD-4A49-BDAF-402ECF7F5A9D}" presName="parTrans" presStyleLbl="bgSibTrans2D1" presStyleIdx="0" presStyleCnt="2"/>
      <dgm:spPr/>
      <dgm:t>
        <a:bodyPr/>
        <a:lstStyle/>
        <a:p>
          <a:endParaRPr lang="id-ID"/>
        </a:p>
      </dgm:t>
    </dgm:pt>
    <dgm:pt modelId="{0C777D5B-A9E9-479E-92B1-014A37A45246}" type="pres">
      <dgm:prSet presAssocID="{3F04C6A1-247F-4C6E-8BA8-AF6531E8A5F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F411CB-7845-450B-B39D-FF8B053888E6}" type="pres">
      <dgm:prSet presAssocID="{EB83B2FA-AEDA-4FA1-A528-170E338CA6DC}" presName="parTrans" presStyleLbl="bgSibTrans2D1" presStyleIdx="1" presStyleCnt="2"/>
      <dgm:spPr/>
      <dgm:t>
        <a:bodyPr/>
        <a:lstStyle/>
        <a:p>
          <a:endParaRPr lang="id-ID"/>
        </a:p>
      </dgm:t>
    </dgm:pt>
    <dgm:pt modelId="{D29C79AC-6945-4CAD-8DA1-748B26C0B487}" type="pres">
      <dgm:prSet presAssocID="{C09988AA-F5D7-4D4F-9AFA-5C49A444435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3B054FB-C682-4408-B61D-A8F11F7FFD5D}" type="presOf" srcId="{3F04C6A1-247F-4C6E-8BA8-AF6531E8A5FA}" destId="{0C777D5B-A9E9-479E-92B1-014A37A45246}" srcOrd="0" destOrd="0" presId="urn:microsoft.com/office/officeart/2005/8/layout/radial4"/>
    <dgm:cxn modelId="{EFF7B47E-C6E2-4C4A-9082-2A21285CC0AF}" type="presOf" srcId="{474B7660-00BD-4A49-BDAF-402ECF7F5A9D}" destId="{CA3787CF-C272-4561-8EDA-3BCBC828AB5C}" srcOrd="0" destOrd="0" presId="urn:microsoft.com/office/officeart/2005/8/layout/radial4"/>
    <dgm:cxn modelId="{FF496DB2-BFD2-48F3-BB52-0FAF21F34B29}" type="presOf" srcId="{C09988AA-F5D7-4D4F-9AFA-5C49A4444354}" destId="{D29C79AC-6945-4CAD-8DA1-748B26C0B487}" srcOrd="0" destOrd="0" presId="urn:microsoft.com/office/officeart/2005/8/layout/radial4"/>
    <dgm:cxn modelId="{019F16B5-9530-4284-AD5A-49E145255565}" srcId="{1AB08FC2-3852-49EB-9815-1D9BD593AC79}" destId="{3F04C6A1-247F-4C6E-8BA8-AF6531E8A5FA}" srcOrd="0" destOrd="0" parTransId="{474B7660-00BD-4A49-BDAF-402ECF7F5A9D}" sibTransId="{012FA2B3-F1BF-4738-8F88-98968B2F0B32}"/>
    <dgm:cxn modelId="{3EF94FF6-59EB-43B8-B54C-52308C788BEA}" type="presOf" srcId="{7FA624CC-F820-4BA0-AD31-9D82E3DCD00A}" destId="{3C696A3B-21CE-4791-B529-AA7F73511E49}" srcOrd="0" destOrd="0" presId="urn:microsoft.com/office/officeart/2005/8/layout/radial4"/>
    <dgm:cxn modelId="{BDEECA54-6CEE-4708-801C-60F643EA95FA}" srcId="{7FA624CC-F820-4BA0-AD31-9D82E3DCD00A}" destId="{1AB08FC2-3852-49EB-9815-1D9BD593AC79}" srcOrd="0" destOrd="0" parTransId="{2DAE34FB-13E2-4975-AC04-9BB370E1D957}" sibTransId="{971E2784-2B84-4B18-B30D-21743450B540}"/>
    <dgm:cxn modelId="{7E8EDC40-A21E-45A0-B7DE-4A764529BDA7}" srcId="{1AB08FC2-3852-49EB-9815-1D9BD593AC79}" destId="{C09988AA-F5D7-4D4F-9AFA-5C49A4444354}" srcOrd="1" destOrd="0" parTransId="{EB83B2FA-AEDA-4FA1-A528-170E338CA6DC}" sibTransId="{EA7E63C6-9B6D-4624-AC81-741005EAA466}"/>
    <dgm:cxn modelId="{F0FD990D-9746-4821-92ED-36A0AC41B2CD}" type="presOf" srcId="{1AB08FC2-3852-49EB-9815-1D9BD593AC79}" destId="{429F1C87-D499-4C39-8A13-6FEED37841F9}" srcOrd="0" destOrd="0" presId="urn:microsoft.com/office/officeart/2005/8/layout/radial4"/>
    <dgm:cxn modelId="{972AE2D6-0F32-40B9-9182-180BA6159DE2}" type="presOf" srcId="{EB83B2FA-AEDA-4FA1-A528-170E338CA6DC}" destId="{0CF411CB-7845-450B-B39D-FF8B053888E6}" srcOrd="0" destOrd="0" presId="urn:microsoft.com/office/officeart/2005/8/layout/radial4"/>
    <dgm:cxn modelId="{7150FD59-8BF4-4D43-9422-F4E434373FA3}" type="presParOf" srcId="{3C696A3B-21CE-4791-B529-AA7F73511E49}" destId="{429F1C87-D499-4C39-8A13-6FEED37841F9}" srcOrd="0" destOrd="0" presId="urn:microsoft.com/office/officeart/2005/8/layout/radial4"/>
    <dgm:cxn modelId="{B440F9D3-B4DC-4CE8-A100-66C7CB2710C2}" type="presParOf" srcId="{3C696A3B-21CE-4791-B529-AA7F73511E49}" destId="{CA3787CF-C272-4561-8EDA-3BCBC828AB5C}" srcOrd="1" destOrd="0" presId="urn:microsoft.com/office/officeart/2005/8/layout/radial4"/>
    <dgm:cxn modelId="{F5D6687F-92C3-4A30-B3FA-66A8C3EFE9FA}" type="presParOf" srcId="{3C696A3B-21CE-4791-B529-AA7F73511E49}" destId="{0C777D5B-A9E9-479E-92B1-014A37A45246}" srcOrd="2" destOrd="0" presId="urn:microsoft.com/office/officeart/2005/8/layout/radial4"/>
    <dgm:cxn modelId="{CE403E85-2CDB-4F59-96A1-67FC0499251B}" type="presParOf" srcId="{3C696A3B-21CE-4791-B529-AA7F73511E49}" destId="{0CF411CB-7845-450B-B39D-FF8B053888E6}" srcOrd="3" destOrd="0" presId="urn:microsoft.com/office/officeart/2005/8/layout/radial4"/>
    <dgm:cxn modelId="{1FA6FD77-D803-4441-AAE1-A90B88C08A0C}" type="presParOf" srcId="{3C696A3B-21CE-4791-B529-AA7F73511E49}" destId="{D29C79AC-6945-4CAD-8DA1-748B26C0B487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F4B7D7-3300-49FE-BF58-C798F59D3C49}" type="doc">
      <dgm:prSet loTypeId="urn:microsoft.com/office/officeart/2005/8/layout/arrow1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E07A0A9-D5AD-4133-9720-BBC29F86C652}">
      <dgm:prSet phldrT="[Text]"/>
      <dgm:spPr/>
      <dgm:t>
        <a:bodyPr/>
        <a:lstStyle/>
        <a:p>
          <a:r>
            <a:rPr lang="id-ID" dirty="0" smtClean="0"/>
            <a:t>RAM</a:t>
          </a:r>
          <a:endParaRPr lang="id-ID" dirty="0"/>
        </a:p>
      </dgm:t>
    </dgm:pt>
    <dgm:pt modelId="{8BC68A89-E3C7-4B5B-8D79-96C2BA430E2B}" type="parTrans" cxnId="{221B8522-A599-4BF2-9E3C-91137C947AAE}">
      <dgm:prSet/>
      <dgm:spPr/>
      <dgm:t>
        <a:bodyPr/>
        <a:lstStyle/>
        <a:p>
          <a:endParaRPr lang="id-ID"/>
        </a:p>
      </dgm:t>
    </dgm:pt>
    <dgm:pt modelId="{5B26DF12-3466-4429-A13C-04FC21AF162F}" type="sibTrans" cxnId="{221B8522-A599-4BF2-9E3C-91137C947AAE}">
      <dgm:prSet/>
      <dgm:spPr/>
      <dgm:t>
        <a:bodyPr/>
        <a:lstStyle/>
        <a:p>
          <a:endParaRPr lang="id-ID"/>
        </a:p>
      </dgm:t>
    </dgm:pt>
    <dgm:pt modelId="{D9EE7E45-9C45-4A54-A80D-839B4246BD11}">
      <dgm:prSet phldrT="[Text]"/>
      <dgm:spPr/>
      <dgm:t>
        <a:bodyPr/>
        <a:lstStyle/>
        <a:p>
          <a:r>
            <a:rPr lang="id-ID" dirty="0" smtClean="0"/>
            <a:t>ROM</a:t>
          </a:r>
          <a:endParaRPr lang="id-ID" dirty="0"/>
        </a:p>
      </dgm:t>
    </dgm:pt>
    <dgm:pt modelId="{33442E45-D108-4337-AB47-0C1A834CEE22}" type="parTrans" cxnId="{DB336E0C-1391-4D4D-8902-864DE3533B4A}">
      <dgm:prSet/>
      <dgm:spPr/>
      <dgm:t>
        <a:bodyPr/>
        <a:lstStyle/>
        <a:p>
          <a:endParaRPr lang="id-ID"/>
        </a:p>
      </dgm:t>
    </dgm:pt>
    <dgm:pt modelId="{93C1469D-D60C-40D4-A002-BEB5E7F48CCA}" type="sibTrans" cxnId="{DB336E0C-1391-4D4D-8902-864DE3533B4A}">
      <dgm:prSet/>
      <dgm:spPr/>
      <dgm:t>
        <a:bodyPr/>
        <a:lstStyle/>
        <a:p>
          <a:endParaRPr lang="id-ID"/>
        </a:p>
      </dgm:t>
    </dgm:pt>
    <dgm:pt modelId="{D8DCA049-67A1-4D91-943D-CA5D5BC976D6}" type="pres">
      <dgm:prSet presAssocID="{A6F4B7D7-3300-49FE-BF58-C798F59D3C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2DD2B9B-8FD3-4D3A-A0BA-0B6047396810}" type="pres">
      <dgm:prSet presAssocID="{AE07A0A9-D5AD-4133-9720-BBC29F86C65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5C53BD-CA32-4122-ABB6-E0190FE7084A}" type="pres">
      <dgm:prSet presAssocID="{D9EE7E45-9C45-4A54-A80D-839B4246BD1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55DA8BC-0A7C-435C-9C5D-A45C2F3B6C55}" type="presOf" srcId="{AE07A0A9-D5AD-4133-9720-BBC29F86C652}" destId="{62DD2B9B-8FD3-4D3A-A0BA-0B6047396810}" srcOrd="0" destOrd="0" presId="urn:microsoft.com/office/officeart/2005/8/layout/arrow1"/>
    <dgm:cxn modelId="{9443AB64-C752-45E8-AF1C-9588DFE5004E}" type="presOf" srcId="{D9EE7E45-9C45-4A54-A80D-839B4246BD11}" destId="{005C53BD-CA32-4122-ABB6-E0190FE7084A}" srcOrd="0" destOrd="0" presId="urn:microsoft.com/office/officeart/2005/8/layout/arrow1"/>
    <dgm:cxn modelId="{221B8522-A599-4BF2-9E3C-91137C947AAE}" srcId="{A6F4B7D7-3300-49FE-BF58-C798F59D3C49}" destId="{AE07A0A9-D5AD-4133-9720-BBC29F86C652}" srcOrd="0" destOrd="0" parTransId="{8BC68A89-E3C7-4B5B-8D79-96C2BA430E2B}" sibTransId="{5B26DF12-3466-4429-A13C-04FC21AF162F}"/>
    <dgm:cxn modelId="{DB336E0C-1391-4D4D-8902-864DE3533B4A}" srcId="{A6F4B7D7-3300-49FE-BF58-C798F59D3C49}" destId="{D9EE7E45-9C45-4A54-A80D-839B4246BD11}" srcOrd="1" destOrd="0" parTransId="{33442E45-D108-4337-AB47-0C1A834CEE22}" sibTransId="{93C1469D-D60C-40D4-A002-BEB5E7F48CCA}"/>
    <dgm:cxn modelId="{3E947839-6E8A-4C23-9344-EF5FF9662A5A}" type="presOf" srcId="{A6F4B7D7-3300-49FE-BF58-C798F59D3C49}" destId="{D8DCA049-67A1-4D91-943D-CA5D5BC976D6}" srcOrd="0" destOrd="0" presId="urn:microsoft.com/office/officeart/2005/8/layout/arrow1"/>
    <dgm:cxn modelId="{38163250-5BDD-49CD-8940-AD43F7609B7E}" type="presParOf" srcId="{D8DCA049-67A1-4D91-943D-CA5D5BC976D6}" destId="{62DD2B9B-8FD3-4D3A-A0BA-0B6047396810}" srcOrd="0" destOrd="0" presId="urn:microsoft.com/office/officeart/2005/8/layout/arrow1"/>
    <dgm:cxn modelId="{FCDED3D2-1346-4636-A122-6082A8732C3D}" type="presParOf" srcId="{D8DCA049-67A1-4D91-943D-CA5D5BC976D6}" destId="{005C53BD-CA32-4122-ABB6-E0190FE7084A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F5442A-3D7E-45AE-9569-6B7EA655B8DB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2B55C78-0EF0-4175-B14E-96865B08F668}">
      <dgm:prSet phldrT="[Text]"/>
      <dgm:spPr/>
      <dgm:t>
        <a:bodyPr/>
        <a:lstStyle/>
        <a:p>
          <a:r>
            <a:rPr lang="en-US" b="1" dirty="0" smtClean="0"/>
            <a:t>Input Area</a:t>
          </a:r>
          <a:endParaRPr lang="id-ID" dirty="0"/>
        </a:p>
      </dgm:t>
    </dgm:pt>
    <dgm:pt modelId="{86233494-A668-4696-95E1-6983BD9A62C0}" type="parTrans" cxnId="{BADD859E-9692-48E0-BD5C-3222D61E322F}">
      <dgm:prSet/>
      <dgm:spPr/>
      <dgm:t>
        <a:bodyPr/>
        <a:lstStyle/>
        <a:p>
          <a:endParaRPr lang="id-ID"/>
        </a:p>
      </dgm:t>
    </dgm:pt>
    <dgm:pt modelId="{2BE18A2C-30D7-4AE4-9FF8-7D26E56AC16F}" type="sibTrans" cxnId="{BADD859E-9692-48E0-BD5C-3222D61E322F}">
      <dgm:prSet/>
      <dgm:spPr/>
      <dgm:t>
        <a:bodyPr/>
        <a:lstStyle/>
        <a:p>
          <a:endParaRPr lang="id-ID"/>
        </a:p>
      </dgm:t>
    </dgm:pt>
    <dgm:pt modelId="{6C2BB66C-95F2-406E-94B7-18F78FF23D5E}">
      <dgm:prSet phldrT="[Text]"/>
      <dgm:spPr/>
      <dgm:t>
        <a:bodyPr/>
        <a:lstStyle/>
        <a:p>
          <a:pPr algn="just"/>
          <a:r>
            <a:rPr lang="en-US" dirty="0" err="1" smtClean="0"/>
            <a:t>Tempat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menampung</a:t>
          </a:r>
          <a:r>
            <a:rPr lang="en-US" dirty="0" smtClean="0"/>
            <a:t> data-data input yang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diolah</a:t>
          </a:r>
          <a:r>
            <a:rPr lang="en-US" dirty="0" smtClean="0"/>
            <a:t>. </a:t>
          </a:r>
          <a:endParaRPr lang="id-ID" dirty="0"/>
        </a:p>
      </dgm:t>
    </dgm:pt>
    <dgm:pt modelId="{82294853-5C80-4652-8BC1-DF25CEDA3465}" type="parTrans" cxnId="{7650B6C2-AA5F-4CB5-B6D6-36B0A720D0E9}">
      <dgm:prSet/>
      <dgm:spPr/>
      <dgm:t>
        <a:bodyPr/>
        <a:lstStyle/>
        <a:p>
          <a:endParaRPr lang="id-ID"/>
        </a:p>
      </dgm:t>
    </dgm:pt>
    <dgm:pt modelId="{1FE9E842-2AB5-486E-A810-CAD1B76855FC}" type="sibTrans" cxnId="{7650B6C2-AA5F-4CB5-B6D6-36B0A720D0E9}">
      <dgm:prSet/>
      <dgm:spPr/>
      <dgm:t>
        <a:bodyPr/>
        <a:lstStyle/>
        <a:p>
          <a:endParaRPr lang="id-ID"/>
        </a:p>
      </dgm:t>
    </dgm:pt>
    <dgm:pt modelId="{0EC441C7-D341-41D7-98D6-ED3639954B27}">
      <dgm:prSet phldrT="[Text]"/>
      <dgm:spPr/>
      <dgm:t>
        <a:bodyPr/>
        <a:lstStyle/>
        <a:p>
          <a:r>
            <a:rPr lang="en-US" b="1" dirty="0" smtClean="0"/>
            <a:t>Program Area</a:t>
          </a:r>
          <a:endParaRPr lang="id-ID" dirty="0"/>
        </a:p>
      </dgm:t>
    </dgm:pt>
    <dgm:pt modelId="{3F110853-4EFE-43F3-B838-77C309A511BD}" type="parTrans" cxnId="{034FFBFD-56DC-4C3F-A6A8-E0976897B092}">
      <dgm:prSet/>
      <dgm:spPr/>
      <dgm:t>
        <a:bodyPr/>
        <a:lstStyle/>
        <a:p>
          <a:endParaRPr lang="id-ID"/>
        </a:p>
      </dgm:t>
    </dgm:pt>
    <dgm:pt modelId="{872C460C-7D04-46CB-942A-B2EEB9A3191F}" type="sibTrans" cxnId="{034FFBFD-56DC-4C3F-A6A8-E0976897B092}">
      <dgm:prSet/>
      <dgm:spPr/>
      <dgm:t>
        <a:bodyPr/>
        <a:lstStyle/>
        <a:p>
          <a:endParaRPr lang="id-ID"/>
        </a:p>
      </dgm:t>
    </dgm:pt>
    <dgm:pt modelId="{921FEFC5-BCB0-4D11-8777-5F7BCCF92990}">
      <dgm:prSet phldrT="[Text]"/>
      <dgm:spPr/>
      <dgm:t>
        <a:bodyPr/>
        <a:lstStyle/>
        <a:p>
          <a:pPr algn="just"/>
          <a:r>
            <a:rPr lang="id-ID" dirty="0" smtClean="0"/>
            <a:t>Tempat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menampung</a:t>
          </a:r>
          <a:r>
            <a:rPr lang="en-US" dirty="0" smtClean="0"/>
            <a:t> program yang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dipergunakan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memproses</a:t>
          </a:r>
          <a:r>
            <a:rPr lang="en-US" dirty="0" smtClean="0"/>
            <a:t> data. </a:t>
          </a:r>
          <a:endParaRPr lang="id-ID" dirty="0"/>
        </a:p>
      </dgm:t>
    </dgm:pt>
    <dgm:pt modelId="{2486B948-66E6-4529-AB3A-6BACEFA9D6ED}" type="parTrans" cxnId="{C21AABAD-5654-469E-ACF1-CCA823B28272}">
      <dgm:prSet/>
      <dgm:spPr/>
      <dgm:t>
        <a:bodyPr/>
        <a:lstStyle/>
        <a:p>
          <a:endParaRPr lang="id-ID"/>
        </a:p>
      </dgm:t>
    </dgm:pt>
    <dgm:pt modelId="{E8F8C07C-33E5-4FF3-B3BA-449FD9B77CF5}" type="sibTrans" cxnId="{C21AABAD-5654-469E-ACF1-CCA823B28272}">
      <dgm:prSet/>
      <dgm:spPr/>
      <dgm:t>
        <a:bodyPr/>
        <a:lstStyle/>
        <a:p>
          <a:endParaRPr lang="id-ID"/>
        </a:p>
      </dgm:t>
    </dgm:pt>
    <dgm:pt modelId="{5AFD6E01-4F29-40B2-A5E5-3AD75BD33436}">
      <dgm:prSet phldrT="[Text]"/>
      <dgm:spPr/>
      <dgm:t>
        <a:bodyPr/>
        <a:lstStyle/>
        <a:p>
          <a:r>
            <a:rPr lang="id-ID" b="1" dirty="0" smtClean="0"/>
            <a:t>Working Area</a:t>
          </a:r>
          <a:endParaRPr lang="id-ID" dirty="0"/>
        </a:p>
      </dgm:t>
    </dgm:pt>
    <dgm:pt modelId="{B4D9DF41-B23D-4BCD-8FF2-3B987C3EA3C1}" type="parTrans" cxnId="{5182FD5C-247F-44D9-9F28-605B2095DACE}">
      <dgm:prSet/>
      <dgm:spPr/>
      <dgm:t>
        <a:bodyPr/>
        <a:lstStyle/>
        <a:p>
          <a:endParaRPr lang="id-ID"/>
        </a:p>
      </dgm:t>
    </dgm:pt>
    <dgm:pt modelId="{E5B50E24-C389-4372-961A-4AA8AA5A4B5A}" type="sibTrans" cxnId="{5182FD5C-247F-44D9-9F28-605B2095DACE}">
      <dgm:prSet/>
      <dgm:spPr/>
      <dgm:t>
        <a:bodyPr/>
        <a:lstStyle/>
        <a:p>
          <a:endParaRPr lang="id-ID"/>
        </a:p>
      </dgm:t>
    </dgm:pt>
    <dgm:pt modelId="{09E34683-18E1-43C0-B4AC-9CA717D5A2BE}">
      <dgm:prSet phldrT="[Text]"/>
      <dgm:spPr/>
      <dgm:t>
        <a:bodyPr/>
        <a:lstStyle/>
        <a:p>
          <a:pPr algn="just"/>
          <a:r>
            <a:rPr lang="id-ID" dirty="0" smtClean="0"/>
            <a:t>Tempat untuk menampung kegiatan pengolahan data yang akan dikerjakan. </a:t>
          </a:r>
          <a:endParaRPr lang="id-ID" dirty="0"/>
        </a:p>
      </dgm:t>
    </dgm:pt>
    <dgm:pt modelId="{9CDDCF25-8A83-463C-B5CD-9F1BFB11C55F}" type="parTrans" cxnId="{8D34A35F-BFFF-4F8D-934A-B06FD376ABD4}">
      <dgm:prSet/>
      <dgm:spPr/>
      <dgm:t>
        <a:bodyPr/>
        <a:lstStyle/>
        <a:p>
          <a:endParaRPr lang="id-ID"/>
        </a:p>
      </dgm:t>
    </dgm:pt>
    <dgm:pt modelId="{CA171410-416F-422E-9CEE-8491B094CFDE}" type="sibTrans" cxnId="{8D34A35F-BFFF-4F8D-934A-B06FD376ABD4}">
      <dgm:prSet/>
      <dgm:spPr/>
      <dgm:t>
        <a:bodyPr/>
        <a:lstStyle/>
        <a:p>
          <a:endParaRPr lang="id-ID"/>
        </a:p>
      </dgm:t>
    </dgm:pt>
    <dgm:pt modelId="{88F7F42A-933B-4BC9-8F5A-997D1755F810}">
      <dgm:prSet phldrT="[Text]"/>
      <dgm:spPr/>
      <dgm:t>
        <a:bodyPr/>
        <a:lstStyle/>
        <a:p>
          <a:r>
            <a:rPr lang="en-US" b="1" dirty="0" smtClean="0"/>
            <a:t>Output Area</a:t>
          </a:r>
          <a:endParaRPr lang="id-ID" dirty="0"/>
        </a:p>
      </dgm:t>
    </dgm:pt>
    <dgm:pt modelId="{47DA09F7-32B1-4328-8C3F-F85680B6EDA7}" type="parTrans" cxnId="{45658108-F5A0-4B49-B609-E55FE972C072}">
      <dgm:prSet/>
      <dgm:spPr/>
      <dgm:t>
        <a:bodyPr/>
        <a:lstStyle/>
        <a:p>
          <a:endParaRPr lang="id-ID"/>
        </a:p>
      </dgm:t>
    </dgm:pt>
    <dgm:pt modelId="{4ABE5A9D-6964-4117-8206-4BF888FC38A5}" type="sibTrans" cxnId="{45658108-F5A0-4B49-B609-E55FE972C072}">
      <dgm:prSet/>
      <dgm:spPr/>
      <dgm:t>
        <a:bodyPr/>
        <a:lstStyle/>
        <a:p>
          <a:endParaRPr lang="id-ID"/>
        </a:p>
      </dgm:t>
    </dgm:pt>
    <dgm:pt modelId="{8750567F-519D-4AA6-8B91-AD2B0BE4DD74}">
      <dgm:prSet phldrT="[Text]"/>
      <dgm:spPr/>
      <dgm:t>
        <a:bodyPr/>
        <a:lstStyle/>
        <a:p>
          <a:pPr algn="just"/>
          <a:r>
            <a:rPr lang="id-ID" dirty="0" smtClean="0"/>
            <a:t>T</a:t>
          </a:r>
          <a:r>
            <a:rPr lang="en-US" dirty="0" err="1" smtClean="0"/>
            <a:t>empat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menampung</a:t>
          </a:r>
          <a:r>
            <a:rPr lang="en-US" dirty="0" smtClean="0"/>
            <a:t> </a:t>
          </a:r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pengolahan</a:t>
          </a:r>
          <a:r>
            <a:rPr lang="en-US" dirty="0" smtClean="0"/>
            <a:t> data. </a:t>
          </a:r>
          <a:endParaRPr lang="id-ID" dirty="0"/>
        </a:p>
      </dgm:t>
    </dgm:pt>
    <dgm:pt modelId="{BEB69BB4-9B8A-43B2-BA10-D2741148E194}" type="parTrans" cxnId="{C3B50B16-930D-47F9-84C9-42EE1316980F}">
      <dgm:prSet/>
      <dgm:spPr/>
      <dgm:t>
        <a:bodyPr/>
        <a:lstStyle/>
        <a:p>
          <a:endParaRPr lang="id-ID"/>
        </a:p>
      </dgm:t>
    </dgm:pt>
    <dgm:pt modelId="{363DF3FA-6496-4CBC-A6E5-412CC180E4FA}" type="sibTrans" cxnId="{C3B50B16-930D-47F9-84C9-42EE1316980F}">
      <dgm:prSet/>
      <dgm:spPr/>
      <dgm:t>
        <a:bodyPr/>
        <a:lstStyle/>
        <a:p>
          <a:endParaRPr lang="id-ID"/>
        </a:p>
      </dgm:t>
    </dgm:pt>
    <dgm:pt modelId="{87E14D8C-0A10-49A6-AE9B-F811E6ECB082}" type="pres">
      <dgm:prSet presAssocID="{CCF5442A-3D7E-45AE-9569-6B7EA655B8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6580935-310E-4B30-9508-65A6740F7055}" type="pres">
      <dgm:prSet presAssocID="{A2B55C78-0EF0-4175-B14E-96865B08F668}" presName="composite" presStyleCnt="0"/>
      <dgm:spPr/>
    </dgm:pt>
    <dgm:pt modelId="{8107BFEF-12AE-40C1-9EE1-3E7FDE626B87}" type="pres">
      <dgm:prSet presAssocID="{A2B55C78-0EF0-4175-B14E-96865B08F66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826E0E-985A-453B-9972-16E7808AA2F4}" type="pres">
      <dgm:prSet presAssocID="{A2B55C78-0EF0-4175-B14E-96865B08F668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6EDCAB0-C0C0-435B-BF30-122DA549A6EA}" type="pres">
      <dgm:prSet presAssocID="{2BE18A2C-30D7-4AE4-9FF8-7D26E56AC16F}" presName="space" presStyleCnt="0"/>
      <dgm:spPr/>
    </dgm:pt>
    <dgm:pt modelId="{AD88B3E2-2794-42B6-8972-E4304C85B0B4}" type="pres">
      <dgm:prSet presAssocID="{0EC441C7-D341-41D7-98D6-ED3639954B27}" presName="composite" presStyleCnt="0"/>
      <dgm:spPr/>
    </dgm:pt>
    <dgm:pt modelId="{FB9E32D8-B322-474D-A454-56FBD99C615A}" type="pres">
      <dgm:prSet presAssocID="{0EC441C7-D341-41D7-98D6-ED3639954B2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F7948F-DD84-4BE3-9B69-17125719F1A5}" type="pres">
      <dgm:prSet presAssocID="{0EC441C7-D341-41D7-98D6-ED3639954B27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44B3633-094D-4D82-9CA6-8A9F0F4706AB}" type="pres">
      <dgm:prSet presAssocID="{872C460C-7D04-46CB-942A-B2EEB9A3191F}" presName="space" presStyleCnt="0"/>
      <dgm:spPr/>
    </dgm:pt>
    <dgm:pt modelId="{6ADE34C9-8D66-4210-830B-FAD9398E39F8}" type="pres">
      <dgm:prSet presAssocID="{5AFD6E01-4F29-40B2-A5E5-3AD75BD33436}" presName="composite" presStyleCnt="0"/>
      <dgm:spPr/>
    </dgm:pt>
    <dgm:pt modelId="{9B1A67DA-3483-4B29-AF21-1A8000832CF9}" type="pres">
      <dgm:prSet presAssocID="{5AFD6E01-4F29-40B2-A5E5-3AD75BD3343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FF5847B-EEA2-4569-B943-B1966372C1EA}" type="pres">
      <dgm:prSet presAssocID="{5AFD6E01-4F29-40B2-A5E5-3AD75BD33436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B2640F7-9CF0-4D80-89C8-011BE7BADA18}" type="pres">
      <dgm:prSet presAssocID="{E5B50E24-C389-4372-961A-4AA8AA5A4B5A}" presName="space" presStyleCnt="0"/>
      <dgm:spPr/>
    </dgm:pt>
    <dgm:pt modelId="{73456600-8A51-47F6-8D2F-BC6476EB503F}" type="pres">
      <dgm:prSet presAssocID="{88F7F42A-933B-4BC9-8F5A-997D1755F810}" presName="composite" presStyleCnt="0"/>
      <dgm:spPr/>
    </dgm:pt>
    <dgm:pt modelId="{D71D8B87-4D3A-415E-9510-5B8805CBCF5C}" type="pres">
      <dgm:prSet presAssocID="{88F7F42A-933B-4BC9-8F5A-997D1755F81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347298-C544-4F56-B111-0B7499C81435}" type="pres">
      <dgm:prSet presAssocID="{88F7F42A-933B-4BC9-8F5A-997D1755F810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34FFBFD-56DC-4C3F-A6A8-E0976897B092}" srcId="{CCF5442A-3D7E-45AE-9569-6B7EA655B8DB}" destId="{0EC441C7-D341-41D7-98D6-ED3639954B27}" srcOrd="1" destOrd="0" parTransId="{3F110853-4EFE-43F3-B838-77C309A511BD}" sibTransId="{872C460C-7D04-46CB-942A-B2EEB9A3191F}"/>
    <dgm:cxn modelId="{10D1DEAC-54C3-40A0-AC08-086B0C61CB68}" type="presOf" srcId="{A2B55C78-0EF0-4175-B14E-96865B08F668}" destId="{8107BFEF-12AE-40C1-9EE1-3E7FDE626B87}" srcOrd="0" destOrd="0" presId="urn:microsoft.com/office/officeart/2005/8/layout/hList1"/>
    <dgm:cxn modelId="{8D34A35F-BFFF-4F8D-934A-B06FD376ABD4}" srcId="{5AFD6E01-4F29-40B2-A5E5-3AD75BD33436}" destId="{09E34683-18E1-43C0-B4AC-9CA717D5A2BE}" srcOrd="0" destOrd="0" parTransId="{9CDDCF25-8A83-463C-B5CD-9F1BFB11C55F}" sibTransId="{CA171410-416F-422E-9CEE-8491B094CFDE}"/>
    <dgm:cxn modelId="{E0A82C65-21A8-4419-911A-4622AE07729D}" type="presOf" srcId="{CCF5442A-3D7E-45AE-9569-6B7EA655B8DB}" destId="{87E14D8C-0A10-49A6-AE9B-F811E6ECB082}" srcOrd="0" destOrd="0" presId="urn:microsoft.com/office/officeart/2005/8/layout/hList1"/>
    <dgm:cxn modelId="{5182FD5C-247F-44D9-9F28-605B2095DACE}" srcId="{CCF5442A-3D7E-45AE-9569-6B7EA655B8DB}" destId="{5AFD6E01-4F29-40B2-A5E5-3AD75BD33436}" srcOrd="2" destOrd="0" parTransId="{B4D9DF41-B23D-4BCD-8FF2-3B987C3EA3C1}" sibTransId="{E5B50E24-C389-4372-961A-4AA8AA5A4B5A}"/>
    <dgm:cxn modelId="{C21AABAD-5654-469E-ACF1-CCA823B28272}" srcId="{0EC441C7-D341-41D7-98D6-ED3639954B27}" destId="{921FEFC5-BCB0-4D11-8777-5F7BCCF92990}" srcOrd="0" destOrd="0" parTransId="{2486B948-66E6-4529-AB3A-6BACEFA9D6ED}" sibTransId="{E8F8C07C-33E5-4FF3-B3BA-449FD9B77CF5}"/>
    <dgm:cxn modelId="{0C576562-2239-48E8-B3EA-F4758C7511D0}" type="presOf" srcId="{5AFD6E01-4F29-40B2-A5E5-3AD75BD33436}" destId="{9B1A67DA-3483-4B29-AF21-1A8000832CF9}" srcOrd="0" destOrd="0" presId="urn:microsoft.com/office/officeart/2005/8/layout/hList1"/>
    <dgm:cxn modelId="{BADD859E-9692-48E0-BD5C-3222D61E322F}" srcId="{CCF5442A-3D7E-45AE-9569-6B7EA655B8DB}" destId="{A2B55C78-0EF0-4175-B14E-96865B08F668}" srcOrd="0" destOrd="0" parTransId="{86233494-A668-4696-95E1-6983BD9A62C0}" sibTransId="{2BE18A2C-30D7-4AE4-9FF8-7D26E56AC16F}"/>
    <dgm:cxn modelId="{9765FBFC-CAD1-40A2-81E5-EE46C4C85AA1}" type="presOf" srcId="{8750567F-519D-4AA6-8B91-AD2B0BE4DD74}" destId="{67347298-C544-4F56-B111-0B7499C81435}" srcOrd="0" destOrd="0" presId="urn:microsoft.com/office/officeart/2005/8/layout/hList1"/>
    <dgm:cxn modelId="{7650B6C2-AA5F-4CB5-B6D6-36B0A720D0E9}" srcId="{A2B55C78-0EF0-4175-B14E-96865B08F668}" destId="{6C2BB66C-95F2-406E-94B7-18F78FF23D5E}" srcOrd="0" destOrd="0" parTransId="{82294853-5C80-4652-8BC1-DF25CEDA3465}" sibTransId="{1FE9E842-2AB5-486E-A810-CAD1B76855FC}"/>
    <dgm:cxn modelId="{C3B50B16-930D-47F9-84C9-42EE1316980F}" srcId="{88F7F42A-933B-4BC9-8F5A-997D1755F810}" destId="{8750567F-519D-4AA6-8B91-AD2B0BE4DD74}" srcOrd="0" destOrd="0" parTransId="{BEB69BB4-9B8A-43B2-BA10-D2741148E194}" sibTransId="{363DF3FA-6496-4CBC-A6E5-412CC180E4FA}"/>
    <dgm:cxn modelId="{F78BA58F-8DB4-42A7-B451-47A17A3C65CF}" type="presOf" srcId="{0EC441C7-D341-41D7-98D6-ED3639954B27}" destId="{FB9E32D8-B322-474D-A454-56FBD99C615A}" srcOrd="0" destOrd="0" presId="urn:microsoft.com/office/officeart/2005/8/layout/hList1"/>
    <dgm:cxn modelId="{45658108-F5A0-4B49-B609-E55FE972C072}" srcId="{CCF5442A-3D7E-45AE-9569-6B7EA655B8DB}" destId="{88F7F42A-933B-4BC9-8F5A-997D1755F810}" srcOrd="3" destOrd="0" parTransId="{47DA09F7-32B1-4328-8C3F-F85680B6EDA7}" sibTransId="{4ABE5A9D-6964-4117-8206-4BF888FC38A5}"/>
    <dgm:cxn modelId="{BEA0DB3E-AB60-4123-8CA3-10A6EE23866A}" type="presOf" srcId="{921FEFC5-BCB0-4D11-8777-5F7BCCF92990}" destId="{CBF7948F-DD84-4BE3-9B69-17125719F1A5}" srcOrd="0" destOrd="0" presId="urn:microsoft.com/office/officeart/2005/8/layout/hList1"/>
    <dgm:cxn modelId="{58668F39-292A-4020-A3A5-1C901F6101E1}" type="presOf" srcId="{88F7F42A-933B-4BC9-8F5A-997D1755F810}" destId="{D71D8B87-4D3A-415E-9510-5B8805CBCF5C}" srcOrd="0" destOrd="0" presId="urn:microsoft.com/office/officeart/2005/8/layout/hList1"/>
    <dgm:cxn modelId="{2E56DC46-91E7-4549-800C-33F4FE2D619C}" type="presOf" srcId="{09E34683-18E1-43C0-B4AC-9CA717D5A2BE}" destId="{8FF5847B-EEA2-4569-B943-B1966372C1EA}" srcOrd="0" destOrd="0" presId="urn:microsoft.com/office/officeart/2005/8/layout/hList1"/>
    <dgm:cxn modelId="{635D7C97-EB41-40B7-A36E-3A495568C2D1}" type="presOf" srcId="{6C2BB66C-95F2-406E-94B7-18F78FF23D5E}" destId="{7E826E0E-985A-453B-9972-16E7808AA2F4}" srcOrd="0" destOrd="0" presId="urn:microsoft.com/office/officeart/2005/8/layout/hList1"/>
    <dgm:cxn modelId="{A7F689E3-70A1-43A0-81C6-B181547ABB84}" type="presParOf" srcId="{87E14D8C-0A10-49A6-AE9B-F811E6ECB082}" destId="{06580935-310E-4B30-9508-65A6740F7055}" srcOrd="0" destOrd="0" presId="urn:microsoft.com/office/officeart/2005/8/layout/hList1"/>
    <dgm:cxn modelId="{6E402808-30EC-4137-A000-E4569EA36E35}" type="presParOf" srcId="{06580935-310E-4B30-9508-65A6740F7055}" destId="{8107BFEF-12AE-40C1-9EE1-3E7FDE626B87}" srcOrd="0" destOrd="0" presId="urn:microsoft.com/office/officeart/2005/8/layout/hList1"/>
    <dgm:cxn modelId="{63BEFC46-CA09-47E3-8365-C7D5C29F8E69}" type="presParOf" srcId="{06580935-310E-4B30-9508-65A6740F7055}" destId="{7E826E0E-985A-453B-9972-16E7808AA2F4}" srcOrd="1" destOrd="0" presId="urn:microsoft.com/office/officeart/2005/8/layout/hList1"/>
    <dgm:cxn modelId="{1BB8DFF7-D2BF-4275-9F82-1E9A772862C2}" type="presParOf" srcId="{87E14D8C-0A10-49A6-AE9B-F811E6ECB082}" destId="{76EDCAB0-C0C0-435B-BF30-122DA549A6EA}" srcOrd="1" destOrd="0" presId="urn:microsoft.com/office/officeart/2005/8/layout/hList1"/>
    <dgm:cxn modelId="{C9DF1F46-B9C8-4185-AD5F-7EDABF4B9C71}" type="presParOf" srcId="{87E14D8C-0A10-49A6-AE9B-F811E6ECB082}" destId="{AD88B3E2-2794-42B6-8972-E4304C85B0B4}" srcOrd="2" destOrd="0" presId="urn:microsoft.com/office/officeart/2005/8/layout/hList1"/>
    <dgm:cxn modelId="{00391194-41E7-4905-8B2A-F4D7A849844D}" type="presParOf" srcId="{AD88B3E2-2794-42B6-8972-E4304C85B0B4}" destId="{FB9E32D8-B322-474D-A454-56FBD99C615A}" srcOrd="0" destOrd="0" presId="urn:microsoft.com/office/officeart/2005/8/layout/hList1"/>
    <dgm:cxn modelId="{294B61BE-DEE1-4E04-877C-DD8D6C855407}" type="presParOf" srcId="{AD88B3E2-2794-42B6-8972-E4304C85B0B4}" destId="{CBF7948F-DD84-4BE3-9B69-17125719F1A5}" srcOrd="1" destOrd="0" presId="urn:microsoft.com/office/officeart/2005/8/layout/hList1"/>
    <dgm:cxn modelId="{70787FB8-D644-4DB5-A136-116DD6086612}" type="presParOf" srcId="{87E14D8C-0A10-49A6-AE9B-F811E6ECB082}" destId="{F44B3633-094D-4D82-9CA6-8A9F0F4706AB}" srcOrd="3" destOrd="0" presId="urn:microsoft.com/office/officeart/2005/8/layout/hList1"/>
    <dgm:cxn modelId="{2F32CF3B-A6C8-4F5F-8699-FD43936E953C}" type="presParOf" srcId="{87E14D8C-0A10-49A6-AE9B-F811E6ECB082}" destId="{6ADE34C9-8D66-4210-830B-FAD9398E39F8}" srcOrd="4" destOrd="0" presId="urn:microsoft.com/office/officeart/2005/8/layout/hList1"/>
    <dgm:cxn modelId="{1D908B20-1851-442A-9775-1F6BF4B491B7}" type="presParOf" srcId="{6ADE34C9-8D66-4210-830B-FAD9398E39F8}" destId="{9B1A67DA-3483-4B29-AF21-1A8000832CF9}" srcOrd="0" destOrd="0" presId="urn:microsoft.com/office/officeart/2005/8/layout/hList1"/>
    <dgm:cxn modelId="{E269F9CA-CCFA-4091-A8BC-FEEC3D99EC19}" type="presParOf" srcId="{6ADE34C9-8D66-4210-830B-FAD9398E39F8}" destId="{8FF5847B-EEA2-4569-B943-B1966372C1EA}" srcOrd="1" destOrd="0" presId="urn:microsoft.com/office/officeart/2005/8/layout/hList1"/>
    <dgm:cxn modelId="{AAFFF9CA-EE47-46CD-B382-02230EAC1ECB}" type="presParOf" srcId="{87E14D8C-0A10-49A6-AE9B-F811E6ECB082}" destId="{FB2640F7-9CF0-4D80-89C8-011BE7BADA18}" srcOrd="5" destOrd="0" presId="urn:microsoft.com/office/officeart/2005/8/layout/hList1"/>
    <dgm:cxn modelId="{AA18278F-E0EF-4029-9724-9E7C45701895}" type="presParOf" srcId="{87E14D8C-0A10-49A6-AE9B-F811E6ECB082}" destId="{73456600-8A51-47F6-8D2F-BC6476EB503F}" srcOrd="6" destOrd="0" presId="urn:microsoft.com/office/officeart/2005/8/layout/hList1"/>
    <dgm:cxn modelId="{27B1942D-138E-4FEF-912B-ED4024D077C2}" type="presParOf" srcId="{73456600-8A51-47F6-8D2F-BC6476EB503F}" destId="{D71D8B87-4D3A-415E-9510-5B8805CBCF5C}" srcOrd="0" destOrd="0" presId="urn:microsoft.com/office/officeart/2005/8/layout/hList1"/>
    <dgm:cxn modelId="{C7D3CD88-ACFC-44BC-9F42-82896FF19A24}" type="presParOf" srcId="{73456600-8A51-47F6-8D2F-BC6476EB503F}" destId="{67347298-C544-4F56-B111-0B7499C814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4E08A5-0EEC-4A33-9C8E-3231405ED99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D14E390-C4F7-4AEF-8FB2-3A171CBFFA27}">
      <dgm:prSet phldrT="[Text]"/>
      <dgm:spPr/>
      <dgm:t>
        <a:bodyPr/>
        <a:lstStyle/>
        <a:p>
          <a:r>
            <a:rPr lang="id-ID" b="1" dirty="0" smtClean="0"/>
            <a:t>PROM</a:t>
          </a:r>
        </a:p>
        <a:p>
          <a:r>
            <a:rPr lang="id-ID" b="1" dirty="0" smtClean="0"/>
            <a:t>(Programable ROM)</a:t>
          </a:r>
          <a:endParaRPr lang="id-ID" b="1" dirty="0"/>
        </a:p>
      </dgm:t>
    </dgm:pt>
    <dgm:pt modelId="{D9A37780-808F-4EBD-8FA5-9E2B414EDCCC}" type="parTrans" cxnId="{29AAA213-E5FB-4B9C-865F-42D854C1756E}">
      <dgm:prSet/>
      <dgm:spPr/>
      <dgm:t>
        <a:bodyPr/>
        <a:lstStyle/>
        <a:p>
          <a:endParaRPr lang="id-ID"/>
        </a:p>
      </dgm:t>
    </dgm:pt>
    <dgm:pt modelId="{C56BBF31-2435-449F-A001-30D0E6767A07}" type="sibTrans" cxnId="{29AAA213-E5FB-4B9C-865F-42D854C1756E}">
      <dgm:prSet/>
      <dgm:spPr/>
      <dgm:t>
        <a:bodyPr/>
        <a:lstStyle/>
        <a:p>
          <a:endParaRPr lang="id-ID"/>
        </a:p>
      </dgm:t>
    </dgm:pt>
    <dgm:pt modelId="{CD594A62-0627-436C-9128-3236EBE3E059}">
      <dgm:prSet phldrT="[Text]"/>
      <dgm:spPr/>
      <dgm:t>
        <a:bodyPr/>
        <a:lstStyle/>
        <a:p>
          <a:r>
            <a:rPr lang="id-ID" dirty="0" smtClean="0"/>
            <a:t>Bisa diprogram hanya 1 kali</a:t>
          </a:r>
          <a:endParaRPr lang="id-ID" dirty="0"/>
        </a:p>
      </dgm:t>
    </dgm:pt>
    <dgm:pt modelId="{F1613D52-CB71-46CC-B3A6-993837DD09A9}" type="parTrans" cxnId="{9399ADFB-AED2-4C50-8395-37FFFDBAC432}">
      <dgm:prSet/>
      <dgm:spPr/>
      <dgm:t>
        <a:bodyPr/>
        <a:lstStyle/>
        <a:p>
          <a:endParaRPr lang="id-ID"/>
        </a:p>
      </dgm:t>
    </dgm:pt>
    <dgm:pt modelId="{656D1B07-C200-44B4-A22C-E64B9D1603BC}" type="sibTrans" cxnId="{9399ADFB-AED2-4C50-8395-37FFFDBAC432}">
      <dgm:prSet/>
      <dgm:spPr/>
      <dgm:t>
        <a:bodyPr/>
        <a:lstStyle/>
        <a:p>
          <a:endParaRPr lang="id-ID"/>
        </a:p>
      </dgm:t>
    </dgm:pt>
    <dgm:pt modelId="{712F2D45-B521-42A8-A857-07F166BFF174}">
      <dgm:prSet phldrT="[Text]"/>
      <dgm:spPr/>
      <dgm:t>
        <a:bodyPr/>
        <a:lstStyle/>
        <a:p>
          <a:r>
            <a:rPr lang="id-ID" dirty="0" smtClean="0"/>
            <a:t>Tidak dapat lagi diprogram</a:t>
          </a:r>
          <a:endParaRPr lang="id-ID" dirty="0"/>
        </a:p>
      </dgm:t>
    </dgm:pt>
    <dgm:pt modelId="{9C8E673C-2D66-47DE-BDDD-BCEE2672060D}" type="parTrans" cxnId="{22992547-A56F-4083-856C-CEFD7E6698A7}">
      <dgm:prSet/>
      <dgm:spPr/>
      <dgm:t>
        <a:bodyPr/>
        <a:lstStyle/>
        <a:p>
          <a:endParaRPr lang="id-ID"/>
        </a:p>
      </dgm:t>
    </dgm:pt>
    <dgm:pt modelId="{1AFFE0BE-0178-4035-978E-70E2EC19FA82}" type="sibTrans" cxnId="{22992547-A56F-4083-856C-CEFD7E6698A7}">
      <dgm:prSet/>
      <dgm:spPr/>
      <dgm:t>
        <a:bodyPr/>
        <a:lstStyle/>
        <a:p>
          <a:endParaRPr lang="id-ID"/>
        </a:p>
      </dgm:t>
    </dgm:pt>
    <dgm:pt modelId="{3D300CF0-3820-4FB4-977E-73310699ECB7}">
      <dgm:prSet phldrT="[Text]"/>
      <dgm:spPr/>
      <dgm:t>
        <a:bodyPr/>
        <a:lstStyle/>
        <a:p>
          <a:r>
            <a:rPr lang="id-ID" b="1" dirty="0" smtClean="0"/>
            <a:t>RPROM</a:t>
          </a:r>
        </a:p>
        <a:p>
          <a:r>
            <a:rPr lang="id-ID" b="1" dirty="0" smtClean="0"/>
            <a:t>(Re-Programable ROM)</a:t>
          </a:r>
          <a:endParaRPr lang="id-ID" b="1" dirty="0"/>
        </a:p>
      </dgm:t>
    </dgm:pt>
    <dgm:pt modelId="{9125C8BA-A3F8-4986-8BE9-97AE4025F4AE}" type="parTrans" cxnId="{CB763B1C-5F5B-4FB8-827B-EC6162D2BA70}">
      <dgm:prSet/>
      <dgm:spPr/>
      <dgm:t>
        <a:bodyPr/>
        <a:lstStyle/>
        <a:p>
          <a:endParaRPr lang="id-ID"/>
        </a:p>
      </dgm:t>
    </dgm:pt>
    <dgm:pt modelId="{5B29F327-4BE3-41FA-A82C-3F6ADB7E0E33}" type="sibTrans" cxnId="{CB763B1C-5F5B-4FB8-827B-EC6162D2BA70}">
      <dgm:prSet/>
      <dgm:spPr/>
      <dgm:t>
        <a:bodyPr/>
        <a:lstStyle/>
        <a:p>
          <a:endParaRPr lang="id-ID"/>
        </a:p>
      </dgm:t>
    </dgm:pt>
    <dgm:pt modelId="{057BF166-DBD9-4603-AAA3-8924640B1060}">
      <dgm:prSet phldrT="[Text]"/>
      <dgm:spPr/>
      <dgm:t>
        <a:bodyPr/>
        <a:lstStyle/>
        <a:p>
          <a:r>
            <a:rPr lang="id-ID" dirty="0" smtClean="0"/>
            <a:t>Perkembangan dari PROM</a:t>
          </a:r>
          <a:endParaRPr lang="id-ID" dirty="0"/>
        </a:p>
      </dgm:t>
    </dgm:pt>
    <dgm:pt modelId="{8A8E8D51-AB6C-4B33-9D13-E54A588E0768}" type="parTrans" cxnId="{91CA17BC-E268-4C72-AEF5-F3A27B6D99E9}">
      <dgm:prSet/>
      <dgm:spPr/>
      <dgm:t>
        <a:bodyPr/>
        <a:lstStyle/>
        <a:p>
          <a:endParaRPr lang="id-ID"/>
        </a:p>
      </dgm:t>
    </dgm:pt>
    <dgm:pt modelId="{4227BE5F-45C2-4B71-B898-5B451781B751}" type="sibTrans" cxnId="{91CA17BC-E268-4C72-AEF5-F3A27B6D99E9}">
      <dgm:prSet/>
      <dgm:spPr/>
      <dgm:t>
        <a:bodyPr/>
        <a:lstStyle/>
        <a:p>
          <a:endParaRPr lang="id-ID"/>
        </a:p>
      </dgm:t>
    </dgm:pt>
    <dgm:pt modelId="{E7BE89B9-B6AF-4FB8-8DB9-5CBB61E36E47}">
      <dgm:prSet phldrT="[Text]"/>
      <dgm:spPr/>
      <dgm:t>
        <a:bodyPr/>
        <a:lstStyle/>
        <a:p>
          <a:r>
            <a:rPr lang="id-ID" dirty="0" smtClean="0"/>
            <a:t>Bisa diubah berulang kali	</a:t>
          </a:r>
          <a:endParaRPr lang="id-ID" dirty="0"/>
        </a:p>
      </dgm:t>
    </dgm:pt>
    <dgm:pt modelId="{191373E7-60B2-4D59-9AE1-78AEC2E40ADF}" type="parTrans" cxnId="{A5F9249E-CB6E-4298-B927-377E000121F3}">
      <dgm:prSet/>
      <dgm:spPr/>
      <dgm:t>
        <a:bodyPr/>
        <a:lstStyle/>
        <a:p>
          <a:endParaRPr lang="id-ID"/>
        </a:p>
      </dgm:t>
    </dgm:pt>
    <dgm:pt modelId="{527E870B-C34C-4A08-B082-01A96472BA7B}" type="sibTrans" cxnId="{A5F9249E-CB6E-4298-B927-377E000121F3}">
      <dgm:prSet/>
      <dgm:spPr/>
      <dgm:t>
        <a:bodyPr/>
        <a:lstStyle/>
        <a:p>
          <a:endParaRPr lang="id-ID"/>
        </a:p>
      </dgm:t>
    </dgm:pt>
    <dgm:pt modelId="{3E3DB5F3-58EB-4587-A47E-376E722D73BD}">
      <dgm:prSet phldrT="[Text]"/>
      <dgm:spPr/>
      <dgm:t>
        <a:bodyPr/>
        <a:lstStyle/>
        <a:p>
          <a:r>
            <a:rPr lang="id-ID" b="1" dirty="0" smtClean="0"/>
            <a:t>EPROM </a:t>
          </a:r>
        </a:p>
        <a:p>
          <a:r>
            <a:rPr lang="id-ID" b="1" dirty="0" smtClean="0"/>
            <a:t>(Erasable Programable ROM)	</a:t>
          </a:r>
          <a:endParaRPr lang="id-ID" b="1" dirty="0"/>
        </a:p>
      </dgm:t>
    </dgm:pt>
    <dgm:pt modelId="{896D6B5A-6553-4AEB-ADA5-3AF994C258AD}" type="parTrans" cxnId="{533BF92D-FBCB-468F-8981-1400654A6CD1}">
      <dgm:prSet/>
      <dgm:spPr/>
      <dgm:t>
        <a:bodyPr/>
        <a:lstStyle/>
        <a:p>
          <a:endParaRPr lang="id-ID"/>
        </a:p>
      </dgm:t>
    </dgm:pt>
    <dgm:pt modelId="{A5130048-5BF8-4C18-BDC1-16857A645582}" type="sibTrans" cxnId="{533BF92D-FBCB-468F-8981-1400654A6CD1}">
      <dgm:prSet/>
      <dgm:spPr/>
      <dgm:t>
        <a:bodyPr/>
        <a:lstStyle/>
        <a:p>
          <a:endParaRPr lang="id-ID"/>
        </a:p>
      </dgm:t>
    </dgm:pt>
    <dgm:pt modelId="{11D59347-8D0E-4859-9A86-640A2CB09878}">
      <dgm:prSet phldrT="[Text]"/>
      <dgm:spPr/>
      <dgm:t>
        <a:bodyPr/>
        <a:lstStyle/>
        <a:p>
          <a:r>
            <a:rPr lang="id-ID" dirty="0" smtClean="0"/>
            <a:t>Dapat dihapus dan diprogram kembali</a:t>
          </a:r>
          <a:endParaRPr lang="id-ID" dirty="0"/>
        </a:p>
      </dgm:t>
    </dgm:pt>
    <dgm:pt modelId="{E874CC00-E933-4477-BC2A-76248BD164BF}" type="parTrans" cxnId="{1CFB9D63-4B1B-43AB-AFDA-DEB888E30A5D}">
      <dgm:prSet/>
      <dgm:spPr/>
      <dgm:t>
        <a:bodyPr/>
        <a:lstStyle/>
        <a:p>
          <a:endParaRPr lang="id-ID"/>
        </a:p>
      </dgm:t>
    </dgm:pt>
    <dgm:pt modelId="{D2572DF0-E39D-4A00-9EAD-D23690D52E54}" type="sibTrans" cxnId="{1CFB9D63-4B1B-43AB-AFDA-DEB888E30A5D}">
      <dgm:prSet/>
      <dgm:spPr/>
      <dgm:t>
        <a:bodyPr/>
        <a:lstStyle/>
        <a:p>
          <a:endParaRPr lang="id-ID"/>
        </a:p>
      </dgm:t>
    </dgm:pt>
    <dgm:pt modelId="{3207760E-194F-40B8-9630-C8407CCF7843}">
      <dgm:prSet phldrT="[Text]"/>
      <dgm:spPr/>
      <dgm:t>
        <a:bodyPr/>
        <a:lstStyle/>
        <a:p>
          <a:r>
            <a:rPr lang="id-ID" dirty="0" smtClean="0"/>
            <a:t>Hapus </a:t>
          </a:r>
          <a:r>
            <a:rPr lang="id-ID" dirty="0" smtClean="0">
              <a:sym typeface="Wingdings" pitchFamily="2" charset="2"/>
            </a:rPr>
            <a:t> Sinar Ultraviolet</a:t>
          </a:r>
          <a:endParaRPr lang="id-ID" dirty="0"/>
        </a:p>
      </dgm:t>
    </dgm:pt>
    <dgm:pt modelId="{3CA23445-CEDB-48E7-BB73-3976171DFA60}" type="parTrans" cxnId="{2BCD8795-ABD1-4E28-BB67-7E9FA711A3D3}">
      <dgm:prSet/>
      <dgm:spPr/>
      <dgm:t>
        <a:bodyPr/>
        <a:lstStyle/>
        <a:p>
          <a:endParaRPr lang="id-ID"/>
        </a:p>
      </dgm:t>
    </dgm:pt>
    <dgm:pt modelId="{CECD8EDF-3EFC-4C70-A5E7-90E734BAF0CC}" type="sibTrans" cxnId="{2BCD8795-ABD1-4E28-BB67-7E9FA711A3D3}">
      <dgm:prSet/>
      <dgm:spPr/>
      <dgm:t>
        <a:bodyPr/>
        <a:lstStyle/>
        <a:p>
          <a:endParaRPr lang="id-ID"/>
        </a:p>
      </dgm:t>
    </dgm:pt>
    <dgm:pt modelId="{78FFA268-0CEE-4E9F-9250-7515F4FBA90A}">
      <dgm:prSet phldrT="[Text]"/>
      <dgm:spPr/>
      <dgm:t>
        <a:bodyPr/>
        <a:lstStyle/>
        <a:p>
          <a:r>
            <a:rPr lang="id-ID" b="1" dirty="0" smtClean="0"/>
            <a:t>EEPROM </a:t>
          </a:r>
        </a:p>
        <a:p>
          <a:r>
            <a:rPr lang="id-ID" b="1" dirty="0" smtClean="0"/>
            <a:t>(Electrically Erasable Programable ROM)</a:t>
          </a:r>
          <a:endParaRPr lang="id-ID" b="1" dirty="0"/>
        </a:p>
      </dgm:t>
    </dgm:pt>
    <dgm:pt modelId="{3F4F6A11-54EC-4014-B23C-D147D64DB773}" type="parTrans" cxnId="{8D56A9A9-2B34-4C08-90CC-83C288D2A115}">
      <dgm:prSet/>
      <dgm:spPr/>
      <dgm:t>
        <a:bodyPr/>
        <a:lstStyle/>
        <a:p>
          <a:endParaRPr lang="id-ID"/>
        </a:p>
      </dgm:t>
    </dgm:pt>
    <dgm:pt modelId="{CA9912FC-1E4E-4959-8DF3-3E0CBD2A8E95}" type="sibTrans" cxnId="{8D56A9A9-2B34-4C08-90CC-83C288D2A115}">
      <dgm:prSet/>
      <dgm:spPr/>
      <dgm:t>
        <a:bodyPr/>
        <a:lstStyle/>
        <a:p>
          <a:endParaRPr lang="id-ID"/>
        </a:p>
      </dgm:t>
    </dgm:pt>
    <dgm:pt modelId="{D7EA426D-01BF-476E-B239-4AE1CDB7E3AA}">
      <dgm:prSet phldrT="[Text]"/>
      <dgm:spPr/>
      <dgm:t>
        <a:bodyPr/>
        <a:lstStyle/>
        <a:p>
          <a:r>
            <a:rPr lang="id-ID" dirty="0" smtClean="0"/>
            <a:t>Dapat diubah dan dihapus</a:t>
          </a:r>
          <a:endParaRPr lang="id-ID" dirty="0"/>
        </a:p>
      </dgm:t>
    </dgm:pt>
    <dgm:pt modelId="{2DAE5237-5EE6-4E5E-99DE-CA55828FD2B9}" type="parTrans" cxnId="{AB48272F-2A4D-4232-9B9D-43D41262FB17}">
      <dgm:prSet/>
      <dgm:spPr/>
      <dgm:t>
        <a:bodyPr/>
        <a:lstStyle/>
        <a:p>
          <a:endParaRPr lang="id-ID"/>
        </a:p>
      </dgm:t>
    </dgm:pt>
    <dgm:pt modelId="{D840D0BF-50BB-4C27-9E9E-88735FD8FF9F}" type="sibTrans" cxnId="{AB48272F-2A4D-4232-9B9D-43D41262FB17}">
      <dgm:prSet/>
      <dgm:spPr/>
      <dgm:t>
        <a:bodyPr/>
        <a:lstStyle/>
        <a:p>
          <a:endParaRPr lang="id-ID"/>
        </a:p>
      </dgm:t>
    </dgm:pt>
    <dgm:pt modelId="{0B42D9A1-B5EB-4BD8-B4F8-452F67E055CC}">
      <dgm:prSet phldrT="[Text]"/>
      <dgm:spPr/>
      <dgm:t>
        <a:bodyPr/>
        <a:lstStyle/>
        <a:p>
          <a:r>
            <a:rPr lang="id-ID" dirty="0" smtClean="0"/>
            <a:t>Menggunakan teknik eletrik</a:t>
          </a:r>
          <a:endParaRPr lang="id-ID" dirty="0"/>
        </a:p>
      </dgm:t>
    </dgm:pt>
    <dgm:pt modelId="{C3F3C9B0-DB53-4E37-9687-D3A3A3B5D78B}" type="parTrans" cxnId="{82D642FA-E823-45BE-8DBF-95FE0F6FFF96}">
      <dgm:prSet/>
      <dgm:spPr/>
      <dgm:t>
        <a:bodyPr/>
        <a:lstStyle/>
        <a:p>
          <a:endParaRPr lang="id-ID"/>
        </a:p>
      </dgm:t>
    </dgm:pt>
    <dgm:pt modelId="{3526749A-8E76-4C78-AD2F-456C0133CD0D}" type="sibTrans" cxnId="{82D642FA-E823-45BE-8DBF-95FE0F6FFF96}">
      <dgm:prSet/>
      <dgm:spPr/>
      <dgm:t>
        <a:bodyPr/>
        <a:lstStyle/>
        <a:p>
          <a:endParaRPr lang="id-ID"/>
        </a:p>
      </dgm:t>
    </dgm:pt>
    <dgm:pt modelId="{3485ACE1-60D3-4CBE-B49B-0C77CFD6492E}" type="pres">
      <dgm:prSet presAssocID="{FD4E08A5-0EEC-4A33-9C8E-3231405ED99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4E196C38-A527-4108-B524-C2D35591FC13}" type="pres">
      <dgm:prSet presAssocID="{DD14E390-C4F7-4AEF-8FB2-3A171CBFFA27}" presName="linNode" presStyleCnt="0"/>
      <dgm:spPr/>
    </dgm:pt>
    <dgm:pt modelId="{19D84B5E-05D9-43BA-82C6-7B9576AD2AA7}" type="pres">
      <dgm:prSet presAssocID="{DD14E390-C4F7-4AEF-8FB2-3A171CBFFA27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702B91-2FEF-42AE-9A1D-20B97007D6DD}" type="pres">
      <dgm:prSet presAssocID="{DD14E390-C4F7-4AEF-8FB2-3A171CBFFA27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F3C17CE-6D98-43B7-AEB1-6005E7512298}" type="pres">
      <dgm:prSet presAssocID="{C56BBF31-2435-449F-A001-30D0E6767A07}" presName="spacing" presStyleCnt="0"/>
      <dgm:spPr/>
    </dgm:pt>
    <dgm:pt modelId="{71BEEE96-C776-4DA7-90A7-FC6BB7B6950F}" type="pres">
      <dgm:prSet presAssocID="{3D300CF0-3820-4FB4-977E-73310699ECB7}" presName="linNode" presStyleCnt="0"/>
      <dgm:spPr/>
    </dgm:pt>
    <dgm:pt modelId="{58A28DD6-D093-4A0B-91A7-EF07F1FA4829}" type="pres">
      <dgm:prSet presAssocID="{3D300CF0-3820-4FB4-977E-73310699ECB7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C405D7-ACDC-4B07-B864-17F2922A57E0}" type="pres">
      <dgm:prSet presAssocID="{3D300CF0-3820-4FB4-977E-73310699ECB7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737880-19A3-45FD-9770-1EC738F01BA4}" type="pres">
      <dgm:prSet presAssocID="{5B29F327-4BE3-41FA-A82C-3F6ADB7E0E33}" presName="spacing" presStyleCnt="0"/>
      <dgm:spPr/>
    </dgm:pt>
    <dgm:pt modelId="{201C29AF-A85E-4947-84C5-FB7E8D30265C}" type="pres">
      <dgm:prSet presAssocID="{3E3DB5F3-58EB-4587-A47E-376E722D73BD}" presName="linNode" presStyleCnt="0"/>
      <dgm:spPr/>
    </dgm:pt>
    <dgm:pt modelId="{4D7676DE-11B7-4094-B773-4FDC8E9F6C2D}" type="pres">
      <dgm:prSet presAssocID="{3E3DB5F3-58EB-4587-A47E-376E722D73BD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0F34DD6-D69A-4848-8E61-7B99D81C8A45}" type="pres">
      <dgm:prSet presAssocID="{3E3DB5F3-58EB-4587-A47E-376E722D73BD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ED974F-BEF8-4F28-8F25-9B83B4D9D7EC}" type="pres">
      <dgm:prSet presAssocID="{A5130048-5BF8-4C18-BDC1-16857A645582}" presName="spacing" presStyleCnt="0"/>
      <dgm:spPr/>
    </dgm:pt>
    <dgm:pt modelId="{5A7908BA-1184-4E34-932B-F48C1D94E83F}" type="pres">
      <dgm:prSet presAssocID="{78FFA268-0CEE-4E9F-9250-7515F4FBA90A}" presName="linNode" presStyleCnt="0"/>
      <dgm:spPr/>
    </dgm:pt>
    <dgm:pt modelId="{AD9B8039-DB5A-404C-AC90-4F11CFD3761C}" type="pres">
      <dgm:prSet presAssocID="{78FFA268-0CEE-4E9F-9250-7515F4FBA90A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24B1C88-4193-405E-AE2B-ABE3B150035D}" type="pres">
      <dgm:prSet presAssocID="{78FFA268-0CEE-4E9F-9250-7515F4FBA90A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44EAE68-F942-4963-9C3A-136BDBDD1A98}" type="presOf" srcId="{DD14E390-C4F7-4AEF-8FB2-3A171CBFFA27}" destId="{19D84B5E-05D9-43BA-82C6-7B9576AD2AA7}" srcOrd="0" destOrd="0" presId="urn:microsoft.com/office/officeart/2005/8/layout/vList6"/>
    <dgm:cxn modelId="{3910FAA3-458C-41C4-8F03-502B0A090CC5}" type="presOf" srcId="{3D300CF0-3820-4FB4-977E-73310699ECB7}" destId="{58A28DD6-D093-4A0B-91A7-EF07F1FA4829}" srcOrd="0" destOrd="0" presId="urn:microsoft.com/office/officeart/2005/8/layout/vList6"/>
    <dgm:cxn modelId="{0AC91A14-3132-4BA4-983E-F0A458213BF9}" type="presOf" srcId="{CD594A62-0627-436C-9128-3236EBE3E059}" destId="{00702B91-2FEF-42AE-9A1D-20B97007D6DD}" srcOrd="0" destOrd="0" presId="urn:microsoft.com/office/officeart/2005/8/layout/vList6"/>
    <dgm:cxn modelId="{29AAA213-E5FB-4B9C-865F-42D854C1756E}" srcId="{FD4E08A5-0EEC-4A33-9C8E-3231405ED990}" destId="{DD14E390-C4F7-4AEF-8FB2-3A171CBFFA27}" srcOrd="0" destOrd="0" parTransId="{D9A37780-808F-4EBD-8FA5-9E2B414EDCCC}" sibTransId="{C56BBF31-2435-449F-A001-30D0E6767A07}"/>
    <dgm:cxn modelId="{CB763B1C-5F5B-4FB8-827B-EC6162D2BA70}" srcId="{FD4E08A5-0EEC-4A33-9C8E-3231405ED990}" destId="{3D300CF0-3820-4FB4-977E-73310699ECB7}" srcOrd="1" destOrd="0" parTransId="{9125C8BA-A3F8-4986-8BE9-97AE4025F4AE}" sibTransId="{5B29F327-4BE3-41FA-A82C-3F6ADB7E0E33}"/>
    <dgm:cxn modelId="{91CA17BC-E268-4C72-AEF5-F3A27B6D99E9}" srcId="{3D300CF0-3820-4FB4-977E-73310699ECB7}" destId="{057BF166-DBD9-4603-AAA3-8924640B1060}" srcOrd="0" destOrd="0" parTransId="{8A8E8D51-AB6C-4B33-9D13-E54A588E0768}" sibTransId="{4227BE5F-45C2-4B71-B898-5B451781B751}"/>
    <dgm:cxn modelId="{1CFB9D63-4B1B-43AB-AFDA-DEB888E30A5D}" srcId="{3E3DB5F3-58EB-4587-A47E-376E722D73BD}" destId="{11D59347-8D0E-4859-9A86-640A2CB09878}" srcOrd="0" destOrd="0" parTransId="{E874CC00-E933-4477-BC2A-76248BD164BF}" sibTransId="{D2572DF0-E39D-4A00-9EAD-D23690D52E54}"/>
    <dgm:cxn modelId="{AB48272F-2A4D-4232-9B9D-43D41262FB17}" srcId="{78FFA268-0CEE-4E9F-9250-7515F4FBA90A}" destId="{D7EA426D-01BF-476E-B239-4AE1CDB7E3AA}" srcOrd="0" destOrd="0" parTransId="{2DAE5237-5EE6-4E5E-99DE-CA55828FD2B9}" sibTransId="{D840D0BF-50BB-4C27-9E9E-88735FD8FF9F}"/>
    <dgm:cxn modelId="{DFD1B6A1-6F0F-4DA8-A630-2D5F13FD4074}" type="presOf" srcId="{0B42D9A1-B5EB-4BD8-B4F8-452F67E055CC}" destId="{F24B1C88-4193-405E-AE2B-ABE3B150035D}" srcOrd="0" destOrd="1" presId="urn:microsoft.com/office/officeart/2005/8/layout/vList6"/>
    <dgm:cxn modelId="{2BCD8795-ABD1-4E28-BB67-7E9FA711A3D3}" srcId="{3E3DB5F3-58EB-4587-A47E-376E722D73BD}" destId="{3207760E-194F-40B8-9630-C8407CCF7843}" srcOrd="1" destOrd="0" parTransId="{3CA23445-CEDB-48E7-BB73-3976171DFA60}" sibTransId="{CECD8EDF-3EFC-4C70-A5E7-90E734BAF0CC}"/>
    <dgm:cxn modelId="{404FBA6B-55D6-45FE-8046-7F9F9AC7C4DF}" type="presOf" srcId="{3207760E-194F-40B8-9630-C8407CCF7843}" destId="{60F34DD6-D69A-4848-8E61-7B99D81C8A45}" srcOrd="0" destOrd="1" presId="urn:microsoft.com/office/officeart/2005/8/layout/vList6"/>
    <dgm:cxn modelId="{EDDFDAF9-F0C3-4343-83AF-5125C4475D66}" type="presOf" srcId="{D7EA426D-01BF-476E-B239-4AE1CDB7E3AA}" destId="{F24B1C88-4193-405E-AE2B-ABE3B150035D}" srcOrd="0" destOrd="0" presId="urn:microsoft.com/office/officeart/2005/8/layout/vList6"/>
    <dgm:cxn modelId="{EF8B8252-D435-4078-ADA1-F2B24978054F}" type="presOf" srcId="{11D59347-8D0E-4859-9A86-640A2CB09878}" destId="{60F34DD6-D69A-4848-8E61-7B99D81C8A45}" srcOrd="0" destOrd="0" presId="urn:microsoft.com/office/officeart/2005/8/layout/vList6"/>
    <dgm:cxn modelId="{7F60B99C-785D-4655-BB25-A76126CA8530}" type="presOf" srcId="{712F2D45-B521-42A8-A857-07F166BFF174}" destId="{00702B91-2FEF-42AE-9A1D-20B97007D6DD}" srcOrd="0" destOrd="1" presId="urn:microsoft.com/office/officeart/2005/8/layout/vList6"/>
    <dgm:cxn modelId="{4D280F1F-A092-43F0-A828-D7179BB8636F}" type="presOf" srcId="{057BF166-DBD9-4603-AAA3-8924640B1060}" destId="{E7C405D7-ACDC-4B07-B864-17F2922A57E0}" srcOrd="0" destOrd="0" presId="urn:microsoft.com/office/officeart/2005/8/layout/vList6"/>
    <dgm:cxn modelId="{2C54106E-4778-42CD-9BD1-F8343F829F2E}" type="presOf" srcId="{78FFA268-0CEE-4E9F-9250-7515F4FBA90A}" destId="{AD9B8039-DB5A-404C-AC90-4F11CFD3761C}" srcOrd="0" destOrd="0" presId="urn:microsoft.com/office/officeart/2005/8/layout/vList6"/>
    <dgm:cxn modelId="{A5F9249E-CB6E-4298-B927-377E000121F3}" srcId="{3D300CF0-3820-4FB4-977E-73310699ECB7}" destId="{E7BE89B9-B6AF-4FB8-8DB9-5CBB61E36E47}" srcOrd="1" destOrd="0" parTransId="{191373E7-60B2-4D59-9AE1-78AEC2E40ADF}" sibTransId="{527E870B-C34C-4A08-B082-01A96472BA7B}"/>
    <dgm:cxn modelId="{82D642FA-E823-45BE-8DBF-95FE0F6FFF96}" srcId="{78FFA268-0CEE-4E9F-9250-7515F4FBA90A}" destId="{0B42D9A1-B5EB-4BD8-B4F8-452F67E055CC}" srcOrd="1" destOrd="0" parTransId="{C3F3C9B0-DB53-4E37-9687-D3A3A3B5D78B}" sibTransId="{3526749A-8E76-4C78-AD2F-456C0133CD0D}"/>
    <dgm:cxn modelId="{533BF92D-FBCB-468F-8981-1400654A6CD1}" srcId="{FD4E08A5-0EEC-4A33-9C8E-3231405ED990}" destId="{3E3DB5F3-58EB-4587-A47E-376E722D73BD}" srcOrd="2" destOrd="0" parTransId="{896D6B5A-6553-4AEB-ADA5-3AF994C258AD}" sibTransId="{A5130048-5BF8-4C18-BDC1-16857A645582}"/>
    <dgm:cxn modelId="{0B1FAE52-5A2F-47D7-9667-0106985EA4B6}" type="presOf" srcId="{FD4E08A5-0EEC-4A33-9C8E-3231405ED990}" destId="{3485ACE1-60D3-4CBE-B49B-0C77CFD6492E}" srcOrd="0" destOrd="0" presId="urn:microsoft.com/office/officeart/2005/8/layout/vList6"/>
    <dgm:cxn modelId="{9399ADFB-AED2-4C50-8395-37FFFDBAC432}" srcId="{DD14E390-C4F7-4AEF-8FB2-3A171CBFFA27}" destId="{CD594A62-0627-436C-9128-3236EBE3E059}" srcOrd="0" destOrd="0" parTransId="{F1613D52-CB71-46CC-B3A6-993837DD09A9}" sibTransId="{656D1B07-C200-44B4-A22C-E64B9D1603BC}"/>
    <dgm:cxn modelId="{8663F4A6-71B9-406D-A3A8-8F06E9114FB1}" type="presOf" srcId="{E7BE89B9-B6AF-4FB8-8DB9-5CBB61E36E47}" destId="{E7C405D7-ACDC-4B07-B864-17F2922A57E0}" srcOrd="0" destOrd="1" presId="urn:microsoft.com/office/officeart/2005/8/layout/vList6"/>
    <dgm:cxn modelId="{B97EC8CF-284A-465E-8759-952CA2DB92BA}" type="presOf" srcId="{3E3DB5F3-58EB-4587-A47E-376E722D73BD}" destId="{4D7676DE-11B7-4094-B773-4FDC8E9F6C2D}" srcOrd="0" destOrd="0" presId="urn:microsoft.com/office/officeart/2005/8/layout/vList6"/>
    <dgm:cxn modelId="{22992547-A56F-4083-856C-CEFD7E6698A7}" srcId="{DD14E390-C4F7-4AEF-8FB2-3A171CBFFA27}" destId="{712F2D45-B521-42A8-A857-07F166BFF174}" srcOrd="1" destOrd="0" parTransId="{9C8E673C-2D66-47DE-BDDD-BCEE2672060D}" sibTransId="{1AFFE0BE-0178-4035-978E-70E2EC19FA82}"/>
    <dgm:cxn modelId="{8D56A9A9-2B34-4C08-90CC-83C288D2A115}" srcId="{FD4E08A5-0EEC-4A33-9C8E-3231405ED990}" destId="{78FFA268-0CEE-4E9F-9250-7515F4FBA90A}" srcOrd="3" destOrd="0" parTransId="{3F4F6A11-54EC-4014-B23C-D147D64DB773}" sibTransId="{CA9912FC-1E4E-4959-8DF3-3E0CBD2A8E95}"/>
    <dgm:cxn modelId="{EDB53E63-DEDF-4DD7-9CDD-A30D59DEE7BD}" type="presParOf" srcId="{3485ACE1-60D3-4CBE-B49B-0C77CFD6492E}" destId="{4E196C38-A527-4108-B524-C2D35591FC13}" srcOrd="0" destOrd="0" presId="urn:microsoft.com/office/officeart/2005/8/layout/vList6"/>
    <dgm:cxn modelId="{B3C7D311-29C7-477F-94D9-A73FE1F323D5}" type="presParOf" srcId="{4E196C38-A527-4108-B524-C2D35591FC13}" destId="{19D84B5E-05D9-43BA-82C6-7B9576AD2AA7}" srcOrd="0" destOrd="0" presId="urn:microsoft.com/office/officeart/2005/8/layout/vList6"/>
    <dgm:cxn modelId="{D5CCB0B4-F893-4D39-B75E-40669343629A}" type="presParOf" srcId="{4E196C38-A527-4108-B524-C2D35591FC13}" destId="{00702B91-2FEF-42AE-9A1D-20B97007D6DD}" srcOrd="1" destOrd="0" presId="urn:microsoft.com/office/officeart/2005/8/layout/vList6"/>
    <dgm:cxn modelId="{F5C87D23-F0E6-4C1C-B645-36A3114235DB}" type="presParOf" srcId="{3485ACE1-60D3-4CBE-B49B-0C77CFD6492E}" destId="{DF3C17CE-6D98-43B7-AEB1-6005E7512298}" srcOrd="1" destOrd="0" presId="urn:microsoft.com/office/officeart/2005/8/layout/vList6"/>
    <dgm:cxn modelId="{4E0DD275-3ED6-44A4-9E31-970098B16733}" type="presParOf" srcId="{3485ACE1-60D3-4CBE-B49B-0C77CFD6492E}" destId="{71BEEE96-C776-4DA7-90A7-FC6BB7B6950F}" srcOrd="2" destOrd="0" presId="urn:microsoft.com/office/officeart/2005/8/layout/vList6"/>
    <dgm:cxn modelId="{FEC14797-4EB7-4E23-A602-7B48FC6C0EA2}" type="presParOf" srcId="{71BEEE96-C776-4DA7-90A7-FC6BB7B6950F}" destId="{58A28DD6-D093-4A0B-91A7-EF07F1FA4829}" srcOrd="0" destOrd="0" presId="urn:microsoft.com/office/officeart/2005/8/layout/vList6"/>
    <dgm:cxn modelId="{B8EAAA0D-DA15-4162-8905-74B15D255FC2}" type="presParOf" srcId="{71BEEE96-C776-4DA7-90A7-FC6BB7B6950F}" destId="{E7C405D7-ACDC-4B07-B864-17F2922A57E0}" srcOrd="1" destOrd="0" presId="urn:microsoft.com/office/officeart/2005/8/layout/vList6"/>
    <dgm:cxn modelId="{5DEF8E6B-AC04-4F5D-AB9D-CA35EFD59AE7}" type="presParOf" srcId="{3485ACE1-60D3-4CBE-B49B-0C77CFD6492E}" destId="{EC737880-19A3-45FD-9770-1EC738F01BA4}" srcOrd="3" destOrd="0" presId="urn:microsoft.com/office/officeart/2005/8/layout/vList6"/>
    <dgm:cxn modelId="{CB585EC0-4C31-4E46-8E74-F11506E2FD7A}" type="presParOf" srcId="{3485ACE1-60D3-4CBE-B49B-0C77CFD6492E}" destId="{201C29AF-A85E-4947-84C5-FB7E8D30265C}" srcOrd="4" destOrd="0" presId="urn:microsoft.com/office/officeart/2005/8/layout/vList6"/>
    <dgm:cxn modelId="{73D25B6A-8BFF-47AE-B7E3-0B2A47543A11}" type="presParOf" srcId="{201C29AF-A85E-4947-84C5-FB7E8D30265C}" destId="{4D7676DE-11B7-4094-B773-4FDC8E9F6C2D}" srcOrd="0" destOrd="0" presId="urn:microsoft.com/office/officeart/2005/8/layout/vList6"/>
    <dgm:cxn modelId="{FAC7B28B-0362-4679-A03A-094B8F8F1D99}" type="presParOf" srcId="{201C29AF-A85E-4947-84C5-FB7E8D30265C}" destId="{60F34DD6-D69A-4848-8E61-7B99D81C8A45}" srcOrd="1" destOrd="0" presId="urn:microsoft.com/office/officeart/2005/8/layout/vList6"/>
    <dgm:cxn modelId="{2763C5CD-0C92-447D-B369-7EA647D6208A}" type="presParOf" srcId="{3485ACE1-60D3-4CBE-B49B-0C77CFD6492E}" destId="{32ED974F-BEF8-4F28-8F25-9B83B4D9D7EC}" srcOrd="5" destOrd="0" presId="urn:microsoft.com/office/officeart/2005/8/layout/vList6"/>
    <dgm:cxn modelId="{FA192D7F-3300-4B79-B34A-6072F0A63971}" type="presParOf" srcId="{3485ACE1-60D3-4CBE-B49B-0C77CFD6492E}" destId="{5A7908BA-1184-4E34-932B-F48C1D94E83F}" srcOrd="6" destOrd="0" presId="urn:microsoft.com/office/officeart/2005/8/layout/vList6"/>
    <dgm:cxn modelId="{FB749E01-3A99-4100-8A62-AD898BF01EB5}" type="presParOf" srcId="{5A7908BA-1184-4E34-932B-F48C1D94E83F}" destId="{AD9B8039-DB5A-404C-AC90-4F11CFD3761C}" srcOrd="0" destOrd="0" presId="urn:microsoft.com/office/officeart/2005/8/layout/vList6"/>
    <dgm:cxn modelId="{92BAA2A2-119B-4D96-B6EB-651F537508DE}" type="presParOf" srcId="{5A7908BA-1184-4E34-932B-F48C1D94E83F}" destId="{F24B1C88-4193-405E-AE2B-ABE3B150035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7FF165-C7CD-4248-AE7E-99A1CC57B0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EF417C9-2B82-42C8-88C9-AFAF1AF36972}">
      <dgm:prSet phldrT="[Text]" custT="1"/>
      <dgm:spPr/>
      <dgm:t>
        <a:bodyPr/>
        <a:lstStyle/>
        <a:p>
          <a:r>
            <a:rPr lang="id-ID" sz="3200" b="1" dirty="0" smtClean="0"/>
            <a:t>Program BIOS (Basic </a:t>
          </a:r>
          <a:r>
            <a:rPr lang="en-US" sz="3200" b="1" dirty="0" smtClean="0"/>
            <a:t>Input Output System)</a:t>
          </a:r>
          <a:endParaRPr lang="id-ID" sz="3200" b="1" dirty="0"/>
        </a:p>
      </dgm:t>
    </dgm:pt>
    <dgm:pt modelId="{FF52495D-83E0-4D48-BED5-F64272EF3C06}" type="parTrans" cxnId="{5915D38A-1C0E-40E2-A2A5-64A03B2DA01D}">
      <dgm:prSet/>
      <dgm:spPr/>
      <dgm:t>
        <a:bodyPr/>
        <a:lstStyle/>
        <a:p>
          <a:endParaRPr lang="id-ID"/>
        </a:p>
      </dgm:t>
    </dgm:pt>
    <dgm:pt modelId="{016E792D-2694-4D9E-A116-85B08496C6A6}" type="sibTrans" cxnId="{5915D38A-1C0E-40E2-A2A5-64A03B2DA01D}">
      <dgm:prSet/>
      <dgm:spPr/>
      <dgm:t>
        <a:bodyPr/>
        <a:lstStyle/>
        <a:p>
          <a:endParaRPr lang="id-ID"/>
        </a:p>
      </dgm:t>
    </dgm:pt>
    <dgm:pt modelId="{F6F5DBB5-9E2B-4D1C-9FFA-069D3E104B34}">
      <dgm:prSet phldrT="[Text]" custT="1"/>
      <dgm:spPr/>
      <dgm:t>
        <a:bodyPr/>
        <a:lstStyle/>
        <a:p>
          <a:r>
            <a:rPr lang="en-US" sz="3600" b="1" dirty="0" smtClean="0"/>
            <a:t>Program Linkage/Bootstrap</a:t>
          </a:r>
          <a:endParaRPr lang="id-ID" sz="3600" dirty="0"/>
        </a:p>
      </dgm:t>
    </dgm:pt>
    <dgm:pt modelId="{CB62E9FE-1662-43A3-B6A3-434F55E03C23}" type="parTrans" cxnId="{3709D58C-CB18-4D80-AC4C-F636E99003A7}">
      <dgm:prSet/>
      <dgm:spPr/>
      <dgm:t>
        <a:bodyPr/>
        <a:lstStyle/>
        <a:p>
          <a:endParaRPr lang="id-ID"/>
        </a:p>
      </dgm:t>
    </dgm:pt>
    <dgm:pt modelId="{043C96DA-0BCD-427A-9EE1-B65C8B2E02D5}" type="sibTrans" cxnId="{3709D58C-CB18-4D80-AC4C-F636E99003A7}">
      <dgm:prSet/>
      <dgm:spPr/>
      <dgm:t>
        <a:bodyPr/>
        <a:lstStyle/>
        <a:p>
          <a:endParaRPr lang="id-ID"/>
        </a:p>
      </dgm:t>
    </dgm:pt>
    <dgm:pt modelId="{704ACB06-AFEE-4C68-B570-86527E1BEFC8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id-ID" sz="2000" dirty="0" smtClean="0"/>
            <a:t>Memindahkan operating system yang tersimpan didalam disket untuk kemudian ditempatkan didalam RAM</a:t>
          </a:r>
          <a:endParaRPr lang="id-ID" sz="2000" dirty="0"/>
        </a:p>
      </dgm:t>
    </dgm:pt>
    <dgm:pt modelId="{CCB98D89-61C5-44E0-BAC3-218FD34DAC32}" type="parTrans" cxnId="{9127FD51-CAD5-4F50-997C-2E0ABE951183}">
      <dgm:prSet/>
      <dgm:spPr/>
      <dgm:t>
        <a:bodyPr/>
        <a:lstStyle/>
        <a:p>
          <a:endParaRPr lang="id-ID"/>
        </a:p>
      </dgm:t>
    </dgm:pt>
    <dgm:pt modelId="{1DBA476A-F114-447E-B7CE-4A94B236E44E}" type="sibTrans" cxnId="{9127FD51-CAD5-4F50-997C-2E0ABE951183}">
      <dgm:prSet/>
      <dgm:spPr/>
      <dgm:t>
        <a:bodyPr/>
        <a:lstStyle/>
        <a:p>
          <a:endParaRPr lang="id-ID"/>
        </a:p>
      </dgm:t>
    </dgm:pt>
    <dgm:pt modelId="{77D64CCB-62C2-41EE-814F-22C5D3819137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2000" dirty="0" err="1" smtClean="0"/>
            <a:t>Ber</a:t>
          </a:r>
          <a:r>
            <a:rPr lang="id-ID" sz="2000" dirty="0" smtClean="0"/>
            <a:t>fungsi untuk self-diagnostik, atau memeriksa kondisi yang ada didalam dirinya</a:t>
          </a:r>
          <a:endParaRPr lang="id-ID" sz="2000" dirty="0"/>
        </a:p>
      </dgm:t>
    </dgm:pt>
    <dgm:pt modelId="{5A748156-40CB-4129-937B-C8627AF57FD5}" type="parTrans" cxnId="{DD09C848-0207-4F02-9299-5452BC6FE6D3}">
      <dgm:prSet/>
      <dgm:spPr/>
      <dgm:t>
        <a:bodyPr/>
        <a:lstStyle/>
        <a:p>
          <a:endParaRPr lang="id-ID"/>
        </a:p>
      </dgm:t>
    </dgm:pt>
    <dgm:pt modelId="{999DD321-8605-45B9-99BB-251FC8B6F652}" type="sibTrans" cxnId="{DD09C848-0207-4F02-9299-5452BC6FE6D3}">
      <dgm:prSet/>
      <dgm:spPr/>
      <dgm:t>
        <a:bodyPr/>
        <a:lstStyle/>
        <a:p>
          <a:endParaRPr lang="id-ID"/>
        </a:p>
      </dgm:t>
    </dgm:pt>
    <dgm:pt modelId="{E88857A9-831E-404D-8487-87ADD864E884}">
      <dgm:prSet phldrT="[Text]" custT="1"/>
      <dgm:spPr/>
      <dgm:t>
        <a:bodyPr/>
        <a:lstStyle/>
        <a:p>
          <a:pPr algn="just">
            <a:lnSpc>
              <a:spcPct val="90000"/>
            </a:lnSpc>
          </a:pPr>
          <a:endParaRPr lang="id-ID" sz="2000" dirty="0"/>
        </a:p>
      </dgm:t>
    </dgm:pt>
    <dgm:pt modelId="{3D4B50E4-961D-47DC-88B4-4E982BA71770}" type="parTrans" cxnId="{B88A6478-BF33-4E1E-913F-3DB46FC3721D}">
      <dgm:prSet/>
      <dgm:spPr/>
      <dgm:t>
        <a:bodyPr/>
        <a:lstStyle/>
        <a:p>
          <a:endParaRPr lang="id-ID"/>
        </a:p>
      </dgm:t>
    </dgm:pt>
    <dgm:pt modelId="{4200B962-4C31-4ECE-8326-78879B6A5549}" type="sibTrans" cxnId="{B88A6478-BF33-4E1E-913F-3DB46FC3721D}">
      <dgm:prSet/>
      <dgm:spPr/>
      <dgm:t>
        <a:bodyPr/>
        <a:lstStyle/>
        <a:p>
          <a:endParaRPr lang="id-ID"/>
        </a:p>
      </dgm:t>
    </dgm:pt>
    <dgm:pt modelId="{B5F07ED0-F752-4C40-B325-A7E630065261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id-ID" sz="2000" dirty="0" smtClean="0"/>
            <a:t>Mengendalikan perpindahan data antara microprocessor kekomponen lain yang meliputi keyboard, monitor, printer dan lainnya. </a:t>
          </a:r>
          <a:endParaRPr lang="id-ID" sz="2000" dirty="0"/>
        </a:p>
      </dgm:t>
    </dgm:pt>
    <dgm:pt modelId="{808F5C67-E688-4F1B-BAA3-E54C07EA922B}" type="parTrans" cxnId="{03C1B7FC-6CE6-45A4-95A7-5BDBA98B4153}">
      <dgm:prSet/>
      <dgm:spPr/>
      <dgm:t>
        <a:bodyPr/>
        <a:lstStyle/>
        <a:p>
          <a:endParaRPr lang="id-ID"/>
        </a:p>
      </dgm:t>
    </dgm:pt>
    <dgm:pt modelId="{B8260E90-110A-467F-BA1A-5E4A29F41007}" type="sibTrans" cxnId="{03C1B7FC-6CE6-45A4-95A7-5BDBA98B4153}">
      <dgm:prSet/>
      <dgm:spPr/>
      <dgm:t>
        <a:bodyPr/>
        <a:lstStyle/>
        <a:p>
          <a:endParaRPr lang="id-ID"/>
        </a:p>
      </dgm:t>
    </dgm:pt>
    <dgm:pt modelId="{E26E8911-FCF8-4CA0-B26C-7F0F98811052}" type="pres">
      <dgm:prSet presAssocID="{D67FF165-C7CD-4248-AE7E-99A1CC57B0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96490D4-6E43-4F88-82A8-8270535312AA}" type="pres">
      <dgm:prSet presAssocID="{CEF417C9-2B82-42C8-88C9-AFAF1AF3697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3A21823-8541-4CA2-B4E6-82DAE02285DB}" type="pres">
      <dgm:prSet presAssocID="{CEF417C9-2B82-42C8-88C9-AFAF1AF3697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29EBA34-5A45-49A3-8E04-2C0BDD876CC9}" type="pres">
      <dgm:prSet presAssocID="{F6F5DBB5-9E2B-4D1C-9FFA-069D3E104B34}" presName="parentText" presStyleLbl="node1" presStyleIdx="1" presStyleCnt="2" custLinFactNeighborX="-58" custLinFactNeighborY="4968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2914BC-B9BC-4E68-AC56-D3F9F95A112D}" type="pres">
      <dgm:prSet presAssocID="{F6F5DBB5-9E2B-4D1C-9FFA-069D3E104B3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82EF163-D208-4D53-B67E-AA2EAC5DA78B}" type="presOf" srcId="{704ACB06-AFEE-4C68-B570-86527E1BEFC8}" destId="{4C2914BC-B9BC-4E68-AC56-D3F9F95A112D}" srcOrd="0" destOrd="1" presId="urn:microsoft.com/office/officeart/2005/8/layout/vList2"/>
    <dgm:cxn modelId="{B7672893-37C2-46E2-BC15-1F3B5CCA9BAA}" type="presOf" srcId="{CEF417C9-2B82-42C8-88C9-AFAF1AF36972}" destId="{296490D4-6E43-4F88-82A8-8270535312AA}" srcOrd="0" destOrd="0" presId="urn:microsoft.com/office/officeart/2005/8/layout/vList2"/>
    <dgm:cxn modelId="{DD09C848-0207-4F02-9299-5452BC6FE6D3}" srcId="{CEF417C9-2B82-42C8-88C9-AFAF1AF36972}" destId="{77D64CCB-62C2-41EE-814F-22C5D3819137}" srcOrd="1" destOrd="0" parTransId="{5A748156-40CB-4129-937B-C8627AF57FD5}" sibTransId="{999DD321-8605-45B9-99BB-251FC8B6F652}"/>
    <dgm:cxn modelId="{51A0337B-1DF0-4296-9C3D-B09D157488F9}" type="presOf" srcId="{F6F5DBB5-9E2B-4D1C-9FFA-069D3E104B34}" destId="{129EBA34-5A45-49A3-8E04-2C0BDD876CC9}" srcOrd="0" destOrd="0" presId="urn:microsoft.com/office/officeart/2005/8/layout/vList2"/>
    <dgm:cxn modelId="{3DD6BAF5-DCBB-4869-8BA5-AE5946369569}" type="presOf" srcId="{D67FF165-C7CD-4248-AE7E-99A1CC57B055}" destId="{E26E8911-FCF8-4CA0-B26C-7F0F98811052}" srcOrd="0" destOrd="0" presId="urn:microsoft.com/office/officeart/2005/8/layout/vList2"/>
    <dgm:cxn modelId="{84864252-E058-4655-82C6-ED7964F2AB5E}" type="presOf" srcId="{77D64CCB-62C2-41EE-814F-22C5D3819137}" destId="{93A21823-8541-4CA2-B4E6-82DAE02285DB}" srcOrd="0" destOrd="1" presId="urn:microsoft.com/office/officeart/2005/8/layout/vList2"/>
    <dgm:cxn modelId="{B88A6478-BF33-4E1E-913F-3DB46FC3721D}" srcId="{F6F5DBB5-9E2B-4D1C-9FFA-069D3E104B34}" destId="{E88857A9-831E-404D-8487-87ADD864E884}" srcOrd="0" destOrd="0" parTransId="{3D4B50E4-961D-47DC-88B4-4E982BA71770}" sibTransId="{4200B962-4C31-4ECE-8326-78879B6A5549}"/>
    <dgm:cxn modelId="{03C1B7FC-6CE6-45A4-95A7-5BDBA98B4153}" srcId="{CEF417C9-2B82-42C8-88C9-AFAF1AF36972}" destId="{B5F07ED0-F752-4C40-B325-A7E630065261}" srcOrd="0" destOrd="0" parTransId="{808F5C67-E688-4F1B-BAA3-E54C07EA922B}" sibTransId="{B8260E90-110A-467F-BA1A-5E4A29F41007}"/>
    <dgm:cxn modelId="{9127FD51-CAD5-4F50-997C-2E0ABE951183}" srcId="{F6F5DBB5-9E2B-4D1C-9FFA-069D3E104B34}" destId="{704ACB06-AFEE-4C68-B570-86527E1BEFC8}" srcOrd="1" destOrd="0" parTransId="{CCB98D89-61C5-44E0-BAC3-218FD34DAC32}" sibTransId="{1DBA476A-F114-447E-B7CE-4A94B236E44E}"/>
    <dgm:cxn modelId="{FE491407-6552-4975-AC2D-D61A1DE8721D}" type="presOf" srcId="{E88857A9-831E-404D-8487-87ADD864E884}" destId="{4C2914BC-B9BC-4E68-AC56-D3F9F95A112D}" srcOrd="0" destOrd="0" presId="urn:microsoft.com/office/officeart/2005/8/layout/vList2"/>
    <dgm:cxn modelId="{5915D38A-1C0E-40E2-A2A5-64A03B2DA01D}" srcId="{D67FF165-C7CD-4248-AE7E-99A1CC57B055}" destId="{CEF417C9-2B82-42C8-88C9-AFAF1AF36972}" srcOrd="0" destOrd="0" parTransId="{FF52495D-83E0-4D48-BED5-F64272EF3C06}" sibTransId="{016E792D-2694-4D9E-A116-85B08496C6A6}"/>
    <dgm:cxn modelId="{B383FBF1-C975-40CE-8655-2C1C43B7BAE8}" type="presOf" srcId="{B5F07ED0-F752-4C40-B325-A7E630065261}" destId="{93A21823-8541-4CA2-B4E6-82DAE02285DB}" srcOrd="0" destOrd="0" presId="urn:microsoft.com/office/officeart/2005/8/layout/vList2"/>
    <dgm:cxn modelId="{3709D58C-CB18-4D80-AC4C-F636E99003A7}" srcId="{D67FF165-C7CD-4248-AE7E-99A1CC57B055}" destId="{F6F5DBB5-9E2B-4D1C-9FFA-069D3E104B34}" srcOrd="1" destOrd="0" parTransId="{CB62E9FE-1662-43A3-B6A3-434F55E03C23}" sibTransId="{043C96DA-0BCD-427A-9EE1-B65C8B2E02D5}"/>
    <dgm:cxn modelId="{C5275827-2C6F-4A0F-AF29-F790B8FD615F}" type="presParOf" srcId="{E26E8911-FCF8-4CA0-B26C-7F0F98811052}" destId="{296490D4-6E43-4F88-82A8-8270535312AA}" srcOrd="0" destOrd="0" presId="urn:microsoft.com/office/officeart/2005/8/layout/vList2"/>
    <dgm:cxn modelId="{1CA727B4-8FD0-4497-BBC6-913C88C3A2D5}" type="presParOf" srcId="{E26E8911-FCF8-4CA0-B26C-7F0F98811052}" destId="{93A21823-8541-4CA2-B4E6-82DAE02285DB}" srcOrd="1" destOrd="0" presId="urn:microsoft.com/office/officeart/2005/8/layout/vList2"/>
    <dgm:cxn modelId="{1DCC8F95-C701-4DB8-884F-D2C60442364B}" type="presParOf" srcId="{E26E8911-FCF8-4CA0-B26C-7F0F98811052}" destId="{129EBA34-5A45-49A3-8E04-2C0BDD876CC9}" srcOrd="2" destOrd="0" presId="urn:microsoft.com/office/officeart/2005/8/layout/vList2"/>
    <dgm:cxn modelId="{8D92501D-8EE0-4249-8CD0-F6A4E8483B24}" type="presParOf" srcId="{E26E8911-FCF8-4CA0-B26C-7F0F98811052}" destId="{4C2914BC-B9BC-4E68-AC56-D3F9F95A112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59B755-8725-432A-8A13-70A4502B811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F2177DE-6AD5-46C6-B5E9-D8490F36EAC2}">
      <dgm:prSet phldrT="[Text]"/>
      <dgm:spPr/>
      <dgm:t>
        <a:bodyPr/>
        <a:lstStyle/>
        <a:p>
          <a:r>
            <a:rPr lang="id-ID" dirty="0" smtClean="0"/>
            <a:t>1</a:t>
          </a:r>
          <a:endParaRPr lang="id-ID" dirty="0"/>
        </a:p>
      </dgm:t>
    </dgm:pt>
    <dgm:pt modelId="{FE71BC82-05BB-4C35-B88E-74C0D8294D76}" type="parTrans" cxnId="{32FAD54C-FD3A-4A40-88D0-227F60384E6C}">
      <dgm:prSet/>
      <dgm:spPr/>
      <dgm:t>
        <a:bodyPr/>
        <a:lstStyle/>
        <a:p>
          <a:endParaRPr lang="id-ID"/>
        </a:p>
      </dgm:t>
    </dgm:pt>
    <dgm:pt modelId="{02F3D35C-3EEB-4B36-9332-77D4FF9FE414}" type="sibTrans" cxnId="{32FAD54C-FD3A-4A40-88D0-227F60384E6C}">
      <dgm:prSet/>
      <dgm:spPr/>
      <dgm:t>
        <a:bodyPr/>
        <a:lstStyle/>
        <a:p>
          <a:endParaRPr lang="id-ID"/>
        </a:p>
      </dgm:t>
    </dgm:pt>
    <dgm:pt modelId="{4AEECAB7-E652-49D6-A279-C7A7891CD305}">
      <dgm:prSet phldrT="[Text]"/>
      <dgm:spPr/>
      <dgm:t>
        <a:bodyPr/>
        <a:lstStyle/>
        <a:p>
          <a:r>
            <a:rPr lang="id-ID" dirty="0" smtClean="0"/>
            <a:t>2</a:t>
          </a:r>
          <a:endParaRPr lang="id-ID" dirty="0"/>
        </a:p>
      </dgm:t>
    </dgm:pt>
    <dgm:pt modelId="{A84D05F6-3813-4E8E-9C76-F6D7D1208CDC}" type="parTrans" cxnId="{345B19CD-6DBF-40E2-9ECA-C51B8F85D15C}">
      <dgm:prSet/>
      <dgm:spPr/>
      <dgm:t>
        <a:bodyPr/>
        <a:lstStyle/>
        <a:p>
          <a:endParaRPr lang="id-ID"/>
        </a:p>
      </dgm:t>
    </dgm:pt>
    <dgm:pt modelId="{09B35A03-A1D1-4ABB-B13D-E5D209C65472}" type="sibTrans" cxnId="{345B19CD-6DBF-40E2-9ECA-C51B8F85D15C}">
      <dgm:prSet/>
      <dgm:spPr/>
      <dgm:t>
        <a:bodyPr/>
        <a:lstStyle/>
        <a:p>
          <a:endParaRPr lang="id-ID"/>
        </a:p>
      </dgm:t>
    </dgm:pt>
    <dgm:pt modelId="{9EFE0D14-0563-4248-9A89-3CCFE60B3EF3}">
      <dgm:prSet phldrT="[Text]"/>
      <dgm:spPr/>
      <dgm:t>
        <a:bodyPr/>
        <a:lstStyle/>
        <a:p>
          <a:r>
            <a:rPr lang="id-ID" dirty="0" smtClean="0"/>
            <a:t>3</a:t>
          </a:r>
          <a:endParaRPr lang="id-ID" dirty="0"/>
        </a:p>
      </dgm:t>
    </dgm:pt>
    <dgm:pt modelId="{96C15B21-DB72-4D3C-B4E4-0152F54AE07D}" type="parTrans" cxnId="{01BC452A-5056-41BE-9D7D-7A74F1B41D3F}">
      <dgm:prSet/>
      <dgm:spPr/>
      <dgm:t>
        <a:bodyPr/>
        <a:lstStyle/>
        <a:p>
          <a:endParaRPr lang="id-ID"/>
        </a:p>
      </dgm:t>
    </dgm:pt>
    <dgm:pt modelId="{7D115A5E-B608-466C-80DF-4DC938527B3F}" type="sibTrans" cxnId="{01BC452A-5056-41BE-9D7D-7A74F1B41D3F}">
      <dgm:prSet/>
      <dgm:spPr/>
      <dgm:t>
        <a:bodyPr/>
        <a:lstStyle/>
        <a:p>
          <a:endParaRPr lang="id-ID"/>
        </a:p>
      </dgm:t>
    </dgm:pt>
    <dgm:pt modelId="{79B021BD-034A-4690-B4FA-A97C3C57E87F}">
      <dgm:prSet custT="1"/>
      <dgm:spPr/>
      <dgm:t>
        <a:bodyPr/>
        <a:lstStyle/>
        <a:p>
          <a:pPr algn="ctr"/>
          <a:r>
            <a:rPr lang="id-ID" sz="1800" dirty="0" smtClean="0"/>
            <a:t>PC Dinyalakan</a:t>
          </a:r>
          <a:endParaRPr lang="id-ID" sz="1800" dirty="0"/>
        </a:p>
      </dgm:t>
    </dgm:pt>
    <dgm:pt modelId="{5748DD17-CCDD-42B3-BFD9-1D215AFD8E6F}" type="parTrans" cxnId="{3440E402-CB77-4CA4-B9DF-8D5086D451DE}">
      <dgm:prSet/>
      <dgm:spPr/>
      <dgm:t>
        <a:bodyPr/>
        <a:lstStyle/>
        <a:p>
          <a:endParaRPr lang="id-ID"/>
        </a:p>
      </dgm:t>
    </dgm:pt>
    <dgm:pt modelId="{B63018FD-C0BA-4FF3-B661-CDF7B1C6BB13}" type="sibTrans" cxnId="{3440E402-CB77-4CA4-B9DF-8D5086D451DE}">
      <dgm:prSet/>
      <dgm:spPr/>
      <dgm:t>
        <a:bodyPr/>
        <a:lstStyle/>
        <a:p>
          <a:endParaRPr lang="id-ID"/>
        </a:p>
      </dgm:t>
    </dgm:pt>
    <dgm:pt modelId="{28BB3488-E89F-4AD8-A7EC-C937FB3FEBFA}">
      <dgm:prSet custT="1"/>
      <dgm:spPr/>
      <dgm:t>
        <a:bodyPr/>
        <a:lstStyle/>
        <a:p>
          <a:pPr algn="ctr"/>
          <a:r>
            <a:rPr lang="id-ID" sz="1800" dirty="0" smtClean="0"/>
            <a:t>ROM mencari lokasi OS</a:t>
          </a:r>
          <a:endParaRPr lang="id-ID" sz="1800" dirty="0"/>
        </a:p>
      </dgm:t>
    </dgm:pt>
    <dgm:pt modelId="{8DEE5E5F-07D0-4431-84D7-08B1E883BC34}" type="parTrans" cxnId="{498D7C74-014A-4D22-B9C6-4D9DB0185172}">
      <dgm:prSet/>
      <dgm:spPr/>
      <dgm:t>
        <a:bodyPr/>
        <a:lstStyle/>
        <a:p>
          <a:endParaRPr lang="id-ID"/>
        </a:p>
      </dgm:t>
    </dgm:pt>
    <dgm:pt modelId="{06A4C7B2-9360-484C-81F6-1F0B14916B8F}" type="sibTrans" cxnId="{498D7C74-014A-4D22-B9C6-4D9DB0185172}">
      <dgm:prSet/>
      <dgm:spPr/>
      <dgm:t>
        <a:bodyPr/>
        <a:lstStyle/>
        <a:p>
          <a:endParaRPr lang="id-ID"/>
        </a:p>
      </dgm:t>
    </dgm:pt>
    <dgm:pt modelId="{1EDF6A40-0D0F-4452-8EE1-3138F4897EBC}">
      <dgm:prSet custT="1"/>
      <dgm:spPr/>
      <dgm:t>
        <a:bodyPr/>
        <a:lstStyle/>
        <a:p>
          <a:pPr algn="ctr"/>
          <a:r>
            <a:rPr lang="id-ID" sz="1800" dirty="0" smtClean="0"/>
            <a:t>Jika ada, OS pindah ke RAM</a:t>
          </a:r>
        </a:p>
        <a:p>
          <a:pPr algn="ctr"/>
          <a:r>
            <a:rPr lang="id-ID" sz="1800" dirty="0" smtClean="0"/>
            <a:t>(boot-up)</a:t>
          </a:r>
          <a:endParaRPr lang="id-ID" sz="1800" dirty="0"/>
        </a:p>
      </dgm:t>
    </dgm:pt>
    <dgm:pt modelId="{97A51AC1-08EB-4859-BF05-FA5A9C36B6EC}" type="parTrans" cxnId="{B66BA645-7ECD-4657-B7B9-8E615050A681}">
      <dgm:prSet/>
      <dgm:spPr/>
      <dgm:t>
        <a:bodyPr/>
        <a:lstStyle/>
        <a:p>
          <a:endParaRPr lang="id-ID"/>
        </a:p>
      </dgm:t>
    </dgm:pt>
    <dgm:pt modelId="{EB502142-6181-464D-B774-629C216AC85A}" type="sibTrans" cxnId="{B66BA645-7ECD-4657-B7B9-8E615050A681}">
      <dgm:prSet/>
      <dgm:spPr/>
      <dgm:t>
        <a:bodyPr/>
        <a:lstStyle/>
        <a:p>
          <a:endParaRPr lang="id-ID"/>
        </a:p>
      </dgm:t>
    </dgm:pt>
    <dgm:pt modelId="{F0107DA0-3569-4627-9547-79860539A2BE}">
      <dgm:prSet/>
      <dgm:spPr/>
      <dgm:t>
        <a:bodyPr/>
        <a:lstStyle/>
        <a:p>
          <a:r>
            <a:rPr lang="id-ID" dirty="0" smtClean="0"/>
            <a:t>4</a:t>
          </a:r>
          <a:endParaRPr lang="id-ID" dirty="0"/>
        </a:p>
      </dgm:t>
    </dgm:pt>
    <dgm:pt modelId="{2C80C1F8-8B22-4F49-B9D8-4D30E56085C9}" type="parTrans" cxnId="{BF9BB272-DCF8-40C7-B6E8-7D08CF336DB3}">
      <dgm:prSet/>
      <dgm:spPr/>
      <dgm:t>
        <a:bodyPr/>
        <a:lstStyle/>
        <a:p>
          <a:endParaRPr lang="id-ID"/>
        </a:p>
      </dgm:t>
    </dgm:pt>
    <dgm:pt modelId="{C3F38141-0635-4875-A44F-D27882B542AD}" type="sibTrans" cxnId="{BF9BB272-DCF8-40C7-B6E8-7D08CF336DB3}">
      <dgm:prSet/>
      <dgm:spPr/>
      <dgm:t>
        <a:bodyPr/>
        <a:lstStyle/>
        <a:p>
          <a:endParaRPr lang="id-ID"/>
        </a:p>
      </dgm:t>
    </dgm:pt>
    <dgm:pt modelId="{88CB6253-5C0E-44C0-A319-3B450147DABC}">
      <dgm:prSet custT="1"/>
      <dgm:spPr/>
      <dgm:t>
        <a:bodyPr/>
        <a:lstStyle/>
        <a:p>
          <a:pPr algn="ctr"/>
          <a:r>
            <a:rPr lang="id-ID" sz="1800" dirty="0" smtClean="0"/>
            <a:t>Aplikasi lain (windows etc) pindah ke RAM</a:t>
          </a:r>
          <a:endParaRPr lang="id-ID" sz="1800" dirty="0"/>
        </a:p>
      </dgm:t>
    </dgm:pt>
    <dgm:pt modelId="{4AAFF681-A764-42D5-9226-9DB4D94CAE29}" type="parTrans" cxnId="{6A530A91-3468-401F-A86A-7B28DCA57CA6}">
      <dgm:prSet/>
      <dgm:spPr/>
      <dgm:t>
        <a:bodyPr/>
        <a:lstStyle/>
        <a:p>
          <a:endParaRPr lang="id-ID"/>
        </a:p>
      </dgm:t>
    </dgm:pt>
    <dgm:pt modelId="{8269F0CB-DCA3-456E-BF48-703B34CF767C}" type="sibTrans" cxnId="{6A530A91-3468-401F-A86A-7B28DCA57CA6}">
      <dgm:prSet/>
      <dgm:spPr/>
      <dgm:t>
        <a:bodyPr/>
        <a:lstStyle/>
        <a:p>
          <a:endParaRPr lang="id-ID"/>
        </a:p>
      </dgm:t>
    </dgm:pt>
    <dgm:pt modelId="{F41F8C96-FAEE-41AA-9D7D-35BC885E02E3}">
      <dgm:prSet custT="1"/>
      <dgm:spPr/>
      <dgm:t>
        <a:bodyPr/>
        <a:lstStyle/>
        <a:p>
          <a:pPr algn="ctr"/>
          <a:endParaRPr lang="id-ID" sz="1800" dirty="0"/>
        </a:p>
      </dgm:t>
    </dgm:pt>
    <dgm:pt modelId="{1D7CEA04-65CD-487E-B49B-D171670BA1A6}" type="sibTrans" cxnId="{B46944BB-9A5F-45BA-80BC-532C6D6A2E65}">
      <dgm:prSet/>
      <dgm:spPr/>
      <dgm:t>
        <a:bodyPr/>
        <a:lstStyle/>
        <a:p>
          <a:endParaRPr lang="id-ID"/>
        </a:p>
      </dgm:t>
    </dgm:pt>
    <dgm:pt modelId="{2F7E0AC6-929D-4DD6-87FA-48F594CED70E}" type="parTrans" cxnId="{B46944BB-9A5F-45BA-80BC-532C6D6A2E65}">
      <dgm:prSet/>
      <dgm:spPr/>
      <dgm:t>
        <a:bodyPr/>
        <a:lstStyle/>
        <a:p>
          <a:endParaRPr lang="id-ID"/>
        </a:p>
      </dgm:t>
    </dgm:pt>
    <dgm:pt modelId="{69A7B5F5-9EFB-434E-B0D9-077FD18CD310}">
      <dgm:prSet custT="1"/>
      <dgm:spPr/>
      <dgm:t>
        <a:bodyPr/>
        <a:lstStyle/>
        <a:p>
          <a:pPr algn="ctr"/>
          <a:endParaRPr lang="id-ID" sz="1800" dirty="0"/>
        </a:p>
      </dgm:t>
    </dgm:pt>
    <dgm:pt modelId="{7779B64D-EAF4-4677-86D0-B98E70F723BB}" type="parTrans" cxnId="{CFA53FA3-F73C-4660-9828-6BF194EF8C18}">
      <dgm:prSet/>
      <dgm:spPr/>
      <dgm:t>
        <a:bodyPr/>
        <a:lstStyle/>
        <a:p>
          <a:endParaRPr lang="id-ID"/>
        </a:p>
      </dgm:t>
    </dgm:pt>
    <dgm:pt modelId="{52AD8D54-7812-4282-8100-58EB6AEB972F}" type="sibTrans" cxnId="{CFA53FA3-F73C-4660-9828-6BF194EF8C18}">
      <dgm:prSet/>
      <dgm:spPr/>
      <dgm:t>
        <a:bodyPr/>
        <a:lstStyle/>
        <a:p>
          <a:endParaRPr lang="id-ID"/>
        </a:p>
      </dgm:t>
    </dgm:pt>
    <dgm:pt modelId="{EDCA2EBB-CF65-485C-8C2B-A55CAF63A614}">
      <dgm:prSet custT="1"/>
      <dgm:spPr/>
      <dgm:t>
        <a:bodyPr/>
        <a:lstStyle/>
        <a:p>
          <a:pPr algn="ctr"/>
          <a:endParaRPr lang="id-ID" sz="1800" dirty="0"/>
        </a:p>
      </dgm:t>
    </dgm:pt>
    <dgm:pt modelId="{100DF3BF-3D45-4B7E-82F3-201E20695A43}" type="parTrans" cxnId="{DF2C76FF-0565-4A17-8038-987246ACD6EC}">
      <dgm:prSet/>
      <dgm:spPr/>
      <dgm:t>
        <a:bodyPr/>
        <a:lstStyle/>
        <a:p>
          <a:endParaRPr lang="id-ID"/>
        </a:p>
      </dgm:t>
    </dgm:pt>
    <dgm:pt modelId="{B3B33526-380F-45B7-8271-3CA51F59E653}" type="sibTrans" cxnId="{DF2C76FF-0565-4A17-8038-987246ACD6EC}">
      <dgm:prSet/>
      <dgm:spPr/>
      <dgm:t>
        <a:bodyPr/>
        <a:lstStyle/>
        <a:p>
          <a:endParaRPr lang="id-ID"/>
        </a:p>
      </dgm:t>
    </dgm:pt>
    <dgm:pt modelId="{6F4C421F-5ABF-40D4-811F-63AB6E9B3136}">
      <dgm:prSet custT="1"/>
      <dgm:spPr/>
      <dgm:t>
        <a:bodyPr/>
        <a:lstStyle/>
        <a:p>
          <a:pPr algn="l"/>
          <a:endParaRPr lang="id-ID" sz="1800" dirty="0"/>
        </a:p>
      </dgm:t>
    </dgm:pt>
    <dgm:pt modelId="{1244544D-D726-4859-BE31-DE1D8CCE8431}" type="parTrans" cxnId="{0E0A74A7-DFCA-45FE-91F3-0C7E07E77F01}">
      <dgm:prSet/>
      <dgm:spPr/>
      <dgm:t>
        <a:bodyPr/>
        <a:lstStyle/>
        <a:p>
          <a:endParaRPr lang="id-ID"/>
        </a:p>
      </dgm:t>
    </dgm:pt>
    <dgm:pt modelId="{3C9BE22F-E379-44FD-86E3-3E90D67DF72C}" type="sibTrans" cxnId="{0E0A74A7-DFCA-45FE-91F3-0C7E07E77F01}">
      <dgm:prSet/>
      <dgm:spPr/>
      <dgm:t>
        <a:bodyPr/>
        <a:lstStyle/>
        <a:p>
          <a:endParaRPr lang="id-ID"/>
        </a:p>
      </dgm:t>
    </dgm:pt>
    <dgm:pt modelId="{A03F544C-35DE-40D4-BD31-C7E9A3F6530A}" type="pres">
      <dgm:prSet presAssocID="{D059B755-8725-432A-8A13-70A4502B81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AB1BA51-1472-4FDB-81C3-49A0FD906EFF}" type="pres">
      <dgm:prSet presAssocID="{D059B755-8725-432A-8A13-70A4502B8118}" presName="tSp" presStyleCnt="0"/>
      <dgm:spPr/>
    </dgm:pt>
    <dgm:pt modelId="{0D24F8F0-580B-4380-BFEF-FB5A6F24FF76}" type="pres">
      <dgm:prSet presAssocID="{D059B755-8725-432A-8A13-70A4502B8118}" presName="bSp" presStyleCnt="0"/>
      <dgm:spPr/>
    </dgm:pt>
    <dgm:pt modelId="{F6601373-BC73-4049-8213-034CF3BF11FD}" type="pres">
      <dgm:prSet presAssocID="{D059B755-8725-432A-8A13-70A4502B8118}" presName="process" presStyleCnt="0"/>
      <dgm:spPr/>
    </dgm:pt>
    <dgm:pt modelId="{CFD40D52-214D-4D17-A375-F50366CC3FBC}" type="pres">
      <dgm:prSet presAssocID="{FF2177DE-6AD5-46C6-B5E9-D8490F36EAC2}" presName="composite1" presStyleCnt="0"/>
      <dgm:spPr/>
    </dgm:pt>
    <dgm:pt modelId="{34FB95E2-67A3-4E99-A696-D159D401ADC1}" type="pres">
      <dgm:prSet presAssocID="{FF2177DE-6AD5-46C6-B5E9-D8490F36EAC2}" presName="dummyNode1" presStyleLbl="node1" presStyleIdx="0" presStyleCnt="4"/>
      <dgm:spPr/>
    </dgm:pt>
    <dgm:pt modelId="{07917E60-01FF-40C9-ACEB-667FB359A25B}" type="pres">
      <dgm:prSet presAssocID="{FF2177DE-6AD5-46C6-B5E9-D8490F36EAC2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2A80350-C30A-44D6-8EFF-BE2A5F039752}" type="pres">
      <dgm:prSet presAssocID="{FF2177DE-6AD5-46C6-B5E9-D8490F36EAC2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37A8557-A1FB-43EE-992E-076FCB287FDC}" type="pres">
      <dgm:prSet presAssocID="{FF2177DE-6AD5-46C6-B5E9-D8490F36EAC2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42C49F4-9724-47A0-A4E3-87CB48FD78B6}" type="pres">
      <dgm:prSet presAssocID="{FF2177DE-6AD5-46C6-B5E9-D8490F36EAC2}" presName="connSite1" presStyleCnt="0"/>
      <dgm:spPr/>
    </dgm:pt>
    <dgm:pt modelId="{AA7AA24D-90E7-43B9-8873-8B43C808B57B}" type="pres">
      <dgm:prSet presAssocID="{02F3D35C-3EEB-4B36-9332-77D4FF9FE414}" presName="Name9" presStyleLbl="sibTrans2D1" presStyleIdx="0" presStyleCnt="3"/>
      <dgm:spPr/>
      <dgm:t>
        <a:bodyPr/>
        <a:lstStyle/>
        <a:p>
          <a:endParaRPr lang="id-ID"/>
        </a:p>
      </dgm:t>
    </dgm:pt>
    <dgm:pt modelId="{19110F0F-5D52-4FA1-A25A-3AEF240BEFD3}" type="pres">
      <dgm:prSet presAssocID="{4AEECAB7-E652-49D6-A279-C7A7891CD305}" presName="composite2" presStyleCnt="0"/>
      <dgm:spPr/>
    </dgm:pt>
    <dgm:pt modelId="{D68BBA82-BCD5-4B0F-B482-8FB34A2314AB}" type="pres">
      <dgm:prSet presAssocID="{4AEECAB7-E652-49D6-A279-C7A7891CD305}" presName="dummyNode2" presStyleLbl="node1" presStyleIdx="0" presStyleCnt="4"/>
      <dgm:spPr/>
    </dgm:pt>
    <dgm:pt modelId="{F7EF12DF-9B0D-4BEC-B2D0-B378FA27FD79}" type="pres">
      <dgm:prSet presAssocID="{4AEECAB7-E652-49D6-A279-C7A7891CD305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033E6BF-4C87-42E7-9994-122B31BB311A}" type="pres">
      <dgm:prSet presAssocID="{4AEECAB7-E652-49D6-A279-C7A7891CD305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105E6E-E6DB-4737-B04F-F4C484A13947}" type="pres">
      <dgm:prSet presAssocID="{4AEECAB7-E652-49D6-A279-C7A7891CD305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B29FBEC-2DE6-42B6-9803-6325471A48FA}" type="pres">
      <dgm:prSet presAssocID="{4AEECAB7-E652-49D6-A279-C7A7891CD305}" presName="connSite2" presStyleCnt="0"/>
      <dgm:spPr/>
    </dgm:pt>
    <dgm:pt modelId="{7073565F-7549-4262-BD39-84C31635A903}" type="pres">
      <dgm:prSet presAssocID="{09B35A03-A1D1-4ABB-B13D-E5D209C65472}" presName="Name18" presStyleLbl="sibTrans2D1" presStyleIdx="1" presStyleCnt="3"/>
      <dgm:spPr/>
      <dgm:t>
        <a:bodyPr/>
        <a:lstStyle/>
        <a:p>
          <a:endParaRPr lang="id-ID"/>
        </a:p>
      </dgm:t>
    </dgm:pt>
    <dgm:pt modelId="{428A2FE5-0A57-4667-904A-DCE05BFCEC2B}" type="pres">
      <dgm:prSet presAssocID="{9EFE0D14-0563-4248-9A89-3CCFE60B3EF3}" presName="composite1" presStyleCnt="0"/>
      <dgm:spPr/>
    </dgm:pt>
    <dgm:pt modelId="{35DF06D6-F137-4E40-9D08-CE3D1BAE518C}" type="pres">
      <dgm:prSet presAssocID="{9EFE0D14-0563-4248-9A89-3CCFE60B3EF3}" presName="dummyNode1" presStyleLbl="node1" presStyleIdx="1" presStyleCnt="4"/>
      <dgm:spPr/>
    </dgm:pt>
    <dgm:pt modelId="{A9AEA60C-01EE-440F-AE56-D59D58C79A1B}" type="pres">
      <dgm:prSet presAssocID="{9EFE0D14-0563-4248-9A89-3CCFE60B3EF3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441FAF5-03CD-4011-9647-73F1281B3775}" type="pres">
      <dgm:prSet presAssocID="{9EFE0D14-0563-4248-9A89-3CCFE60B3EF3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BD776A5-C544-415B-826E-18641BD0A947}" type="pres">
      <dgm:prSet presAssocID="{9EFE0D14-0563-4248-9A89-3CCFE60B3EF3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7DDDBE0-4E83-455C-8CF6-8B6957A0D69C}" type="pres">
      <dgm:prSet presAssocID="{9EFE0D14-0563-4248-9A89-3CCFE60B3EF3}" presName="connSite1" presStyleCnt="0"/>
      <dgm:spPr/>
    </dgm:pt>
    <dgm:pt modelId="{C53CF32E-52F6-40C2-AD18-6BDA1FF41E26}" type="pres">
      <dgm:prSet presAssocID="{7D115A5E-B608-466C-80DF-4DC938527B3F}" presName="Name9" presStyleLbl="sibTrans2D1" presStyleIdx="2" presStyleCnt="3"/>
      <dgm:spPr/>
      <dgm:t>
        <a:bodyPr/>
        <a:lstStyle/>
        <a:p>
          <a:endParaRPr lang="id-ID"/>
        </a:p>
      </dgm:t>
    </dgm:pt>
    <dgm:pt modelId="{F695E66A-2632-4BA2-8BF4-B468F0AEAE6B}" type="pres">
      <dgm:prSet presAssocID="{F0107DA0-3569-4627-9547-79860539A2BE}" presName="composite2" presStyleCnt="0"/>
      <dgm:spPr/>
    </dgm:pt>
    <dgm:pt modelId="{AB6C4579-EDD3-4910-911C-8EE1F389920F}" type="pres">
      <dgm:prSet presAssocID="{F0107DA0-3569-4627-9547-79860539A2BE}" presName="dummyNode2" presStyleLbl="node1" presStyleIdx="2" presStyleCnt="4"/>
      <dgm:spPr/>
    </dgm:pt>
    <dgm:pt modelId="{474F29A3-2C12-4080-A482-4EC8744F9ECA}" type="pres">
      <dgm:prSet presAssocID="{F0107DA0-3569-4627-9547-79860539A2BE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4324F9E-F993-459A-87D6-4698FBB05242}" type="pres">
      <dgm:prSet presAssocID="{F0107DA0-3569-4627-9547-79860539A2BE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A2079E6-FA96-4A94-BB73-5A05EB4D4F39}" type="pres">
      <dgm:prSet presAssocID="{F0107DA0-3569-4627-9547-79860539A2BE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F535A11-5462-4187-AD4A-36212A572004}" type="pres">
      <dgm:prSet presAssocID="{F0107DA0-3569-4627-9547-79860539A2BE}" presName="connSite2" presStyleCnt="0"/>
      <dgm:spPr/>
    </dgm:pt>
  </dgm:ptLst>
  <dgm:cxnLst>
    <dgm:cxn modelId="{3440E402-CB77-4CA4-B9DF-8D5086D451DE}" srcId="{FF2177DE-6AD5-46C6-B5E9-D8490F36EAC2}" destId="{79B021BD-034A-4690-B4FA-A97C3C57E87F}" srcOrd="1" destOrd="0" parTransId="{5748DD17-CCDD-42B3-BFD9-1D215AFD8E6F}" sibTransId="{B63018FD-C0BA-4FF3-B661-CDF7B1C6BB13}"/>
    <dgm:cxn modelId="{93A441FB-4B0D-4E7D-9F96-31EE112FC288}" type="presOf" srcId="{28BB3488-E89F-4AD8-A7EC-C937FB3FEBFA}" destId="{2033E6BF-4C87-42E7-9994-122B31BB311A}" srcOrd="1" destOrd="1" presId="urn:microsoft.com/office/officeart/2005/8/layout/hProcess4"/>
    <dgm:cxn modelId="{42B476E5-458F-49C0-907B-56143F467086}" type="presOf" srcId="{7D115A5E-B608-466C-80DF-4DC938527B3F}" destId="{C53CF32E-52F6-40C2-AD18-6BDA1FF41E26}" srcOrd="0" destOrd="0" presId="urn:microsoft.com/office/officeart/2005/8/layout/hProcess4"/>
    <dgm:cxn modelId="{3DFBA94C-0968-4A68-9C91-F2E7AC27650B}" type="presOf" srcId="{79B021BD-034A-4690-B4FA-A97C3C57E87F}" destId="{07917E60-01FF-40C9-ACEB-667FB359A25B}" srcOrd="0" destOrd="1" presId="urn:microsoft.com/office/officeart/2005/8/layout/hProcess4"/>
    <dgm:cxn modelId="{6A530A91-3468-401F-A86A-7B28DCA57CA6}" srcId="{F0107DA0-3569-4627-9547-79860539A2BE}" destId="{88CB6253-5C0E-44C0-A319-3B450147DABC}" srcOrd="1" destOrd="0" parTransId="{4AAFF681-A764-42D5-9226-9DB4D94CAE29}" sibTransId="{8269F0CB-DCA3-456E-BF48-703B34CF767C}"/>
    <dgm:cxn modelId="{9E4AC278-60B1-4721-8438-2E55D5655C52}" type="presOf" srcId="{6F4C421F-5ABF-40D4-811F-63AB6E9B3136}" destId="{14324F9E-F993-459A-87D6-4698FBB05242}" srcOrd="1" destOrd="0" presId="urn:microsoft.com/office/officeart/2005/8/layout/hProcess4"/>
    <dgm:cxn modelId="{C4165E6E-CCB7-4077-890A-9B665239F4E4}" type="presOf" srcId="{4AEECAB7-E652-49D6-A279-C7A7891CD305}" destId="{FC105E6E-E6DB-4737-B04F-F4C484A13947}" srcOrd="0" destOrd="0" presId="urn:microsoft.com/office/officeart/2005/8/layout/hProcess4"/>
    <dgm:cxn modelId="{EB3B05D2-61F7-4B49-B62B-CB9E89E3DC35}" type="presOf" srcId="{69A7B5F5-9EFB-434E-B0D9-077FD18CD310}" destId="{07917E60-01FF-40C9-ACEB-667FB359A25B}" srcOrd="0" destOrd="0" presId="urn:microsoft.com/office/officeart/2005/8/layout/hProcess4"/>
    <dgm:cxn modelId="{9763C4E1-563E-46F7-BAFD-6D6D01884C83}" type="presOf" srcId="{79B021BD-034A-4690-B4FA-A97C3C57E87F}" destId="{12A80350-C30A-44D6-8EFF-BE2A5F039752}" srcOrd="1" destOrd="1" presId="urn:microsoft.com/office/officeart/2005/8/layout/hProcess4"/>
    <dgm:cxn modelId="{01BC452A-5056-41BE-9D7D-7A74F1B41D3F}" srcId="{D059B755-8725-432A-8A13-70A4502B8118}" destId="{9EFE0D14-0563-4248-9A89-3CCFE60B3EF3}" srcOrd="2" destOrd="0" parTransId="{96C15B21-DB72-4D3C-B4E4-0152F54AE07D}" sibTransId="{7D115A5E-B608-466C-80DF-4DC938527B3F}"/>
    <dgm:cxn modelId="{EB7E8F1C-AF67-41E9-A56E-CD1DCE2828B5}" type="presOf" srcId="{1EDF6A40-0D0F-4452-8EE1-3138F4897EBC}" destId="{A9AEA60C-01EE-440F-AE56-D59D58C79A1B}" srcOrd="0" destOrd="1" presId="urn:microsoft.com/office/officeart/2005/8/layout/hProcess4"/>
    <dgm:cxn modelId="{8324F3A2-2675-42C8-9CB5-4B68191C080F}" type="presOf" srcId="{28BB3488-E89F-4AD8-A7EC-C937FB3FEBFA}" destId="{F7EF12DF-9B0D-4BEC-B2D0-B378FA27FD79}" srcOrd="0" destOrd="1" presId="urn:microsoft.com/office/officeart/2005/8/layout/hProcess4"/>
    <dgm:cxn modelId="{498D7C74-014A-4D22-B9C6-4D9DB0185172}" srcId="{4AEECAB7-E652-49D6-A279-C7A7891CD305}" destId="{28BB3488-E89F-4AD8-A7EC-C937FB3FEBFA}" srcOrd="1" destOrd="0" parTransId="{8DEE5E5F-07D0-4431-84D7-08B1E883BC34}" sibTransId="{06A4C7B2-9360-484C-81F6-1F0B14916B8F}"/>
    <dgm:cxn modelId="{B65592C6-DA7A-42F1-AC05-1528634AC345}" type="presOf" srcId="{69A7B5F5-9EFB-434E-B0D9-077FD18CD310}" destId="{12A80350-C30A-44D6-8EFF-BE2A5F039752}" srcOrd="1" destOrd="0" presId="urn:microsoft.com/office/officeart/2005/8/layout/hProcess4"/>
    <dgm:cxn modelId="{6909CCB6-D8FC-46BE-8759-E4B09C8023B7}" type="presOf" srcId="{88CB6253-5C0E-44C0-A319-3B450147DABC}" destId="{474F29A3-2C12-4080-A482-4EC8744F9ECA}" srcOrd="0" destOrd="1" presId="urn:microsoft.com/office/officeart/2005/8/layout/hProcess4"/>
    <dgm:cxn modelId="{345B19CD-6DBF-40E2-9ECA-C51B8F85D15C}" srcId="{D059B755-8725-432A-8A13-70A4502B8118}" destId="{4AEECAB7-E652-49D6-A279-C7A7891CD305}" srcOrd="1" destOrd="0" parTransId="{A84D05F6-3813-4E8E-9C76-F6D7D1208CDC}" sibTransId="{09B35A03-A1D1-4ABB-B13D-E5D209C65472}"/>
    <dgm:cxn modelId="{32FAD54C-FD3A-4A40-88D0-227F60384E6C}" srcId="{D059B755-8725-432A-8A13-70A4502B8118}" destId="{FF2177DE-6AD5-46C6-B5E9-D8490F36EAC2}" srcOrd="0" destOrd="0" parTransId="{FE71BC82-05BB-4C35-B88E-74C0D8294D76}" sibTransId="{02F3D35C-3EEB-4B36-9332-77D4FF9FE414}"/>
    <dgm:cxn modelId="{6AC3E50F-8015-44DE-932D-D36AFF011D5B}" type="presOf" srcId="{F41F8C96-FAEE-41AA-9D7D-35BC885E02E3}" destId="{A9AEA60C-01EE-440F-AE56-D59D58C79A1B}" srcOrd="0" destOrd="0" presId="urn:microsoft.com/office/officeart/2005/8/layout/hProcess4"/>
    <dgm:cxn modelId="{E3C06288-8B14-4737-B3F6-0FE023C39A7D}" type="presOf" srcId="{6F4C421F-5ABF-40D4-811F-63AB6E9B3136}" destId="{474F29A3-2C12-4080-A482-4EC8744F9ECA}" srcOrd="0" destOrd="0" presId="urn:microsoft.com/office/officeart/2005/8/layout/hProcess4"/>
    <dgm:cxn modelId="{039245E4-5ED6-4808-8DA2-6303CF18440A}" type="presOf" srcId="{02F3D35C-3EEB-4B36-9332-77D4FF9FE414}" destId="{AA7AA24D-90E7-43B9-8873-8B43C808B57B}" srcOrd="0" destOrd="0" presId="urn:microsoft.com/office/officeart/2005/8/layout/hProcess4"/>
    <dgm:cxn modelId="{03C13B17-E479-46F5-B937-D2CD9603F08B}" type="presOf" srcId="{9EFE0D14-0563-4248-9A89-3CCFE60B3EF3}" destId="{7BD776A5-C544-415B-826E-18641BD0A947}" srcOrd="0" destOrd="0" presId="urn:microsoft.com/office/officeart/2005/8/layout/hProcess4"/>
    <dgm:cxn modelId="{8DDC9EA3-F2C0-44EF-9EFE-79E9C3566597}" type="presOf" srcId="{09B35A03-A1D1-4ABB-B13D-E5D209C65472}" destId="{7073565F-7549-4262-BD39-84C31635A903}" srcOrd="0" destOrd="0" presId="urn:microsoft.com/office/officeart/2005/8/layout/hProcess4"/>
    <dgm:cxn modelId="{B46944BB-9A5F-45BA-80BC-532C6D6A2E65}" srcId="{9EFE0D14-0563-4248-9A89-3CCFE60B3EF3}" destId="{F41F8C96-FAEE-41AA-9D7D-35BC885E02E3}" srcOrd="0" destOrd="0" parTransId="{2F7E0AC6-929D-4DD6-87FA-48F594CED70E}" sibTransId="{1D7CEA04-65CD-487E-B49B-D171670BA1A6}"/>
    <dgm:cxn modelId="{E7DD66DF-6027-4D86-BFC9-C16469FD84FF}" type="presOf" srcId="{F41F8C96-FAEE-41AA-9D7D-35BC885E02E3}" destId="{A441FAF5-03CD-4011-9647-73F1281B3775}" srcOrd="1" destOrd="0" presId="urn:microsoft.com/office/officeart/2005/8/layout/hProcess4"/>
    <dgm:cxn modelId="{127B6337-63EA-47CE-98E6-7AA8A566846B}" type="presOf" srcId="{D059B755-8725-432A-8A13-70A4502B8118}" destId="{A03F544C-35DE-40D4-BD31-C7E9A3F6530A}" srcOrd="0" destOrd="0" presId="urn:microsoft.com/office/officeart/2005/8/layout/hProcess4"/>
    <dgm:cxn modelId="{CFA53FA3-F73C-4660-9828-6BF194EF8C18}" srcId="{FF2177DE-6AD5-46C6-B5E9-D8490F36EAC2}" destId="{69A7B5F5-9EFB-434E-B0D9-077FD18CD310}" srcOrd="0" destOrd="0" parTransId="{7779B64D-EAF4-4677-86D0-B98E70F723BB}" sibTransId="{52AD8D54-7812-4282-8100-58EB6AEB972F}"/>
    <dgm:cxn modelId="{178D76F6-1124-4456-A0AD-12BA107E2F5C}" type="presOf" srcId="{FF2177DE-6AD5-46C6-B5E9-D8490F36EAC2}" destId="{037A8557-A1FB-43EE-992E-076FCB287FDC}" srcOrd="0" destOrd="0" presId="urn:microsoft.com/office/officeart/2005/8/layout/hProcess4"/>
    <dgm:cxn modelId="{2ABBC362-E536-46C9-A86F-4213FD0A70DB}" type="presOf" srcId="{1EDF6A40-0D0F-4452-8EE1-3138F4897EBC}" destId="{A441FAF5-03CD-4011-9647-73F1281B3775}" srcOrd="1" destOrd="1" presId="urn:microsoft.com/office/officeart/2005/8/layout/hProcess4"/>
    <dgm:cxn modelId="{B66BA645-7ECD-4657-B7B9-8E615050A681}" srcId="{9EFE0D14-0563-4248-9A89-3CCFE60B3EF3}" destId="{1EDF6A40-0D0F-4452-8EE1-3138F4897EBC}" srcOrd="1" destOrd="0" parTransId="{97A51AC1-08EB-4859-BF05-FA5A9C36B6EC}" sibTransId="{EB502142-6181-464D-B774-629C216AC85A}"/>
    <dgm:cxn modelId="{0D5AF59B-8A5D-4BC3-B83D-8B063F22F4AC}" type="presOf" srcId="{EDCA2EBB-CF65-485C-8C2B-A55CAF63A614}" destId="{F7EF12DF-9B0D-4BEC-B2D0-B378FA27FD79}" srcOrd="0" destOrd="0" presId="urn:microsoft.com/office/officeart/2005/8/layout/hProcess4"/>
    <dgm:cxn modelId="{0E0A74A7-DFCA-45FE-91F3-0C7E07E77F01}" srcId="{F0107DA0-3569-4627-9547-79860539A2BE}" destId="{6F4C421F-5ABF-40D4-811F-63AB6E9B3136}" srcOrd="0" destOrd="0" parTransId="{1244544D-D726-4859-BE31-DE1D8CCE8431}" sibTransId="{3C9BE22F-E379-44FD-86E3-3E90D67DF72C}"/>
    <dgm:cxn modelId="{DF2C76FF-0565-4A17-8038-987246ACD6EC}" srcId="{4AEECAB7-E652-49D6-A279-C7A7891CD305}" destId="{EDCA2EBB-CF65-485C-8C2B-A55CAF63A614}" srcOrd="0" destOrd="0" parTransId="{100DF3BF-3D45-4B7E-82F3-201E20695A43}" sibTransId="{B3B33526-380F-45B7-8271-3CA51F59E653}"/>
    <dgm:cxn modelId="{5AC8B323-041E-4A6F-B4CE-1E6AC4E77905}" type="presOf" srcId="{88CB6253-5C0E-44C0-A319-3B450147DABC}" destId="{14324F9E-F993-459A-87D6-4698FBB05242}" srcOrd="1" destOrd="1" presId="urn:microsoft.com/office/officeart/2005/8/layout/hProcess4"/>
    <dgm:cxn modelId="{BF9BB272-DCF8-40C7-B6E8-7D08CF336DB3}" srcId="{D059B755-8725-432A-8A13-70A4502B8118}" destId="{F0107DA0-3569-4627-9547-79860539A2BE}" srcOrd="3" destOrd="0" parTransId="{2C80C1F8-8B22-4F49-B9D8-4D30E56085C9}" sibTransId="{C3F38141-0635-4875-A44F-D27882B542AD}"/>
    <dgm:cxn modelId="{0F756152-A386-4E2D-90B3-75D073538129}" type="presOf" srcId="{EDCA2EBB-CF65-485C-8C2B-A55CAF63A614}" destId="{2033E6BF-4C87-42E7-9994-122B31BB311A}" srcOrd="1" destOrd="0" presId="urn:microsoft.com/office/officeart/2005/8/layout/hProcess4"/>
    <dgm:cxn modelId="{4C818B9B-2866-465E-8F0B-BCBFB4EF8FC5}" type="presOf" srcId="{F0107DA0-3569-4627-9547-79860539A2BE}" destId="{CA2079E6-FA96-4A94-BB73-5A05EB4D4F39}" srcOrd="0" destOrd="0" presId="urn:microsoft.com/office/officeart/2005/8/layout/hProcess4"/>
    <dgm:cxn modelId="{7E9C2273-B120-45A6-8CC3-A6FE9F20B371}" type="presParOf" srcId="{A03F544C-35DE-40D4-BD31-C7E9A3F6530A}" destId="{EAB1BA51-1472-4FDB-81C3-49A0FD906EFF}" srcOrd="0" destOrd="0" presId="urn:microsoft.com/office/officeart/2005/8/layout/hProcess4"/>
    <dgm:cxn modelId="{81481737-12F0-42D6-986B-DF0B4B5783A5}" type="presParOf" srcId="{A03F544C-35DE-40D4-BD31-C7E9A3F6530A}" destId="{0D24F8F0-580B-4380-BFEF-FB5A6F24FF76}" srcOrd="1" destOrd="0" presId="urn:microsoft.com/office/officeart/2005/8/layout/hProcess4"/>
    <dgm:cxn modelId="{59371DC3-4396-445A-B27C-7BEA812C796B}" type="presParOf" srcId="{A03F544C-35DE-40D4-BD31-C7E9A3F6530A}" destId="{F6601373-BC73-4049-8213-034CF3BF11FD}" srcOrd="2" destOrd="0" presId="urn:microsoft.com/office/officeart/2005/8/layout/hProcess4"/>
    <dgm:cxn modelId="{8558E37F-2D7D-4FD5-A3D6-29C49F9D1ED4}" type="presParOf" srcId="{F6601373-BC73-4049-8213-034CF3BF11FD}" destId="{CFD40D52-214D-4D17-A375-F50366CC3FBC}" srcOrd="0" destOrd="0" presId="urn:microsoft.com/office/officeart/2005/8/layout/hProcess4"/>
    <dgm:cxn modelId="{FFFC87AB-E064-4563-A8D6-8E4E0ECF9E2D}" type="presParOf" srcId="{CFD40D52-214D-4D17-A375-F50366CC3FBC}" destId="{34FB95E2-67A3-4E99-A696-D159D401ADC1}" srcOrd="0" destOrd="0" presId="urn:microsoft.com/office/officeart/2005/8/layout/hProcess4"/>
    <dgm:cxn modelId="{82F30208-8FC9-452A-8A45-DE391DE33C78}" type="presParOf" srcId="{CFD40D52-214D-4D17-A375-F50366CC3FBC}" destId="{07917E60-01FF-40C9-ACEB-667FB359A25B}" srcOrd="1" destOrd="0" presId="urn:microsoft.com/office/officeart/2005/8/layout/hProcess4"/>
    <dgm:cxn modelId="{FA0AD2F4-6179-45C0-981D-D4D4E7641719}" type="presParOf" srcId="{CFD40D52-214D-4D17-A375-F50366CC3FBC}" destId="{12A80350-C30A-44D6-8EFF-BE2A5F039752}" srcOrd="2" destOrd="0" presId="urn:microsoft.com/office/officeart/2005/8/layout/hProcess4"/>
    <dgm:cxn modelId="{285F79EE-436A-44F4-B76B-55768BCB3C53}" type="presParOf" srcId="{CFD40D52-214D-4D17-A375-F50366CC3FBC}" destId="{037A8557-A1FB-43EE-992E-076FCB287FDC}" srcOrd="3" destOrd="0" presId="urn:microsoft.com/office/officeart/2005/8/layout/hProcess4"/>
    <dgm:cxn modelId="{0CD7C325-A28B-4685-B898-5DC8FAEAF4B8}" type="presParOf" srcId="{CFD40D52-214D-4D17-A375-F50366CC3FBC}" destId="{342C49F4-9724-47A0-A4E3-87CB48FD78B6}" srcOrd="4" destOrd="0" presId="urn:microsoft.com/office/officeart/2005/8/layout/hProcess4"/>
    <dgm:cxn modelId="{52B66D07-A56E-4968-B51C-72CA3D5EB47E}" type="presParOf" srcId="{F6601373-BC73-4049-8213-034CF3BF11FD}" destId="{AA7AA24D-90E7-43B9-8873-8B43C808B57B}" srcOrd="1" destOrd="0" presId="urn:microsoft.com/office/officeart/2005/8/layout/hProcess4"/>
    <dgm:cxn modelId="{3D2CC1B4-9A81-4F51-A51D-52AB4D9B9C88}" type="presParOf" srcId="{F6601373-BC73-4049-8213-034CF3BF11FD}" destId="{19110F0F-5D52-4FA1-A25A-3AEF240BEFD3}" srcOrd="2" destOrd="0" presId="urn:microsoft.com/office/officeart/2005/8/layout/hProcess4"/>
    <dgm:cxn modelId="{B825D050-78AB-4D92-A9B9-A97CF821F086}" type="presParOf" srcId="{19110F0F-5D52-4FA1-A25A-3AEF240BEFD3}" destId="{D68BBA82-BCD5-4B0F-B482-8FB34A2314AB}" srcOrd="0" destOrd="0" presId="urn:microsoft.com/office/officeart/2005/8/layout/hProcess4"/>
    <dgm:cxn modelId="{80015164-660E-4AD9-ACB6-C253EE3A4866}" type="presParOf" srcId="{19110F0F-5D52-4FA1-A25A-3AEF240BEFD3}" destId="{F7EF12DF-9B0D-4BEC-B2D0-B378FA27FD79}" srcOrd="1" destOrd="0" presId="urn:microsoft.com/office/officeart/2005/8/layout/hProcess4"/>
    <dgm:cxn modelId="{A0001974-5715-426A-983D-BF67AF181CAF}" type="presParOf" srcId="{19110F0F-5D52-4FA1-A25A-3AEF240BEFD3}" destId="{2033E6BF-4C87-42E7-9994-122B31BB311A}" srcOrd="2" destOrd="0" presId="urn:microsoft.com/office/officeart/2005/8/layout/hProcess4"/>
    <dgm:cxn modelId="{2FE2E53F-63C9-476D-BB7B-B05348D487BB}" type="presParOf" srcId="{19110F0F-5D52-4FA1-A25A-3AEF240BEFD3}" destId="{FC105E6E-E6DB-4737-B04F-F4C484A13947}" srcOrd="3" destOrd="0" presId="urn:microsoft.com/office/officeart/2005/8/layout/hProcess4"/>
    <dgm:cxn modelId="{E6FA0718-9DEE-405E-85AD-A77685E0AB78}" type="presParOf" srcId="{19110F0F-5D52-4FA1-A25A-3AEF240BEFD3}" destId="{1B29FBEC-2DE6-42B6-9803-6325471A48FA}" srcOrd="4" destOrd="0" presId="urn:microsoft.com/office/officeart/2005/8/layout/hProcess4"/>
    <dgm:cxn modelId="{291E1256-7024-4F68-9AE1-AA8EAF97543E}" type="presParOf" srcId="{F6601373-BC73-4049-8213-034CF3BF11FD}" destId="{7073565F-7549-4262-BD39-84C31635A903}" srcOrd="3" destOrd="0" presId="urn:microsoft.com/office/officeart/2005/8/layout/hProcess4"/>
    <dgm:cxn modelId="{480C7DDC-E796-43E3-9B7F-B9D6976413E2}" type="presParOf" srcId="{F6601373-BC73-4049-8213-034CF3BF11FD}" destId="{428A2FE5-0A57-4667-904A-DCE05BFCEC2B}" srcOrd="4" destOrd="0" presId="urn:microsoft.com/office/officeart/2005/8/layout/hProcess4"/>
    <dgm:cxn modelId="{3BBF43DF-BC81-480E-B34E-2E2E574C3141}" type="presParOf" srcId="{428A2FE5-0A57-4667-904A-DCE05BFCEC2B}" destId="{35DF06D6-F137-4E40-9D08-CE3D1BAE518C}" srcOrd="0" destOrd="0" presId="urn:microsoft.com/office/officeart/2005/8/layout/hProcess4"/>
    <dgm:cxn modelId="{44064CD8-BA1C-44DA-9EF9-98828853E409}" type="presParOf" srcId="{428A2FE5-0A57-4667-904A-DCE05BFCEC2B}" destId="{A9AEA60C-01EE-440F-AE56-D59D58C79A1B}" srcOrd="1" destOrd="0" presId="urn:microsoft.com/office/officeart/2005/8/layout/hProcess4"/>
    <dgm:cxn modelId="{F260461D-9A0A-4B68-9D04-7A6B4B90C137}" type="presParOf" srcId="{428A2FE5-0A57-4667-904A-DCE05BFCEC2B}" destId="{A441FAF5-03CD-4011-9647-73F1281B3775}" srcOrd="2" destOrd="0" presId="urn:microsoft.com/office/officeart/2005/8/layout/hProcess4"/>
    <dgm:cxn modelId="{4C1A16EF-5190-449A-9DF4-5C98E67A44EA}" type="presParOf" srcId="{428A2FE5-0A57-4667-904A-DCE05BFCEC2B}" destId="{7BD776A5-C544-415B-826E-18641BD0A947}" srcOrd="3" destOrd="0" presId="urn:microsoft.com/office/officeart/2005/8/layout/hProcess4"/>
    <dgm:cxn modelId="{A3F2FD26-0532-47A6-A3AB-D1245E053BBD}" type="presParOf" srcId="{428A2FE5-0A57-4667-904A-DCE05BFCEC2B}" destId="{C7DDDBE0-4E83-455C-8CF6-8B6957A0D69C}" srcOrd="4" destOrd="0" presId="urn:microsoft.com/office/officeart/2005/8/layout/hProcess4"/>
    <dgm:cxn modelId="{35628205-7D3F-411E-A44A-0C0C3832084A}" type="presParOf" srcId="{F6601373-BC73-4049-8213-034CF3BF11FD}" destId="{C53CF32E-52F6-40C2-AD18-6BDA1FF41E26}" srcOrd="5" destOrd="0" presId="urn:microsoft.com/office/officeart/2005/8/layout/hProcess4"/>
    <dgm:cxn modelId="{5D570929-A5EE-4A73-949D-032A6B589D04}" type="presParOf" srcId="{F6601373-BC73-4049-8213-034CF3BF11FD}" destId="{F695E66A-2632-4BA2-8BF4-B468F0AEAE6B}" srcOrd="6" destOrd="0" presId="urn:microsoft.com/office/officeart/2005/8/layout/hProcess4"/>
    <dgm:cxn modelId="{0D28F27C-572E-44EA-9BE0-E8F3C6A47359}" type="presParOf" srcId="{F695E66A-2632-4BA2-8BF4-B468F0AEAE6B}" destId="{AB6C4579-EDD3-4910-911C-8EE1F389920F}" srcOrd="0" destOrd="0" presId="urn:microsoft.com/office/officeart/2005/8/layout/hProcess4"/>
    <dgm:cxn modelId="{849EDEC5-ED20-484B-88FF-355BDB8DA8DA}" type="presParOf" srcId="{F695E66A-2632-4BA2-8BF4-B468F0AEAE6B}" destId="{474F29A3-2C12-4080-A482-4EC8744F9ECA}" srcOrd="1" destOrd="0" presId="urn:microsoft.com/office/officeart/2005/8/layout/hProcess4"/>
    <dgm:cxn modelId="{3526C661-3448-4361-9A5B-9FB812834E7F}" type="presParOf" srcId="{F695E66A-2632-4BA2-8BF4-B468F0AEAE6B}" destId="{14324F9E-F993-459A-87D6-4698FBB05242}" srcOrd="2" destOrd="0" presId="urn:microsoft.com/office/officeart/2005/8/layout/hProcess4"/>
    <dgm:cxn modelId="{BB7B172B-9B40-4A72-A882-2C07790C85D0}" type="presParOf" srcId="{F695E66A-2632-4BA2-8BF4-B468F0AEAE6B}" destId="{CA2079E6-FA96-4A94-BB73-5A05EB4D4F39}" srcOrd="3" destOrd="0" presId="urn:microsoft.com/office/officeart/2005/8/layout/hProcess4"/>
    <dgm:cxn modelId="{A4691E06-79A6-493D-BB24-8A3627A98F09}" type="presParOf" srcId="{F695E66A-2632-4BA2-8BF4-B468F0AEAE6B}" destId="{8F535A11-5462-4187-AD4A-36212A57200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A73EBD-3C74-4086-8FD6-3646858A1970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F2634FE-E88E-45FC-BC45-BF4611FB0315}">
      <dgm:prSet phldrT="[Text]"/>
      <dgm:spPr/>
      <dgm:t>
        <a:bodyPr/>
        <a:lstStyle/>
        <a:p>
          <a:r>
            <a:rPr lang="id-ID" b="1" dirty="0" smtClean="0"/>
            <a:t>SASD (Sequential Access Storage)</a:t>
          </a:r>
          <a:endParaRPr lang="id-ID" b="1" dirty="0"/>
        </a:p>
      </dgm:t>
    </dgm:pt>
    <dgm:pt modelId="{F53619B0-572D-4866-832B-B8E2D61600E7}" type="parTrans" cxnId="{477892A7-044A-4488-BD7A-260426611355}">
      <dgm:prSet/>
      <dgm:spPr/>
      <dgm:t>
        <a:bodyPr/>
        <a:lstStyle/>
        <a:p>
          <a:endParaRPr lang="id-ID"/>
        </a:p>
      </dgm:t>
    </dgm:pt>
    <dgm:pt modelId="{4BAFBC40-5B6A-4648-995A-7BDF57CCDCAA}" type="sibTrans" cxnId="{477892A7-044A-4488-BD7A-260426611355}">
      <dgm:prSet/>
      <dgm:spPr/>
      <dgm:t>
        <a:bodyPr/>
        <a:lstStyle/>
        <a:p>
          <a:endParaRPr lang="id-ID"/>
        </a:p>
      </dgm:t>
    </dgm:pt>
    <dgm:pt modelId="{7F6535ED-E8F3-4FCD-9CBA-84AE380E3D43}">
      <dgm:prSet phldrT="[Text]"/>
      <dgm:spPr/>
      <dgm:t>
        <a:bodyPr/>
        <a:lstStyle/>
        <a:p>
          <a:r>
            <a:rPr lang="id-ID" b="1" dirty="0" smtClean="0"/>
            <a:t>DASD</a:t>
          </a:r>
        </a:p>
        <a:p>
          <a:r>
            <a:rPr lang="id-ID" b="1" dirty="0" smtClean="0"/>
            <a:t>(Direct Access Storage Device)</a:t>
          </a:r>
          <a:endParaRPr lang="id-ID" b="1" dirty="0"/>
        </a:p>
      </dgm:t>
    </dgm:pt>
    <dgm:pt modelId="{2C006BDA-1E20-46CE-8BBE-5AB2AC969B2A}" type="parTrans" cxnId="{40C5BA3A-C18A-45D4-854B-16B4CCF62B8F}">
      <dgm:prSet/>
      <dgm:spPr/>
      <dgm:t>
        <a:bodyPr/>
        <a:lstStyle/>
        <a:p>
          <a:endParaRPr lang="id-ID"/>
        </a:p>
      </dgm:t>
    </dgm:pt>
    <dgm:pt modelId="{CA6819A2-CD9B-4753-AE15-CDA3DF6FD3FD}" type="sibTrans" cxnId="{40C5BA3A-C18A-45D4-854B-16B4CCF62B8F}">
      <dgm:prSet/>
      <dgm:spPr/>
      <dgm:t>
        <a:bodyPr/>
        <a:lstStyle/>
        <a:p>
          <a:endParaRPr lang="id-ID"/>
        </a:p>
      </dgm:t>
    </dgm:pt>
    <dgm:pt modelId="{9129FB75-C857-4D77-A56E-0421B7B21AF2}" type="pres">
      <dgm:prSet presAssocID="{CAA73EBD-3C74-4086-8FD6-3646858A197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E8E9F1E-C3D8-42B8-95B2-F6C143EAA650}" type="pres">
      <dgm:prSet presAssocID="{CAA73EBD-3C74-4086-8FD6-3646858A1970}" presName="ribbon" presStyleLbl="node1" presStyleIdx="0" presStyleCnt="1"/>
      <dgm:spPr/>
    </dgm:pt>
    <dgm:pt modelId="{CDBB1E40-5AA9-4510-B44C-AC2B94F3F2B7}" type="pres">
      <dgm:prSet presAssocID="{CAA73EBD-3C74-4086-8FD6-3646858A197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1635FA3-E7AB-4E5B-A3BD-3338B62358CF}" type="pres">
      <dgm:prSet presAssocID="{CAA73EBD-3C74-4086-8FD6-3646858A197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0C5BA3A-C18A-45D4-854B-16B4CCF62B8F}" srcId="{CAA73EBD-3C74-4086-8FD6-3646858A1970}" destId="{7F6535ED-E8F3-4FCD-9CBA-84AE380E3D43}" srcOrd="1" destOrd="0" parTransId="{2C006BDA-1E20-46CE-8BBE-5AB2AC969B2A}" sibTransId="{CA6819A2-CD9B-4753-AE15-CDA3DF6FD3FD}"/>
    <dgm:cxn modelId="{477892A7-044A-4488-BD7A-260426611355}" srcId="{CAA73EBD-3C74-4086-8FD6-3646858A1970}" destId="{4F2634FE-E88E-45FC-BC45-BF4611FB0315}" srcOrd="0" destOrd="0" parTransId="{F53619B0-572D-4866-832B-B8E2D61600E7}" sibTransId="{4BAFBC40-5B6A-4648-995A-7BDF57CCDCAA}"/>
    <dgm:cxn modelId="{250ADBEA-0691-4389-95D4-B6D89DB142F3}" type="presOf" srcId="{4F2634FE-E88E-45FC-BC45-BF4611FB0315}" destId="{CDBB1E40-5AA9-4510-B44C-AC2B94F3F2B7}" srcOrd="0" destOrd="0" presId="urn:microsoft.com/office/officeart/2005/8/layout/arrow6"/>
    <dgm:cxn modelId="{B7D44439-30D3-4F01-A646-7C5A9071652F}" type="presOf" srcId="{CAA73EBD-3C74-4086-8FD6-3646858A1970}" destId="{9129FB75-C857-4D77-A56E-0421B7B21AF2}" srcOrd="0" destOrd="0" presId="urn:microsoft.com/office/officeart/2005/8/layout/arrow6"/>
    <dgm:cxn modelId="{1CE8AA81-D42D-4655-8289-FA24984D990D}" type="presOf" srcId="{7F6535ED-E8F3-4FCD-9CBA-84AE380E3D43}" destId="{B1635FA3-E7AB-4E5B-A3BD-3338B62358CF}" srcOrd="0" destOrd="0" presId="urn:microsoft.com/office/officeart/2005/8/layout/arrow6"/>
    <dgm:cxn modelId="{9621929A-3877-4FD4-971E-26A6D1966AA9}" type="presParOf" srcId="{9129FB75-C857-4D77-A56E-0421B7B21AF2}" destId="{0E8E9F1E-C3D8-42B8-95B2-F6C143EAA650}" srcOrd="0" destOrd="0" presId="urn:microsoft.com/office/officeart/2005/8/layout/arrow6"/>
    <dgm:cxn modelId="{209D6FF1-3BFA-4C3F-8CDF-C7A215E6C8EF}" type="presParOf" srcId="{9129FB75-C857-4D77-A56E-0421B7B21AF2}" destId="{CDBB1E40-5AA9-4510-B44C-AC2B94F3F2B7}" srcOrd="1" destOrd="0" presId="urn:microsoft.com/office/officeart/2005/8/layout/arrow6"/>
    <dgm:cxn modelId="{4D900485-139D-4E2F-BB3A-D48E0B6CDBEC}" type="presParOf" srcId="{9129FB75-C857-4D77-A56E-0421B7B21AF2}" destId="{B1635FA3-E7AB-4E5B-A3BD-3338B62358C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016504-34C3-4C32-ABF4-F9D6D8485439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344EE2F-1FBE-49EE-A09A-813E6667623F}">
      <dgm:prSet phldrT="[Text]"/>
      <dgm:spPr/>
      <dgm:t>
        <a:bodyPr/>
        <a:lstStyle/>
        <a:p>
          <a:r>
            <a:rPr lang="id-ID" dirty="0" smtClean="0"/>
            <a:t>Keuntungan </a:t>
          </a:r>
          <a:endParaRPr lang="id-ID" dirty="0"/>
        </a:p>
      </dgm:t>
    </dgm:pt>
    <dgm:pt modelId="{4533824D-EBA0-4B86-B790-DDF444569E65}" type="parTrans" cxnId="{31BCAF1D-ED8C-4387-AC96-AE0A5B1C5637}">
      <dgm:prSet/>
      <dgm:spPr/>
      <dgm:t>
        <a:bodyPr/>
        <a:lstStyle/>
        <a:p>
          <a:endParaRPr lang="id-ID"/>
        </a:p>
      </dgm:t>
    </dgm:pt>
    <dgm:pt modelId="{49B8D312-3200-41D6-8F90-C1BAE270DBD2}" type="sibTrans" cxnId="{31BCAF1D-ED8C-4387-AC96-AE0A5B1C5637}">
      <dgm:prSet/>
      <dgm:spPr/>
      <dgm:t>
        <a:bodyPr/>
        <a:lstStyle/>
        <a:p>
          <a:endParaRPr lang="id-ID"/>
        </a:p>
      </dgm:t>
    </dgm:pt>
    <dgm:pt modelId="{869DCDCA-66AD-4419-9679-7F19BFA34CF3}">
      <dgm:prSet phldrT="[Text]"/>
      <dgm:spPr/>
      <dgm:t>
        <a:bodyPr/>
        <a:lstStyle/>
        <a:p>
          <a:r>
            <a:rPr lang="id-ID" dirty="0" smtClean="0"/>
            <a:t>Akses dilakukan secara sekuensial atau direct</a:t>
          </a:r>
          <a:endParaRPr lang="id-ID" dirty="0"/>
        </a:p>
      </dgm:t>
    </dgm:pt>
    <dgm:pt modelId="{837FE4BC-1B1B-4CBA-9D09-EF3CD3C84D08}" type="parTrans" cxnId="{0EA92960-6223-4985-90ED-E9919DEE285B}">
      <dgm:prSet/>
      <dgm:spPr/>
      <dgm:t>
        <a:bodyPr/>
        <a:lstStyle/>
        <a:p>
          <a:endParaRPr lang="id-ID"/>
        </a:p>
      </dgm:t>
    </dgm:pt>
    <dgm:pt modelId="{B79F7F12-5987-46F4-9DB3-17181000FBBE}" type="sibTrans" cxnId="{0EA92960-6223-4985-90ED-E9919DEE285B}">
      <dgm:prSet/>
      <dgm:spPr/>
      <dgm:t>
        <a:bodyPr/>
        <a:lstStyle/>
        <a:p>
          <a:endParaRPr lang="id-ID"/>
        </a:p>
      </dgm:t>
    </dgm:pt>
    <dgm:pt modelId="{A3ED6754-90EE-4C4A-90A2-226D47EDC8E5}">
      <dgm:prSet phldrT="[Text]"/>
      <dgm:spPr/>
      <dgm:t>
        <a:bodyPr/>
        <a:lstStyle/>
        <a:p>
          <a:r>
            <a:rPr lang="id-ID" dirty="0" smtClean="0"/>
            <a:t>Waktu Pengaksesan lebih cepat</a:t>
          </a:r>
          <a:endParaRPr lang="id-ID" dirty="0"/>
        </a:p>
      </dgm:t>
    </dgm:pt>
    <dgm:pt modelId="{5841D466-315F-4BBC-86A0-48EB43DB7135}" type="parTrans" cxnId="{39315130-FD62-4F6C-93A2-749DFF146DFE}">
      <dgm:prSet/>
      <dgm:spPr/>
      <dgm:t>
        <a:bodyPr/>
        <a:lstStyle/>
        <a:p>
          <a:endParaRPr lang="id-ID"/>
        </a:p>
      </dgm:t>
    </dgm:pt>
    <dgm:pt modelId="{F4A780B9-8769-4344-87E6-BBAF8A6B5F57}" type="sibTrans" cxnId="{39315130-FD62-4F6C-93A2-749DFF146DFE}">
      <dgm:prSet/>
      <dgm:spPr/>
      <dgm:t>
        <a:bodyPr/>
        <a:lstStyle/>
        <a:p>
          <a:endParaRPr lang="id-ID"/>
        </a:p>
      </dgm:t>
    </dgm:pt>
    <dgm:pt modelId="{D5073567-F7E3-4A91-9E9D-360264DC3C08}">
      <dgm:prSet phldrT="[Text]"/>
      <dgm:spPr/>
      <dgm:t>
        <a:bodyPr/>
        <a:lstStyle/>
        <a:p>
          <a:r>
            <a:rPr lang="id-ID" dirty="0" smtClean="0"/>
            <a:t>Waktu Respon cepat</a:t>
          </a:r>
          <a:endParaRPr lang="id-ID" dirty="0"/>
        </a:p>
      </dgm:t>
    </dgm:pt>
    <dgm:pt modelId="{CEDB93CF-30E4-4B95-871B-9A884D0C73DA}" type="parTrans" cxnId="{7AE1E5CE-A467-4719-8FD6-216B1B76BC29}">
      <dgm:prSet/>
      <dgm:spPr/>
      <dgm:t>
        <a:bodyPr/>
        <a:lstStyle/>
        <a:p>
          <a:endParaRPr lang="id-ID"/>
        </a:p>
      </dgm:t>
    </dgm:pt>
    <dgm:pt modelId="{BA6258A2-09E0-413C-BB59-9F8312147790}" type="sibTrans" cxnId="{7AE1E5CE-A467-4719-8FD6-216B1B76BC29}">
      <dgm:prSet/>
      <dgm:spPr/>
      <dgm:t>
        <a:bodyPr/>
        <a:lstStyle/>
        <a:p>
          <a:endParaRPr lang="id-ID"/>
        </a:p>
      </dgm:t>
    </dgm:pt>
    <dgm:pt modelId="{4DCD3565-DF03-4CF6-B849-8783634020BF}">
      <dgm:prSet phldrT="[Text]"/>
      <dgm:spPr/>
      <dgm:t>
        <a:bodyPr/>
        <a:lstStyle/>
        <a:p>
          <a:r>
            <a:rPr lang="id-ID" dirty="0" smtClean="0"/>
            <a:t>Keterbatasan</a:t>
          </a:r>
          <a:endParaRPr lang="id-ID" dirty="0"/>
        </a:p>
      </dgm:t>
    </dgm:pt>
    <dgm:pt modelId="{26FFAF2D-BEC0-4210-AB17-007466F3798C}" type="parTrans" cxnId="{11B07C61-111C-4172-92A9-93AEA7EA061B}">
      <dgm:prSet/>
      <dgm:spPr/>
      <dgm:t>
        <a:bodyPr/>
        <a:lstStyle/>
        <a:p>
          <a:endParaRPr lang="id-ID"/>
        </a:p>
      </dgm:t>
    </dgm:pt>
    <dgm:pt modelId="{FB1596C3-CC49-4EE0-9ACB-3D2DF5BF7878}" type="sibTrans" cxnId="{11B07C61-111C-4172-92A9-93AEA7EA061B}">
      <dgm:prSet/>
      <dgm:spPr/>
      <dgm:t>
        <a:bodyPr/>
        <a:lstStyle/>
        <a:p>
          <a:endParaRPr lang="id-ID"/>
        </a:p>
      </dgm:t>
    </dgm:pt>
    <dgm:pt modelId="{6CD51FA5-D761-45A8-90F3-13A555ADF8AC}">
      <dgm:prSet phldrT="[Text]"/>
      <dgm:spPr/>
      <dgm:t>
        <a:bodyPr/>
        <a:lstStyle/>
        <a:p>
          <a:r>
            <a:rPr lang="id-ID" dirty="0" smtClean="0"/>
            <a:t>Harga Lebih Mahal</a:t>
          </a:r>
          <a:endParaRPr lang="id-ID" dirty="0"/>
        </a:p>
      </dgm:t>
    </dgm:pt>
    <dgm:pt modelId="{AD431801-D123-420B-916A-9455FF01DF31}" type="parTrans" cxnId="{C484811A-3974-4580-8AED-362189B1CB6B}">
      <dgm:prSet/>
      <dgm:spPr/>
      <dgm:t>
        <a:bodyPr/>
        <a:lstStyle/>
        <a:p>
          <a:endParaRPr lang="id-ID"/>
        </a:p>
      </dgm:t>
    </dgm:pt>
    <dgm:pt modelId="{2C0AA4BA-0255-41FA-B07B-9C441575BC50}" type="sibTrans" cxnId="{C484811A-3974-4580-8AED-362189B1CB6B}">
      <dgm:prSet/>
      <dgm:spPr/>
      <dgm:t>
        <a:bodyPr/>
        <a:lstStyle/>
        <a:p>
          <a:endParaRPr lang="id-ID"/>
        </a:p>
      </dgm:t>
    </dgm:pt>
    <dgm:pt modelId="{DEC5A5F4-A8D6-482C-B36A-1653910DCDFC}" type="pres">
      <dgm:prSet presAssocID="{BC016504-34C3-4C32-ABF4-F9D6D8485439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id-ID"/>
        </a:p>
      </dgm:t>
    </dgm:pt>
    <dgm:pt modelId="{27F149CE-B191-4ED1-8449-DC2DD2D41840}" type="pres">
      <dgm:prSet presAssocID="{7344EE2F-1FBE-49EE-A09A-813E6667623F}" presName="root" presStyleCnt="0">
        <dgm:presLayoutVars>
          <dgm:chMax/>
          <dgm:chPref/>
        </dgm:presLayoutVars>
      </dgm:prSet>
      <dgm:spPr/>
    </dgm:pt>
    <dgm:pt modelId="{CC980E74-D272-4C65-9FB3-A875B59B2C92}" type="pres">
      <dgm:prSet presAssocID="{7344EE2F-1FBE-49EE-A09A-813E6667623F}" presName="rootComposite" presStyleCnt="0">
        <dgm:presLayoutVars/>
      </dgm:prSet>
      <dgm:spPr/>
    </dgm:pt>
    <dgm:pt modelId="{1ED126E4-E88E-478F-9148-FD7DB147D95E}" type="pres">
      <dgm:prSet presAssocID="{7344EE2F-1FBE-49EE-A09A-813E6667623F}" presName="ParentAccent" presStyleLbl="alignNode1" presStyleIdx="0" presStyleCnt="2"/>
      <dgm:spPr/>
    </dgm:pt>
    <dgm:pt modelId="{60373E34-2ED4-4612-B242-9B6549993A7D}" type="pres">
      <dgm:prSet presAssocID="{7344EE2F-1FBE-49EE-A09A-813E6667623F}" presName="ParentSmallAccent" presStyleLbl="fgAcc1" presStyleIdx="0" presStyleCnt="2"/>
      <dgm:spPr/>
    </dgm:pt>
    <dgm:pt modelId="{BAFADD09-A739-4F5A-9058-F9CAF1123B65}" type="pres">
      <dgm:prSet presAssocID="{7344EE2F-1FBE-49EE-A09A-813E6667623F}" presName="Parent" presStyleLbl="revTx" presStyleIdx="0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A6961BB-90FB-4351-A59F-9B38108C62D9}" type="pres">
      <dgm:prSet presAssocID="{7344EE2F-1FBE-49EE-A09A-813E6667623F}" presName="childShape" presStyleCnt="0">
        <dgm:presLayoutVars>
          <dgm:chMax val="0"/>
          <dgm:chPref val="0"/>
        </dgm:presLayoutVars>
      </dgm:prSet>
      <dgm:spPr/>
    </dgm:pt>
    <dgm:pt modelId="{E0B0ABBE-DF6D-456C-ADB8-FD55E08135C3}" type="pres">
      <dgm:prSet presAssocID="{869DCDCA-66AD-4419-9679-7F19BFA34CF3}" presName="childComposite" presStyleCnt="0">
        <dgm:presLayoutVars>
          <dgm:chMax val="0"/>
          <dgm:chPref val="0"/>
        </dgm:presLayoutVars>
      </dgm:prSet>
      <dgm:spPr/>
    </dgm:pt>
    <dgm:pt modelId="{C9514E2A-9C8B-4E77-BCE8-3DD2C6D340B7}" type="pres">
      <dgm:prSet presAssocID="{869DCDCA-66AD-4419-9679-7F19BFA34CF3}" presName="ChildAccent" presStyleLbl="solidFgAcc1" presStyleIdx="0" presStyleCnt="4"/>
      <dgm:spPr/>
    </dgm:pt>
    <dgm:pt modelId="{A449860D-1B6E-47D7-80B3-4B7406D63C17}" type="pres">
      <dgm:prSet presAssocID="{869DCDCA-66AD-4419-9679-7F19BFA34CF3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15C853-546F-42DB-B4A3-0EA331AD6070}" type="pres">
      <dgm:prSet presAssocID="{A3ED6754-90EE-4C4A-90A2-226D47EDC8E5}" presName="childComposite" presStyleCnt="0">
        <dgm:presLayoutVars>
          <dgm:chMax val="0"/>
          <dgm:chPref val="0"/>
        </dgm:presLayoutVars>
      </dgm:prSet>
      <dgm:spPr/>
    </dgm:pt>
    <dgm:pt modelId="{2C3F2784-0588-462F-BEB6-B52E7E62DE5C}" type="pres">
      <dgm:prSet presAssocID="{A3ED6754-90EE-4C4A-90A2-226D47EDC8E5}" presName="ChildAccent" presStyleLbl="solidFgAcc1" presStyleIdx="1" presStyleCnt="4"/>
      <dgm:spPr/>
    </dgm:pt>
    <dgm:pt modelId="{418CD8A3-9EF4-4BA5-836A-E2CFB74CD265}" type="pres">
      <dgm:prSet presAssocID="{A3ED6754-90EE-4C4A-90A2-226D47EDC8E5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E054F06-9A66-47B5-801D-932DBE97A92F}" type="pres">
      <dgm:prSet presAssocID="{D5073567-F7E3-4A91-9E9D-360264DC3C08}" presName="childComposite" presStyleCnt="0">
        <dgm:presLayoutVars>
          <dgm:chMax val="0"/>
          <dgm:chPref val="0"/>
        </dgm:presLayoutVars>
      </dgm:prSet>
      <dgm:spPr/>
    </dgm:pt>
    <dgm:pt modelId="{46451A8D-74D9-43F5-83FD-66301076504C}" type="pres">
      <dgm:prSet presAssocID="{D5073567-F7E3-4A91-9E9D-360264DC3C08}" presName="ChildAccent" presStyleLbl="solidFgAcc1" presStyleIdx="2" presStyleCnt="4"/>
      <dgm:spPr/>
    </dgm:pt>
    <dgm:pt modelId="{72EC5FFE-017A-430D-9D59-054556618790}" type="pres">
      <dgm:prSet presAssocID="{D5073567-F7E3-4A91-9E9D-360264DC3C08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1DBDBA-FE24-42BD-92BC-1B10A1FC2796}" type="pres">
      <dgm:prSet presAssocID="{4DCD3565-DF03-4CF6-B849-8783634020BF}" presName="root" presStyleCnt="0">
        <dgm:presLayoutVars>
          <dgm:chMax/>
          <dgm:chPref/>
        </dgm:presLayoutVars>
      </dgm:prSet>
      <dgm:spPr/>
    </dgm:pt>
    <dgm:pt modelId="{AA4BC5EA-2151-451D-BE72-7D6C95F7F197}" type="pres">
      <dgm:prSet presAssocID="{4DCD3565-DF03-4CF6-B849-8783634020BF}" presName="rootComposite" presStyleCnt="0">
        <dgm:presLayoutVars/>
      </dgm:prSet>
      <dgm:spPr/>
    </dgm:pt>
    <dgm:pt modelId="{09C7F883-2EDA-4145-B0C0-1B8CF47D7F1F}" type="pres">
      <dgm:prSet presAssocID="{4DCD3565-DF03-4CF6-B849-8783634020BF}" presName="ParentAccent" presStyleLbl="alignNode1" presStyleIdx="1" presStyleCnt="2"/>
      <dgm:spPr/>
    </dgm:pt>
    <dgm:pt modelId="{53E5098A-F84F-41C8-8950-AB8074D23E32}" type="pres">
      <dgm:prSet presAssocID="{4DCD3565-DF03-4CF6-B849-8783634020BF}" presName="ParentSmallAccent" presStyleLbl="fgAcc1" presStyleIdx="1" presStyleCnt="2"/>
      <dgm:spPr/>
    </dgm:pt>
    <dgm:pt modelId="{CB77423A-3E1D-4296-8C80-7698571F7855}" type="pres">
      <dgm:prSet presAssocID="{4DCD3565-DF03-4CF6-B849-8783634020BF}" presName="Parent" presStyleLbl="revTx" presStyleIdx="4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108819-8D33-4B90-BE5E-61878BF8A806}" type="pres">
      <dgm:prSet presAssocID="{4DCD3565-DF03-4CF6-B849-8783634020BF}" presName="childShape" presStyleCnt="0">
        <dgm:presLayoutVars>
          <dgm:chMax val="0"/>
          <dgm:chPref val="0"/>
        </dgm:presLayoutVars>
      </dgm:prSet>
      <dgm:spPr/>
    </dgm:pt>
    <dgm:pt modelId="{5364FB8F-9DA3-4FE9-A52D-CBA52F02A876}" type="pres">
      <dgm:prSet presAssocID="{6CD51FA5-D761-45A8-90F3-13A555ADF8AC}" presName="childComposite" presStyleCnt="0">
        <dgm:presLayoutVars>
          <dgm:chMax val="0"/>
          <dgm:chPref val="0"/>
        </dgm:presLayoutVars>
      </dgm:prSet>
      <dgm:spPr/>
    </dgm:pt>
    <dgm:pt modelId="{D05A0E2D-1333-41E9-A552-A1A3D575FE34}" type="pres">
      <dgm:prSet presAssocID="{6CD51FA5-D761-45A8-90F3-13A555ADF8AC}" presName="ChildAccent" presStyleLbl="solidFgAcc1" presStyleIdx="3" presStyleCnt="4"/>
      <dgm:spPr/>
    </dgm:pt>
    <dgm:pt modelId="{1BC9DA25-7E4F-4A4F-B033-7C2914B144B0}" type="pres">
      <dgm:prSet presAssocID="{6CD51FA5-D761-45A8-90F3-13A555ADF8AC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9315130-FD62-4F6C-93A2-749DFF146DFE}" srcId="{7344EE2F-1FBE-49EE-A09A-813E6667623F}" destId="{A3ED6754-90EE-4C4A-90A2-226D47EDC8E5}" srcOrd="1" destOrd="0" parTransId="{5841D466-315F-4BBC-86A0-48EB43DB7135}" sibTransId="{F4A780B9-8769-4344-87E6-BBAF8A6B5F57}"/>
    <dgm:cxn modelId="{31BCAF1D-ED8C-4387-AC96-AE0A5B1C5637}" srcId="{BC016504-34C3-4C32-ABF4-F9D6D8485439}" destId="{7344EE2F-1FBE-49EE-A09A-813E6667623F}" srcOrd="0" destOrd="0" parTransId="{4533824D-EBA0-4B86-B790-DDF444569E65}" sibTransId="{49B8D312-3200-41D6-8F90-C1BAE270DBD2}"/>
    <dgm:cxn modelId="{E0BD54F9-7148-44C1-AF03-A3C6E9674DBC}" type="presOf" srcId="{D5073567-F7E3-4A91-9E9D-360264DC3C08}" destId="{72EC5FFE-017A-430D-9D59-054556618790}" srcOrd="0" destOrd="0" presId="urn:microsoft.com/office/officeart/2008/layout/SquareAccentList"/>
    <dgm:cxn modelId="{71D680AB-C028-40BD-A4EF-4EE876B9F014}" type="presOf" srcId="{7344EE2F-1FBE-49EE-A09A-813E6667623F}" destId="{BAFADD09-A739-4F5A-9058-F9CAF1123B65}" srcOrd="0" destOrd="0" presId="urn:microsoft.com/office/officeart/2008/layout/SquareAccentList"/>
    <dgm:cxn modelId="{C484811A-3974-4580-8AED-362189B1CB6B}" srcId="{4DCD3565-DF03-4CF6-B849-8783634020BF}" destId="{6CD51FA5-D761-45A8-90F3-13A555ADF8AC}" srcOrd="0" destOrd="0" parTransId="{AD431801-D123-420B-916A-9455FF01DF31}" sibTransId="{2C0AA4BA-0255-41FA-B07B-9C441575BC50}"/>
    <dgm:cxn modelId="{23FC7199-DC1F-427E-8A7F-7FC6143BE7F7}" type="presOf" srcId="{6CD51FA5-D761-45A8-90F3-13A555ADF8AC}" destId="{1BC9DA25-7E4F-4A4F-B033-7C2914B144B0}" srcOrd="0" destOrd="0" presId="urn:microsoft.com/office/officeart/2008/layout/SquareAccentList"/>
    <dgm:cxn modelId="{53C61715-DB3B-423E-AA50-518DC80BC9C3}" type="presOf" srcId="{BC016504-34C3-4C32-ABF4-F9D6D8485439}" destId="{DEC5A5F4-A8D6-482C-B36A-1653910DCDFC}" srcOrd="0" destOrd="0" presId="urn:microsoft.com/office/officeart/2008/layout/SquareAccentList"/>
    <dgm:cxn modelId="{063217B9-FEA2-4002-8FD4-52BEDF8A1999}" type="presOf" srcId="{869DCDCA-66AD-4419-9679-7F19BFA34CF3}" destId="{A449860D-1B6E-47D7-80B3-4B7406D63C17}" srcOrd="0" destOrd="0" presId="urn:microsoft.com/office/officeart/2008/layout/SquareAccentList"/>
    <dgm:cxn modelId="{262383D1-643A-4263-B6B2-45BDEF995667}" type="presOf" srcId="{A3ED6754-90EE-4C4A-90A2-226D47EDC8E5}" destId="{418CD8A3-9EF4-4BA5-836A-E2CFB74CD265}" srcOrd="0" destOrd="0" presId="urn:microsoft.com/office/officeart/2008/layout/SquareAccentList"/>
    <dgm:cxn modelId="{0EA92960-6223-4985-90ED-E9919DEE285B}" srcId="{7344EE2F-1FBE-49EE-A09A-813E6667623F}" destId="{869DCDCA-66AD-4419-9679-7F19BFA34CF3}" srcOrd="0" destOrd="0" parTransId="{837FE4BC-1B1B-4CBA-9D09-EF3CD3C84D08}" sibTransId="{B79F7F12-5987-46F4-9DB3-17181000FBBE}"/>
    <dgm:cxn modelId="{AC2637C4-8A40-41F8-B604-B4F1BE89F17A}" type="presOf" srcId="{4DCD3565-DF03-4CF6-B849-8783634020BF}" destId="{CB77423A-3E1D-4296-8C80-7698571F7855}" srcOrd="0" destOrd="0" presId="urn:microsoft.com/office/officeart/2008/layout/SquareAccentList"/>
    <dgm:cxn modelId="{7AE1E5CE-A467-4719-8FD6-216B1B76BC29}" srcId="{7344EE2F-1FBE-49EE-A09A-813E6667623F}" destId="{D5073567-F7E3-4A91-9E9D-360264DC3C08}" srcOrd="2" destOrd="0" parTransId="{CEDB93CF-30E4-4B95-871B-9A884D0C73DA}" sibTransId="{BA6258A2-09E0-413C-BB59-9F8312147790}"/>
    <dgm:cxn modelId="{11B07C61-111C-4172-92A9-93AEA7EA061B}" srcId="{BC016504-34C3-4C32-ABF4-F9D6D8485439}" destId="{4DCD3565-DF03-4CF6-B849-8783634020BF}" srcOrd="1" destOrd="0" parTransId="{26FFAF2D-BEC0-4210-AB17-007466F3798C}" sibTransId="{FB1596C3-CC49-4EE0-9ACB-3D2DF5BF7878}"/>
    <dgm:cxn modelId="{198C9A7B-5C08-46FD-A370-2697940FD294}" type="presParOf" srcId="{DEC5A5F4-A8D6-482C-B36A-1653910DCDFC}" destId="{27F149CE-B191-4ED1-8449-DC2DD2D41840}" srcOrd="0" destOrd="0" presId="urn:microsoft.com/office/officeart/2008/layout/SquareAccentList"/>
    <dgm:cxn modelId="{AE211582-A888-44EB-B2C3-CBD2179DEE38}" type="presParOf" srcId="{27F149CE-B191-4ED1-8449-DC2DD2D41840}" destId="{CC980E74-D272-4C65-9FB3-A875B59B2C92}" srcOrd="0" destOrd="0" presId="urn:microsoft.com/office/officeart/2008/layout/SquareAccentList"/>
    <dgm:cxn modelId="{60865DF2-60A0-4AAA-B4A1-EA64E938F8E5}" type="presParOf" srcId="{CC980E74-D272-4C65-9FB3-A875B59B2C92}" destId="{1ED126E4-E88E-478F-9148-FD7DB147D95E}" srcOrd="0" destOrd="0" presId="urn:microsoft.com/office/officeart/2008/layout/SquareAccentList"/>
    <dgm:cxn modelId="{2F26525B-FCED-40D2-9D09-99CD5B0F19A7}" type="presParOf" srcId="{CC980E74-D272-4C65-9FB3-A875B59B2C92}" destId="{60373E34-2ED4-4612-B242-9B6549993A7D}" srcOrd="1" destOrd="0" presId="urn:microsoft.com/office/officeart/2008/layout/SquareAccentList"/>
    <dgm:cxn modelId="{AA0B064D-56D2-4A2C-A24D-BF27BD58F53A}" type="presParOf" srcId="{CC980E74-D272-4C65-9FB3-A875B59B2C92}" destId="{BAFADD09-A739-4F5A-9058-F9CAF1123B65}" srcOrd="2" destOrd="0" presId="urn:microsoft.com/office/officeart/2008/layout/SquareAccentList"/>
    <dgm:cxn modelId="{DA26BA65-4A4E-4512-A2C4-46D2E98FC93E}" type="presParOf" srcId="{27F149CE-B191-4ED1-8449-DC2DD2D41840}" destId="{7A6961BB-90FB-4351-A59F-9B38108C62D9}" srcOrd="1" destOrd="0" presId="urn:microsoft.com/office/officeart/2008/layout/SquareAccentList"/>
    <dgm:cxn modelId="{B5267F3D-52A8-4384-A75F-6D3B0A4C2D65}" type="presParOf" srcId="{7A6961BB-90FB-4351-A59F-9B38108C62D9}" destId="{E0B0ABBE-DF6D-456C-ADB8-FD55E08135C3}" srcOrd="0" destOrd="0" presId="urn:microsoft.com/office/officeart/2008/layout/SquareAccentList"/>
    <dgm:cxn modelId="{7FA3935F-58B4-47BA-9882-0767D61F151B}" type="presParOf" srcId="{E0B0ABBE-DF6D-456C-ADB8-FD55E08135C3}" destId="{C9514E2A-9C8B-4E77-BCE8-3DD2C6D340B7}" srcOrd="0" destOrd="0" presId="urn:microsoft.com/office/officeart/2008/layout/SquareAccentList"/>
    <dgm:cxn modelId="{6204033C-9F58-4A9C-99C1-BB3F87EC7715}" type="presParOf" srcId="{E0B0ABBE-DF6D-456C-ADB8-FD55E08135C3}" destId="{A449860D-1B6E-47D7-80B3-4B7406D63C17}" srcOrd="1" destOrd="0" presId="urn:microsoft.com/office/officeart/2008/layout/SquareAccentList"/>
    <dgm:cxn modelId="{FB882B85-F406-407C-9BC3-43FC6EDB2762}" type="presParOf" srcId="{7A6961BB-90FB-4351-A59F-9B38108C62D9}" destId="{3D15C853-546F-42DB-B4A3-0EA331AD6070}" srcOrd="1" destOrd="0" presId="urn:microsoft.com/office/officeart/2008/layout/SquareAccentList"/>
    <dgm:cxn modelId="{00A34B38-163C-482A-8AEA-2D613CAAF946}" type="presParOf" srcId="{3D15C853-546F-42DB-B4A3-0EA331AD6070}" destId="{2C3F2784-0588-462F-BEB6-B52E7E62DE5C}" srcOrd="0" destOrd="0" presId="urn:microsoft.com/office/officeart/2008/layout/SquareAccentList"/>
    <dgm:cxn modelId="{27EF81E5-10FB-4294-B07B-74978C4483FC}" type="presParOf" srcId="{3D15C853-546F-42DB-B4A3-0EA331AD6070}" destId="{418CD8A3-9EF4-4BA5-836A-E2CFB74CD265}" srcOrd="1" destOrd="0" presId="urn:microsoft.com/office/officeart/2008/layout/SquareAccentList"/>
    <dgm:cxn modelId="{706C59D2-E3B0-4643-A760-3F344775BA5B}" type="presParOf" srcId="{7A6961BB-90FB-4351-A59F-9B38108C62D9}" destId="{BE054F06-9A66-47B5-801D-932DBE97A92F}" srcOrd="2" destOrd="0" presId="urn:microsoft.com/office/officeart/2008/layout/SquareAccentList"/>
    <dgm:cxn modelId="{6CD85BCF-3EC2-4051-8142-B9C5BBDB2E83}" type="presParOf" srcId="{BE054F06-9A66-47B5-801D-932DBE97A92F}" destId="{46451A8D-74D9-43F5-83FD-66301076504C}" srcOrd="0" destOrd="0" presId="urn:microsoft.com/office/officeart/2008/layout/SquareAccentList"/>
    <dgm:cxn modelId="{3FF99DAD-A617-4112-BD64-E05B704B8DDE}" type="presParOf" srcId="{BE054F06-9A66-47B5-801D-932DBE97A92F}" destId="{72EC5FFE-017A-430D-9D59-054556618790}" srcOrd="1" destOrd="0" presId="urn:microsoft.com/office/officeart/2008/layout/SquareAccentList"/>
    <dgm:cxn modelId="{00F5A80E-29C0-4CF6-ACCC-FF8C9F68B92E}" type="presParOf" srcId="{DEC5A5F4-A8D6-482C-B36A-1653910DCDFC}" destId="{611DBDBA-FE24-42BD-92BC-1B10A1FC2796}" srcOrd="1" destOrd="0" presId="urn:microsoft.com/office/officeart/2008/layout/SquareAccentList"/>
    <dgm:cxn modelId="{EA6C2BE2-AC2C-4C6F-82CD-E15C89A6F9F8}" type="presParOf" srcId="{611DBDBA-FE24-42BD-92BC-1B10A1FC2796}" destId="{AA4BC5EA-2151-451D-BE72-7D6C95F7F197}" srcOrd="0" destOrd="0" presId="urn:microsoft.com/office/officeart/2008/layout/SquareAccentList"/>
    <dgm:cxn modelId="{93150170-BF2F-4ED9-B604-E06FD14F71F3}" type="presParOf" srcId="{AA4BC5EA-2151-451D-BE72-7D6C95F7F197}" destId="{09C7F883-2EDA-4145-B0C0-1B8CF47D7F1F}" srcOrd="0" destOrd="0" presId="urn:microsoft.com/office/officeart/2008/layout/SquareAccentList"/>
    <dgm:cxn modelId="{C0C09863-7C07-41C3-8F91-3AB252189CAF}" type="presParOf" srcId="{AA4BC5EA-2151-451D-BE72-7D6C95F7F197}" destId="{53E5098A-F84F-41C8-8950-AB8074D23E32}" srcOrd="1" destOrd="0" presId="urn:microsoft.com/office/officeart/2008/layout/SquareAccentList"/>
    <dgm:cxn modelId="{3B144E1A-4470-43DC-B6FD-A7AEC987DA7B}" type="presParOf" srcId="{AA4BC5EA-2151-451D-BE72-7D6C95F7F197}" destId="{CB77423A-3E1D-4296-8C80-7698571F7855}" srcOrd="2" destOrd="0" presId="urn:microsoft.com/office/officeart/2008/layout/SquareAccentList"/>
    <dgm:cxn modelId="{3EEDD3D0-F658-4F50-A495-437FB901E7DB}" type="presParOf" srcId="{611DBDBA-FE24-42BD-92BC-1B10A1FC2796}" destId="{01108819-8D33-4B90-BE5E-61878BF8A806}" srcOrd="1" destOrd="0" presId="urn:microsoft.com/office/officeart/2008/layout/SquareAccentList"/>
    <dgm:cxn modelId="{18FD03DE-3D76-4DBD-B2C2-FD5789B3446E}" type="presParOf" srcId="{01108819-8D33-4B90-BE5E-61878BF8A806}" destId="{5364FB8F-9DA3-4FE9-A52D-CBA52F02A876}" srcOrd="0" destOrd="0" presId="urn:microsoft.com/office/officeart/2008/layout/SquareAccentList"/>
    <dgm:cxn modelId="{93348A8E-C5A7-4FF2-BA82-5874A611224F}" type="presParOf" srcId="{5364FB8F-9DA3-4FE9-A52D-CBA52F02A876}" destId="{D05A0E2D-1333-41E9-A552-A1A3D575FE34}" srcOrd="0" destOrd="0" presId="urn:microsoft.com/office/officeart/2008/layout/SquareAccentList"/>
    <dgm:cxn modelId="{9DE24E3D-949F-4587-9742-C0E6F429C449}" type="presParOf" srcId="{5364FB8F-9DA3-4FE9-A52D-CBA52F02A876}" destId="{1BC9DA25-7E4F-4A4F-B033-7C2914B144B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F1C87-D499-4C39-8A13-6FEED37841F9}">
      <dsp:nvSpPr>
        <dsp:cNvPr id="0" name=""/>
        <dsp:cNvSpPr/>
      </dsp:nvSpPr>
      <dsp:spPr>
        <a:xfrm>
          <a:off x="3285410" y="2677573"/>
          <a:ext cx="3030378" cy="3030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Media Penyimpanan Data</a:t>
          </a:r>
          <a:endParaRPr lang="id-ID" sz="2400" kern="1200" dirty="0"/>
        </a:p>
      </dsp:txBody>
      <dsp:txXfrm>
        <a:off x="3729199" y="3121362"/>
        <a:ext cx="2142800" cy="2142800"/>
      </dsp:txXfrm>
    </dsp:sp>
    <dsp:sp modelId="{CA3787CF-C272-4561-8EDA-3BCBC828AB5C}">
      <dsp:nvSpPr>
        <dsp:cNvPr id="0" name=""/>
        <dsp:cNvSpPr/>
      </dsp:nvSpPr>
      <dsp:spPr>
        <a:xfrm rot="12900000">
          <a:off x="1226393" y="2111529"/>
          <a:ext cx="2437223" cy="8636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77D5B-A9E9-479E-92B1-014A37A45246}">
      <dsp:nvSpPr>
        <dsp:cNvPr id="0" name=""/>
        <dsp:cNvSpPr/>
      </dsp:nvSpPr>
      <dsp:spPr>
        <a:xfrm>
          <a:off x="7347" y="692847"/>
          <a:ext cx="2878859" cy="2303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Internal Memory/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Primary Storage</a:t>
          </a:r>
        </a:p>
      </dsp:txBody>
      <dsp:txXfrm>
        <a:off x="74802" y="760302"/>
        <a:ext cx="2743949" cy="2168177"/>
      </dsp:txXfrm>
    </dsp:sp>
    <dsp:sp modelId="{0CF411CB-7845-450B-B39D-FF8B053888E6}">
      <dsp:nvSpPr>
        <dsp:cNvPr id="0" name=""/>
        <dsp:cNvSpPr/>
      </dsp:nvSpPr>
      <dsp:spPr>
        <a:xfrm rot="19500000">
          <a:off x="5937582" y="2111529"/>
          <a:ext cx="2437223" cy="8636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C79AC-6945-4CAD-8DA1-748B26C0B487}">
      <dsp:nvSpPr>
        <dsp:cNvPr id="0" name=""/>
        <dsp:cNvSpPr/>
      </dsp:nvSpPr>
      <dsp:spPr>
        <a:xfrm>
          <a:off x="6714992" y="692847"/>
          <a:ext cx="2878859" cy="2303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Eksternal Memory/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Secondary Storage</a:t>
          </a:r>
          <a:endParaRPr lang="id-ID" sz="3200" kern="1200" dirty="0"/>
        </a:p>
      </dsp:txBody>
      <dsp:txXfrm>
        <a:off x="6782447" y="760302"/>
        <a:ext cx="2743949" cy="2168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D2B9B-8FD3-4D3A-A0BA-0B6047396810}">
      <dsp:nvSpPr>
        <dsp:cNvPr id="0" name=""/>
        <dsp:cNvSpPr/>
      </dsp:nvSpPr>
      <dsp:spPr>
        <a:xfrm rot="16200000">
          <a:off x="399" y="914958"/>
          <a:ext cx="4570883" cy="457088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500" kern="1200" dirty="0" smtClean="0"/>
            <a:t>RAM</a:t>
          </a:r>
          <a:endParaRPr lang="id-ID" sz="6500" kern="1200" dirty="0"/>
        </a:p>
      </dsp:txBody>
      <dsp:txXfrm rot="5400000">
        <a:off x="800305" y="2057678"/>
        <a:ext cx="3770978" cy="2285441"/>
      </dsp:txXfrm>
    </dsp:sp>
    <dsp:sp modelId="{005C53BD-CA32-4122-ABB6-E0190FE7084A}">
      <dsp:nvSpPr>
        <dsp:cNvPr id="0" name=""/>
        <dsp:cNvSpPr/>
      </dsp:nvSpPr>
      <dsp:spPr>
        <a:xfrm rot="5400000">
          <a:off x="5029917" y="914958"/>
          <a:ext cx="4570883" cy="457088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500" kern="1200" dirty="0" smtClean="0"/>
            <a:t>ROM</a:t>
          </a:r>
          <a:endParaRPr lang="id-ID" sz="6500" kern="1200" dirty="0"/>
        </a:p>
      </dsp:txBody>
      <dsp:txXfrm rot="-5400000">
        <a:off x="5029918" y="2057679"/>
        <a:ext cx="3770978" cy="22854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7BFEF-12AE-40C1-9EE1-3E7FDE626B87}">
      <dsp:nvSpPr>
        <dsp:cNvPr id="0" name=""/>
        <dsp:cNvSpPr/>
      </dsp:nvSpPr>
      <dsp:spPr>
        <a:xfrm>
          <a:off x="4467" y="1347795"/>
          <a:ext cx="2686060" cy="691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Input Area</a:t>
          </a:r>
          <a:endParaRPr lang="id-ID" sz="2400" kern="1200" dirty="0"/>
        </a:p>
      </dsp:txBody>
      <dsp:txXfrm>
        <a:off x="4467" y="1347795"/>
        <a:ext cx="2686060" cy="691200"/>
      </dsp:txXfrm>
    </dsp:sp>
    <dsp:sp modelId="{7E826E0E-985A-453B-9972-16E7808AA2F4}">
      <dsp:nvSpPr>
        <dsp:cNvPr id="0" name=""/>
        <dsp:cNvSpPr/>
      </dsp:nvSpPr>
      <dsp:spPr>
        <a:xfrm>
          <a:off x="4467" y="2038995"/>
          <a:ext cx="2686060" cy="30140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Tempat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menampung</a:t>
          </a:r>
          <a:r>
            <a:rPr lang="en-US" sz="2400" kern="1200" dirty="0" smtClean="0"/>
            <a:t> data-data input yang </a:t>
          </a:r>
          <a:r>
            <a:rPr lang="en-US" sz="2400" kern="1200" dirty="0" err="1" smtClean="0"/>
            <a:t>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diolah</a:t>
          </a:r>
          <a:r>
            <a:rPr lang="en-US" sz="2400" kern="1200" dirty="0" smtClean="0"/>
            <a:t>. </a:t>
          </a:r>
          <a:endParaRPr lang="id-ID" sz="2400" kern="1200" dirty="0"/>
        </a:p>
      </dsp:txBody>
      <dsp:txXfrm>
        <a:off x="4467" y="2038995"/>
        <a:ext cx="2686060" cy="3014010"/>
      </dsp:txXfrm>
    </dsp:sp>
    <dsp:sp modelId="{FB9E32D8-B322-474D-A454-56FBD99C615A}">
      <dsp:nvSpPr>
        <dsp:cNvPr id="0" name=""/>
        <dsp:cNvSpPr/>
      </dsp:nvSpPr>
      <dsp:spPr>
        <a:xfrm>
          <a:off x="3066575" y="1347795"/>
          <a:ext cx="2686060" cy="691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Program Area</a:t>
          </a:r>
          <a:endParaRPr lang="id-ID" sz="2400" kern="1200" dirty="0"/>
        </a:p>
      </dsp:txBody>
      <dsp:txXfrm>
        <a:off x="3066575" y="1347795"/>
        <a:ext cx="2686060" cy="691200"/>
      </dsp:txXfrm>
    </dsp:sp>
    <dsp:sp modelId="{CBF7948F-DD84-4BE3-9B69-17125719F1A5}">
      <dsp:nvSpPr>
        <dsp:cNvPr id="0" name=""/>
        <dsp:cNvSpPr/>
      </dsp:nvSpPr>
      <dsp:spPr>
        <a:xfrm>
          <a:off x="3066575" y="2038995"/>
          <a:ext cx="2686060" cy="30140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Tempat </a:t>
          </a:r>
          <a:r>
            <a:rPr lang="en-US" sz="2400" kern="1200" dirty="0" err="1" smtClean="0"/>
            <a:t>untuk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menampung</a:t>
          </a:r>
          <a:r>
            <a:rPr lang="en-US" sz="2400" kern="1200" dirty="0" smtClean="0"/>
            <a:t> program yang </a:t>
          </a:r>
          <a:r>
            <a:rPr lang="en-US" sz="2400" kern="1200" dirty="0" err="1" smtClean="0"/>
            <a:t>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dipergunakan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memproses</a:t>
          </a:r>
          <a:r>
            <a:rPr lang="en-US" sz="2400" kern="1200" dirty="0" smtClean="0"/>
            <a:t> data. </a:t>
          </a:r>
          <a:endParaRPr lang="id-ID" sz="2400" kern="1200" dirty="0"/>
        </a:p>
      </dsp:txBody>
      <dsp:txXfrm>
        <a:off x="3066575" y="2038995"/>
        <a:ext cx="2686060" cy="3014010"/>
      </dsp:txXfrm>
    </dsp:sp>
    <dsp:sp modelId="{9B1A67DA-3483-4B29-AF21-1A8000832CF9}">
      <dsp:nvSpPr>
        <dsp:cNvPr id="0" name=""/>
        <dsp:cNvSpPr/>
      </dsp:nvSpPr>
      <dsp:spPr>
        <a:xfrm>
          <a:off x="6128684" y="1347795"/>
          <a:ext cx="2686060" cy="691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Working Area</a:t>
          </a:r>
          <a:endParaRPr lang="id-ID" sz="2400" kern="1200" dirty="0"/>
        </a:p>
      </dsp:txBody>
      <dsp:txXfrm>
        <a:off x="6128684" y="1347795"/>
        <a:ext cx="2686060" cy="691200"/>
      </dsp:txXfrm>
    </dsp:sp>
    <dsp:sp modelId="{8FF5847B-EEA2-4569-B943-B1966372C1EA}">
      <dsp:nvSpPr>
        <dsp:cNvPr id="0" name=""/>
        <dsp:cNvSpPr/>
      </dsp:nvSpPr>
      <dsp:spPr>
        <a:xfrm>
          <a:off x="6128684" y="2038995"/>
          <a:ext cx="2686060" cy="30140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Tempat untuk menampung kegiatan pengolahan data yang akan dikerjakan. </a:t>
          </a:r>
          <a:endParaRPr lang="id-ID" sz="2400" kern="1200" dirty="0"/>
        </a:p>
      </dsp:txBody>
      <dsp:txXfrm>
        <a:off x="6128684" y="2038995"/>
        <a:ext cx="2686060" cy="3014010"/>
      </dsp:txXfrm>
    </dsp:sp>
    <dsp:sp modelId="{D71D8B87-4D3A-415E-9510-5B8805CBCF5C}">
      <dsp:nvSpPr>
        <dsp:cNvPr id="0" name=""/>
        <dsp:cNvSpPr/>
      </dsp:nvSpPr>
      <dsp:spPr>
        <a:xfrm>
          <a:off x="9190792" y="1347795"/>
          <a:ext cx="2686060" cy="691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Output Area</a:t>
          </a:r>
          <a:endParaRPr lang="id-ID" sz="2400" kern="1200" dirty="0"/>
        </a:p>
      </dsp:txBody>
      <dsp:txXfrm>
        <a:off x="9190792" y="1347795"/>
        <a:ext cx="2686060" cy="691200"/>
      </dsp:txXfrm>
    </dsp:sp>
    <dsp:sp modelId="{67347298-C544-4F56-B111-0B7499C81435}">
      <dsp:nvSpPr>
        <dsp:cNvPr id="0" name=""/>
        <dsp:cNvSpPr/>
      </dsp:nvSpPr>
      <dsp:spPr>
        <a:xfrm>
          <a:off x="9190792" y="2038995"/>
          <a:ext cx="2686060" cy="30140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/>
            <a:t>T</a:t>
          </a:r>
          <a:r>
            <a:rPr lang="en-US" sz="2400" kern="1200" dirty="0" err="1" smtClean="0"/>
            <a:t>empat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menampung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hasil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pengolahan</a:t>
          </a:r>
          <a:r>
            <a:rPr lang="en-US" sz="2400" kern="1200" dirty="0" smtClean="0"/>
            <a:t> data. </a:t>
          </a:r>
          <a:endParaRPr lang="id-ID" sz="2400" kern="1200" dirty="0"/>
        </a:p>
      </dsp:txBody>
      <dsp:txXfrm>
        <a:off x="9190792" y="2038995"/>
        <a:ext cx="2686060" cy="30140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02B91-2FEF-42AE-9A1D-20B97007D6DD}">
      <dsp:nvSpPr>
        <dsp:cNvPr id="0" name=""/>
        <dsp:cNvSpPr/>
      </dsp:nvSpPr>
      <dsp:spPr>
        <a:xfrm>
          <a:off x="4720887" y="1522"/>
          <a:ext cx="7081330" cy="12079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600" kern="1200" dirty="0" smtClean="0"/>
            <a:t>Bisa diprogram hanya 1 kali</a:t>
          </a:r>
          <a:endParaRPr lang="id-ID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600" kern="1200" dirty="0" smtClean="0"/>
            <a:t>Tidak dapat lagi diprogram</a:t>
          </a:r>
          <a:endParaRPr lang="id-ID" sz="2600" kern="1200" dirty="0"/>
        </a:p>
      </dsp:txBody>
      <dsp:txXfrm>
        <a:off x="4720887" y="152519"/>
        <a:ext cx="6628338" cy="905984"/>
      </dsp:txXfrm>
    </dsp:sp>
    <dsp:sp modelId="{19D84B5E-05D9-43BA-82C6-7B9576AD2AA7}">
      <dsp:nvSpPr>
        <dsp:cNvPr id="0" name=""/>
        <dsp:cNvSpPr/>
      </dsp:nvSpPr>
      <dsp:spPr>
        <a:xfrm>
          <a:off x="0" y="1522"/>
          <a:ext cx="4720887" cy="1207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/>
            <a:t>PROM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/>
            <a:t>(Programable ROM)</a:t>
          </a:r>
          <a:endParaRPr lang="id-ID" sz="2100" b="1" kern="1200" dirty="0"/>
        </a:p>
      </dsp:txBody>
      <dsp:txXfrm>
        <a:off x="58969" y="60491"/>
        <a:ext cx="4602949" cy="1090040"/>
      </dsp:txXfrm>
    </dsp:sp>
    <dsp:sp modelId="{E7C405D7-ACDC-4B07-B864-17F2922A57E0}">
      <dsp:nvSpPr>
        <dsp:cNvPr id="0" name=""/>
        <dsp:cNvSpPr/>
      </dsp:nvSpPr>
      <dsp:spPr>
        <a:xfrm>
          <a:off x="4720887" y="1330298"/>
          <a:ext cx="7081330" cy="12079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600" kern="1200" dirty="0" smtClean="0"/>
            <a:t>Perkembangan dari PROM</a:t>
          </a:r>
          <a:endParaRPr lang="id-ID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600" kern="1200" dirty="0" smtClean="0"/>
            <a:t>Bisa diubah berulang kali	</a:t>
          </a:r>
          <a:endParaRPr lang="id-ID" sz="2600" kern="1200" dirty="0"/>
        </a:p>
      </dsp:txBody>
      <dsp:txXfrm>
        <a:off x="4720887" y="1481295"/>
        <a:ext cx="6628338" cy="905984"/>
      </dsp:txXfrm>
    </dsp:sp>
    <dsp:sp modelId="{58A28DD6-D093-4A0B-91A7-EF07F1FA4829}">
      <dsp:nvSpPr>
        <dsp:cNvPr id="0" name=""/>
        <dsp:cNvSpPr/>
      </dsp:nvSpPr>
      <dsp:spPr>
        <a:xfrm>
          <a:off x="0" y="1330298"/>
          <a:ext cx="4720887" cy="1207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/>
            <a:t>RPROM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/>
            <a:t>(Re-Programable ROM)</a:t>
          </a:r>
          <a:endParaRPr lang="id-ID" sz="2100" b="1" kern="1200" dirty="0"/>
        </a:p>
      </dsp:txBody>
      <dsp:txXfrm>
        <a:off x="58969" y="1389267"/>
        <a:ext cx="4602949" cy="1090040"/>
      </dsp:txXfrm>
    </dsp:sp>
    <dsp:sp modelId="{60F34DD6-D69A-4848-8E61-7B99D81C8A45}">
      <dsp:nvSpPr>
        <dsp:cNvPr id="0" name=""/>
        <dsp:cNvSpPr/>
      </dsp:nvSpPr>
      <dsp:spPr>
        <a:xfrm>
          <a:off x="4720887" y="2659074"/>
          <a:ext cx="7081330" cy="12079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600" kern="1200" dirty="0" smtClean="0"/>
            <a:t>Dapat dihapus dan diprogram kembali</a:t>
          </a:r>
          <a:endParaRPr lang="id-ID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600" kern="1200" dirty="0" smtClean="0"/>
            <a:t>Hapus </a:t>
          </a:r>
          <a:r>
            <a:rPr lang="id-ID" sz="2600" kern="1200" dirty="0" smtClean="0">
              <a:sym typeface="Wingdings" pitchFamily="2" charset="2"/>
            </a:rPr>
            <a:t> Sinar Ultraviolet</a:t>
          </a:r>
          <a:endParaRPr lang="id-ID" sz="2600" kern="1200" dirty="0"/>
        </a:p>
      </dsp:txBody>
      <dsp:txXfrm>
        <a:off x="4720887" y="2810071"/>
        <a:ext cx="6628338" cy="905984"/>
      </dsp:txXfrm>
    </dsp:sp>
    <dsp:sp modelId="{4D7676DE-11B7-4094-B773-4FDC8E9F6C2D}">
      <dsp:nvSpPr>
        <dsp:cNvPr id="0" name=""/>
        <dsp:cNvSpPr/>
      </dsp:nvSpPr>
      <dsp:spPr>
        <a:xfrm>
          <a:off x="0" y="2659074"/>
          <a:ext cx="4720887" cy="1207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/>
            <a:t>EPROM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/>
            <a:t>(Erasable Programable ROM)	</a:t>
          </a:r>
          <a:endParaRPr lang="id-ID" sz="2100" b="1" kern="1200" dirty="0"/>
        </a:p>
      </dsp:txBody>
      <dsp:txXfrm>
        <a:off x="58969" y="2718043"/>
        <a:ext cx="4602949" cy="1090040"/>
      </dsp:txXfrm>
    </dsp:sp>
    <dsp:sp modelId="{F24B1C88-4193-405E-AE2B-ABE3B150035D}">
      <dsp:nvSpPr>
        <dsp:cNvPr id="0" name=""/>
        <dsp:cNvSpPr/>
      </dsp:nvSpPr>
      <dsp:spPr>
        <a:xfrm>
          <a:off x="4720887" y="3987850"/>
          <a:ext cx="7081330" cy="12079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600" kern="1200" dirty="0" smtClean="0"/>
            <a:t>Dapat diubah dan dihapus</a:t>
          </a:r>
          <a:endParaRPr lang="id-ID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600" kern="1200" dirty="0" smtClean="0"/>
            <a:t>Menggunakan teknik eletrik</a:t>
          </a:r>
          <a:endParaRPr lang="id-ID" sz="2600" kern="1200" dirty="0"/>
        </a:p>
      </dsp:txBody>
      <dsp:txXfrm>
        <a:off x="4720887" y="4138847"/>
        <a:ext cx="6628338" cy="905984"/>
      </dsp:txXfrm>
    </dsp:sp>
    <dsp:sp modelId="{AD9B8039-DB5A-404C-AC90-4F11CFD3761C}">
      <dsp:nvSpPr>
        <dsp:cNvPr id="0" name=""/>
        <dsp:cNvSpPr/>
      </dsp:nvSpPr>
      <dsp:spPr>
        <a:xfrm>
          <a:off x="0" y="3987850"/>
          <a:ext cx="4720887" cy="1207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/>
            <a:t>EEPROM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/>
            <a:t>(Electrically Erasable Programable ROM)</a:t>
          </a:r>
          <a:endParaRPr lang="id-ID" sz="2100" b="1" kern="1200" dirty="0"/>
        </a:p>
      </dsp:txBody>
      <dsp:txXfrm>
        <a:off x="58969" y="4046819"/>
        <a:ext cx="4602949" cy="1090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490D4-6E43-4F88-82A8-8270535312AA}">
      <dsp:nvSpPr>
        <dsp:cNvPr id="0" name=""/>
        <dsp:cNvSpPr/>
      </dsp:nvSpPr>
      <dsp:spPr>
        <a:xfrm>
          <a:off x="0" y="11171"/>
          <a:ext cx="12306274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 smtClean="0"/>
            <a:t>Program BIOS (Basic </a:t>
          </a:r>
          <a:r>
            <a:rPr lang="en-US" sz="3200" b="1" kern="1200" dirty="0" smtClean="0"/>
            <a:t>Input Output System)</a:t>
          </a:r>
          <a:endParaRPr lang="id-ID" sz="3200" b="1" kern="1200" dirty="0"/>
        </a:p>
      </dsp:txBody>
      <dsp:txXfrm>
        <a:off x="54830" y="66001"/>
        <a:ext cx="12196614" cy="1013540"/>
      </dsp:txXfrm>
    </dsp:sp>
    <dsp:sp modelId="{93A21823-8541-4CA2-B4E6-82DAE02285DB}">
      <dsp:nvSpPr>
        <dsp:cNvPr id="0" name=""/>
        <dsp:cNvSpPr/>
      </dsp:nvSpPr>
      <dsp:spPr>
        <a:xfrm>
          <a:off x="0" y="1134371"/>
          <a:ext cx="12306274" cy="152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724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Mengendalikan perpindahan data antara microprocessor kekomponen lain yang meliputi keyboard, monitor, printer dan lainnya. </a:t>
          </a:r>
          <a:endParaRPr lang="id-ID" sz="2000" kern="1200" dirty="0"/>
        </a:p>
        <a:p>
          <a:pPr marL="228600" lvl="1" indent="-228600" algn="just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Ber</a:t>
          </a:r>
          <a:r>
            <a:rPr lang="id-ID" sz="2000" kern="1200" dirty="0" smtClean="0"/>
            <a:t>fungsi untuk self-diagnostik, atau memeriksa kondisi yang ada didalam dirinya</a:t>
          </a:r>
          <a:endParaRPr lang="id-ID" sz="2000" kern="1200" dirty="0"/>
        </a:p>
      </dsp:txBody>
      <dsp:txXfrm>
        <a:off x="0" y="1134371"/>
        <a:ext cx="12306274" cy="1521450"/>
      </dsp:txXfrm>
    </dsp:sp>
    <dsp:sp modelId="{129EBA34-5A45-49A3-8E04-2C0BDD876CC9}">
      <dsp:nvSpPr>
        <dsp:cNvPr id="0" name=""/>
        <dsp:cNvSpPr/>
      </dsp:nvSpPr>
      <dsp:spPr>
        <a:xfrm>
          <a:off x="0" y="2722151"/>
          <a:ext cx="12306274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Program Linkage/Bootstrap</a:t>
          </a:r>
          <a:endParaRPr lang="id-ID" sz="3600" kern="1200" dirty="0"/>
        </a:p>
      </dsp:txBody>
      <dsp:txXfrm>
        <a:off x="54830" y="2776981"/>
        <a:ext cx="12196614" cy="1013540"/>
      </dsp:txXfrm>
    </dsp:sp>
    <dsp:sp modelId="{4C2914BC-B9BC-4E68-AC56-D3F9F95A112D}">
      <dsp:nvSpPr>
        <dsp:cNvPr id="0" name=""/>
        <dsp:cNvSpPr/>
      </dsp:nvSpPr>
      <dsp:spPr>
        <a:xfrm>
          <a:off x="0" y="3779021"/>
          <a:ext cx="12306274" cy="1335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724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id-ID" sz="2000" kern="1200" dirty="0"/>
        </a:p>
        <a:p>
          <a:pPr marL="228600" lvl="1" indent="-228600" algn="just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Memindahkan operating system yang tersimpan didalam disket untuk kemudian ditempatkan didalam RAM</a:t>
          </a:r>
          <a:endParaRPr lang="id-ID" sz="2000" kern="1200" dirty="0"/>
        </a:p>
      </dsp:txBody>
      <dsp:txXfrm>
        <a:off x="0" y="3779021"/>
        <a:ext cx="12306274" cy="13351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17E60-01FF-40C9-ACEB-667FB359A25B}">
      <dsp:nvSpPr>
        <dsp:cNvPr id="0" name=""/>
        <dsp:cNvSpPr/>
      </dsp:nvSpPr>
      <dsp:spPr>
        <a:xfrm>
          <a:off x="6748" y="2623679"/>
          <a:ext cx="2455711" cy="2025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PC Dinyalakan</a:t>
          </a:r>
          <a:endParaRPr lang="id-ID" sz="1800" kern="1200" dirty="0"/>
        </a:p>
      </dsp:txBody>
      <dsp:txXfrm>
        <a:off x="53359" y="2670290"/>
        <a:ext cx="2362489" cy="1498201"/>
      </dsp:txXfrm>
    </dsp:sp>
    <dsp:sp modelId="{AA7AA24D-90E7-43B9-8873-8B43C808B57B}">
      <dsp:nvSpPr>
        <dsp:cNvPr id="0" name=""/>
        <dsp:cNvSpPr/>
      </dsp:nvSpPr>
      <dsp:spPr>
        <a:xfrm>
          <a:off x="1407153" y="3179200"/>
          <a:ext cx="2600172" cy="2600172"/>
        </a:xfrm>
        <a:prstGeom prst="leftCircularArrow">
          <a:avLst>
            <a:gd name="adj1" fmla="val 2742"/>
            <a:gd name="adj2" fmla="val 334166"/>
            <a:gd name="adj3" fmla="val 2109677"/>
            <a:gd name="adj4" fmla="val 9024489"/>
            <a:gd name="adj5" fmla="val 31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A8557-A1FB-43EE-992E-076FCB287FDC}">
      <dsp:nvSpPr>
        <dsp:cNvPr id="0" name=""/>
        <dsp:cNvSpPr/>
      </dsp:nvSpPr>
      <dsp:spPr>
        <a:xfrm>
          <a:off x="552461" y="4215103"/>
          <a:ext cx="2182854" cy="868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900" kern="1200" dirty="0" smtClean="0"/>
            <a:t>1</a:t>
          </a:r>
          <a:endParaRPr lang="id-ID" sz="4900" kern="1200" dirty="0"/>
        </a:p>
      </dsp:txBody>
      <dsp:txXfrm>
        <a:off x="577885" y="4240527"/>
        <a:ext cx="2132006" cy="817201"/>
      </dsp:txXfrm>
    </dsp:sp>
    <dsp:sp modelId="{F7EF12DF-9B0D-4BEC-B2D0-B378FA27FD79}">
      <dsp:nvSpPr>
        <dsp:cNvPr id="0" name=""/>
        <dsp:cNvSpPr/>
      </dsp:nvSpPr>
      <dsp:spPr>
        <a:xfrm>
          <a:off x="3074804" y="2623679"/>
          <a:ext cx="2455711" cy="2025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ROM mencari lokasi OS</a:t>
          </a:r>
          <a:endParaRPr lang="id-ID" sz="1800" kern="1200" dirty="0"/>
        </a:p>
      </dsp:txBody>
      <dsp:txXfrm>
        <a:off x="3121415" y="3104315"/>
        <a:ext cx="2362489" cy="1498201"/>
      </dsp:txXfrm>
    </dsp:sp>
    <dsp:sp modelId="{7073565F-7549-4262-BD39-84C31635A903}">
      <dsp:nvSpPr>
        <dsp:cNvPr id="0" name=""/>
        <dsp:cNvSpPr/>
      </dsp:nvSpPr>
      <dsp:spPr>
        <a:xfrm>
          <a:off x="4454745" y="1414019"/>
          <a:ext cx="2913957" cy="2913957"/>
        </a:xfrm>
        <a:prstGeom prst="circularArrow">
          <a:avLst>
            <a:gd name="adj1" fmla="val 2447"/>
            <a:gd name="adj2" fmla="val 296143"/>
            <a:gd name="adj3" fmla="val 19528346"/>
            <a:gd name="adj4" fmla="val 12575511"/>
            <a:gd name="adj5" fmla="val 285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05E6E-E6DB-4737-B04F-F4C484A13947}">
      <dsp:nvSpPr>
        <dsp:cNvPr id="0" name=""/>
        <dsp:cNvSpPr/>
      </dsp:nvSpPr>
      <dsp:spPr>
        <a:xfrm>
          <a:off x="3620518" y="2189654"/>
          <a:ext cx="2182854" cy="868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900" kern="1200" dirty="0" smtClean="0"/>
            <a:t>2</a:t>
          </a:r>
          <a:endParaRPr lang="id-ID" sz="4900" kern="1200" dirty="0"/>
        </a:p>
      </dsp:txBody>
      <dsp:txXfrm>
        <a:off x="3645942" y="2215078"/>
        <a:ext cx="2132006" cy="817201"/>
      </dsp:txXfrm>
    </dsp:sp>
    <dsp:sp modelId="{A9AEA60C-01EE-440F-AE56-D59D58C79A1B}">
      <dsp:nvSpPr>
        <dsp:cNvPr id="0" name=""/>
        <dsp:cNvSpPr/>
      </dsp:nvSpPr>
      <dsp:spPr>
        <a:xfrm>
          <a:off x="6142860" y="2623679"/>
          <a:ext cx="2455711" cy="2025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Jika ada, OS pindah ke RAM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(boot-up)</a:t>
          </a:r>
          <a:endParaRPr lang="id-ID" sz="1800" kern="1200" dirty="0"/>
        </a:p>
      </dsp:txBody>
      <dsp:txXfrm>
        <a:off x="6189471" y="2670290"/>
        <a:ext cx="2362489" cy="1498201"/>
      </dsp:txXfrm>
    </dsp:sp>
    <dsp:sp modelId="{C53CF32E-52F6-40C2-AD18-6BDA1FF41E26}">
      <dsp:nvSpPr>
        <dsp:cNvPr id="0" name=""/>
        <dsp:cNvSpPr/>
      </dsp:nvSpPr>
      <dsp:spPr>
        <a:xfrm>
          <a:off x="7543266" y="3179200"/>
          <a:ext cx="2600172" cy="2600172"/>
        </a:xfrm>
        <a:prstGeom prst="leftCircularArrow">
          <a:avLst>
            <a:gd name="adj1" fmla="val 2742"/>
            <a:gd name="adj2" fmla="val 334166"/>
            <a:gd name="adj3" fmla="val 2109677"/>
            <a:gd name="adj4" fmla="val 9024489"/>
            <a:gd name="adj5" fmla="val 31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776A5-C544-415B-826E-18641BD0A947}">
      <dsp:nvSpPr>
        <dsp:cNvPr id="0" name=""/>
        <dsp:cNvSpPr/>
      </dsp:nvSpPr>
      <dsp:spPr>
        <a:xfrm>
          <a:off x="6688574" y="4215103"/>
          <a:ext cx="2182854" cy="868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900" kern="1200" dirty="0" smtClean="0"/>
            <a:t>3</a:t>
          </a:r>
          <a:endParaRPr lang="id-ID" sz="4900" kern="1200" dirty="0"/>
        </a:p>
      </dsp:txBody>
      <dsp:txXfrm>
        <a:off x="6713998" y="4240527"/>
        <a:ext cx="2132006" cy="817201"/>
      </dsp:txXfrm>
    </dsp:sp>
    <dsp:sp modelId="{474F29A3-2C12-4080-A482-4EC8744F9ECA}">
      <dsp:nvSpPr>
        <dsp:cNvPr id="0" name=""/>
        <dsp:cNvSpPr/>
      </dsp:nvSpPr>
      <dsp:spPr>
        <a:xfrm>
          <a:off x="9210917" y="2623679"/>
          <a:ext cx="2455711" cy="2025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Aplikasi lain (windows etc) pindah ke RAM</a:t>
          </a:r>
          <a:endParaRPr lang="id-ID" sz="1800" kern="1200" dirty="0"/>
        </a:p>
      </dsp:txBody>
      <dsp:txXfrm>
        <a:off x="9257528" y="3104315"/>
        <a:ext cx="2362489" cy="1498201"/>
      </dsp:txXfrm>
    </dsp:sp>
    <dsp:sp modelId="{CA2079E6-FA96-4A94-BB73-5A05EB4D4F39}">
      <dsp:nvSpPr>
        <dsp:cNvPr id="0" name=""/>
        <dsp:cNvSpPr/>
      </dsp:nvSpPr>
      <dsp:spPr>
        <a:xfrm>
          <a:off x="9756630" y="2189654"/>
          <a:ext cx="2182854" cy="868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900" kern="1200" dirty="0" smtClean="0"/>
            <a:t>4</a:t>
          </a:r>
          <a:endParaRPr lang="id-ID" sz="4900" kern="1200" dirty="0"/>
        </a:p>
      </dsp:txBody>
      <dsp:txXfrm>
        <a:off x="9782054" y="2215078"/>
        <a:ext cx="2132006" cy="8172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E9F1E-C3D8-42B8-95B2-F6C143EAA650}">
      <dsp:nvSpPr>
        <dsp:cNvPr id="0" name=""/>
        <dsp:cNvSpPr/>
      </dsp:nvSpPr>
      <dsp:spPr>
        <a:xfrm>
          <a:off x="0" y="199390"/>
          <a:ext cx="10567987" cy="4227194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B1E40-5AA9-4510-B44C-AC2B94F3F2B7}">
      <dsp:nvSpPr>
        <dsp:cNvPr id="0" name=""/>
        <dsp:cNvSpPr/>
      </dsp:nvSpPr>
      <dsp:spPr>
        <a:xfrm>
          <a:off x="1268158" y="939149"/>
          <a:ext cx="3487435" cy="207132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b="1" kern="1200" dirty="0" smtClean="0"/>
            <a:t>SASD (Sequential Access Storage)</a:t>
          </a:r>
          <a:endParaRPr lang="id-ID" sz="3400" b="1" kern="1200" dirty="0"/>
        </a:p>
      </dsp:txBody>
      <dsp:txXfrm>
        <a:off x="1268158" y="939149"/>
        <a:ext cx="3487435" cy="2071325"/>
      </dsp:txXfrm>
    </dsp:sp>
    <dsp:sp modelId="{B1635FA3-E7AB-4E5B-A3BD-3338B62358CF}">
      <dsp:nvSpPr>
        <dsp:cNvPr id="0" name=""/>
        <dsp:cNvSpPr/>
      </dsp:nvSpPr>
      <dsp:spPr>
        <a:xfrm>
          <a:off x="5283993" y="1615500"/>
          <a:ext cx="4121514" cy="207132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b="1" kern="1200" dirty="0" smtClean="0"/>
            <a:t>DASD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b="1" kern="1200" dirty="0" smtClean="0"/>
            <a:t>(Direct Access Storage Device)</a:t>
          </a:r>
          <a:endParaRPr lang="id-ID" sz="3400" b="1" kern="1200" dirty="0"/>
        </a:p>
      </dsp:txBody>
      <dsp:txXfrm>
        <a:off x="5283993" y="1615500"/>
        <a:ext cx="4121514" cy="20713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126E4-E88E-478F-9148-FD7DB147D95E}">
      <dsp:nvSpPr>
        <dsp:cNvPr id="0" name=""/>
        <dsp:cNvSpPr/>
      </dsp:nvSpPr>
      <dsp:spPr>
        <a:xfrm>
          <a:off x="5926" y="1088278"/>
          <a:ext cx="5149333" cy="605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73E34-2ED4-4612-B242-9B6549993A7D}">
      <dsp:nvSpPr>
        <dsp:cNvPr id="0" name=""/>
        <dsp:cNvSpPr/>
      </dsp:nvSpPr>
      <dsp:spPr>
        <a:xfrm>
          <a:off x="5926" y="1315793"/>
          <a:ext cx="378288" cy="3782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ADD09-A739-4F5A-9058-F9CAF1123B65}">
      <dsp:nvSpPr>
        <dsp:cNvPr id="0" name=""/>
        <dsp:cNvSpPr/>
      </dsp:nvSpPr>
      <dsp:spPr>
        <a:xfrm>
          <a:off x="5926" y="0"/>
          <a:ext cx="5149333" cy="1088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800" kern="1200" dirty="0" smtClean="0"/>
            <a:t>Keuntungan </a:t>
          </a:r>
          <a:endParaRPr lang="id-ID" sz="5800" kern="1200" dirty="0"/>
        </a:p>
      </dsp:txBody>
      <dsp:txXfrm>
        <a:off x="5926" y="0"/>
        <a:ext cx="5149333" cy="1088278"/>
      </dsp:txXfrm>
    </dsp:sp>
    <dsp:sp modelId="{C9514E2A-9C8B-4E77-BCE8-3DD2C6D340B7}">
      <dsp:nvSpPr>
        <dsp:cNvPr id="0" name=""/>
        <dsp:cNvSpPr/>
      </dsp:nvSpPr>
      <dsp:spPr>
        <a:xfrm>
          <a:off x="5926" y="2197573"/>
          <a:ext cx="378279" cy="378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9860D-1B6E-47D7-80B3-4B7406D63C17}">
      <dsp:nvSpPr>
        <dsp:cNvPr id="0" name=""/>
        <dsp:cNvSpPr/>
      </dsp:nvSpPr>
      <dsp:spPr>
        <a:xfrm>
          <a:off x="366379" y="1945827"/>
          <a:ext cx="4788880" cy="88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Akses dilakukan secara sekuensial atau direct</a:t>
          </a:r>
          <a:endParaRPr lang="id-ID" sz="2000" kern="1200" dirty="0"/>
        </a:p>
      </dsp:txBody>
      <dsp:txXfrm>
        <a:off x="366379" y="1945827"/>
        <a:ext cx="4788880" cy="881770"/>
      </dsp:txXfrm>
    </dsp:sp>
    <dsp:sp modelId="{2C3F2784-0588-462F-BEB6-B52E7E62DE5C}">
      <dsp:nvSpPr>
        <dsp:cNvPr id="0" name=""/>
        <dsp:cNvSpPr/>
      </dsp:nvSpPr>
      <dsp:spPr>
        <a:xfrm>
          <a:off x="5926" y="3079343"/>
          <a:ext cx="378279" cy="378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CD8A3-9EF4-4BA5-836A-E2CFB74CD265}">
      <dsp:nvSpPr>
        <dsp:cNvPr id="0" name=""/>
        <dsp:cNvSpPr/>
      </dsp:nvSpPr>
      <dsp:spPr>
        <a:xfrm>
          <a:off x="366379" y="2827597"/>
          <a:ext cx="4788880" cy="88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Waktu Pengaksesan lebih cepat</a:t>
          </a:r>
          <a:endParaRPr lang="id-ID" sz="2000" kern="1200" dirty="0"/>
        </a:p>
      </dsp:txBody>
      <dsp:txXfrm>
        <a:off x="366379" y="2827597"/>
        <a:ext cx="4788880" cy="881770"/>
      </dsp:txXfrm>
    </dsp:sp>
    <dsp:sp modelId="{46451A8D-74D9-43F5-83FD-66301076504C}">
      <dsp:nvSpPr>
        <dsp:cNvPr id="0" name=""/>
        <dsp:cNvSpPr/>
      </dsp:nvSpPr>
      <dsp:spPr>
        <a:xfrm>
          <a:off x="5926" y="3961113"/>
          <a:ext cx="378279" cy="378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C5FFE-017A-430D-9D59-054556618790}">
      <dsp:nvSpPr>
        <dsp:cNvPr id="0" name=""/>
        <dsp:cNvSpPr/>
      </dsp:nvSpPr>
      <dsp:spPr>
        <a:xfrm>
          <a:off x="366379" y="3709368"/>
          <a:ext cx="4788880" cy="88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Waktu Respon cepat</a:t>
          </a:r>
          <a:endParaRPr lang="id-ID" sz="2000" kern="1200" dirty="0"/>
        </a:p>
      </dsp:txBody>
      <dsp:txXfrm>
        <a:off x="366379" y="3709368"/>
        <a:ext cx="4788880" cy="881770"/>
      </dsp:txXfrm>
    </dsp:sp>
    <dsp:sp modelId="{09C7F883-2EDA-4145-B0C0-1B8CF47D7F1F}">
      <dsp:nvSpPr>
        <dsp:cNvPr id="0" name=""/>
        <dsp:cNvSpPr/>
      </dsp:nvSpPr>
      <dsp:spPr>
        <a:xfrm>
          <a:off x="5412726" y="1088278"/>
          <a:ext cx="5149333" cy="605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5098A-F84F-41C8-8950-AB8074D23E32}">
      <dsp:nvSpPr>
        <dsp:cNvPr id="0" name=""/>
        <dsp:cNvSpPr/>
      </dsp:nvSpPr>
      <dsp:spPr>
        <a:xfrm>
          <a:off x="5412726" y="1315793"/>
          <a:ext cx="378288" cy="3782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7423A-3E1D-4296-8C80-7698571F7855}">
      <dsp:nvSpPr>
        <dsp:cNvPr id="0" name=""/>
        <dsp:cNvSpPr/>
      </dsp:nvSpPr>
      <dsp:spPr>
        <a:xfrm>
          <a:off x="5412726" y="0"/>
          <a:ext cx="5149333" cy="1088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800" kern="1200" dirty="0" smtClean="0"/>
            <a:t>Keterbatasan</a:t>
          </a:r>
          <a:endParaRPr lang="id-ID" sz="5800" kern="1200" dirty="0"/>
        </a:p>
      </dsp:txBody>
      <dsp:txXfrm>
        <a:off x="5412726" y="0"/>
        <a:ext cx="5149333" cy="1088278"/>
      </dsp:txXfrm>
    </dsp:sp>
    <dsp:sp modelId="{D05A0E2D-1333-41E9-A552-A1A3D575FE34}">
      <dsp:nvSpPr>
        <dsp:cNvPr id="0" name=""/>
        <dsp:cNvSpPr/>
      </dsp:nvSpPr>
      <dsp:spPr>
        <a:xfrm>
          <a:off x="5412726" y="2197573"/>
          <a:ext cx="378279" cy="378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9DA25-7E4F-4A4F-B033-7C2914B144B0}">
      <dsp:nvSpPr>
        <dsp:cNvPr id="0" name=""/>
        <dsp:cNvSpPr/>
      </dsp:nvSpPr>
      <dsp:spPr>
        <a:xfrm>
          <a:off x="5773180" y="1945827"/>
          <a:ext cx="4788880" cy="88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Harga Lebih Mahal</a:t>
          </a:r>
          <a:endParaRPr lang="id-ID" sz="2000" kern="1200" dirty="0"/>
        </a:p>
      </dsp:txBody>
      <dsp:txXfrm>
        <a:off x="5773180" y="1945827"/>
        <a:ext cx="4788880" cy="881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387B2-057E-43AA-9599-0A18B31D0C69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3513" y="685800"/>
            <a:ext cx="6530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37F3B-9109-41A5-8AF1-5CA805CE645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547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8" algn="l" defTabSz="9142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5" algn="l" defTabSz="9142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3" algn="l" defTabSz="9142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0" algn="l" defTabSz="9142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9" algn="l" defTabSz="9142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5" algn="l" defTabSz="9142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94" algn="l" defTabSz="9142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20" algn="l" defTabSz="9142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685800"/>
            <a:ext cx="65309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88543-0BB4-43BD-AF69-662E5DCC57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5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685800"/>
            <a:ext cx="65309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88543-0BB4-43BD-AF69-662E5DCC57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52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685800"/>
            <a:ext cx="65309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88543-0BB4-43BD-AF69-662E5DCC57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52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685800"/>
            <a:ext cx="65309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88543-0BB4-43BD-AF69-662E5DCC57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52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685800"/>
            <a:ext cx="65309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88543-0BB4-43BD-AF69-662E5DCC57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52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685800"/>
            <a:ext cx="65309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88543-0BB4-43BD-AF69-662E5DCC57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52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685800"/>
            <a:ext cx="65309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88543-0BB4-43BD-AF69-662E5DCC57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52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685800"/>
            <a:ext cx="65309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88543-0BB4-43BD-AF69-662E5DCC57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52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685800"/>
            <a:ext cx="65309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88543-0BB4-43BD-AF69-662E5DCC57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5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295" y="1596274"/>
            <a:ext cx="10425309" cy="3671017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4295" y="5267284"/>
            <a:ext cx="10425309" cy="94975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293" y="5292871"/>
            <a:ext cx="10425309" cy="62485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4295" y="756127"/>
            <a:ext cx="10425309" cy="401400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28" indent="0">
              <a:buNone/>
              <a:defRPr sz="1600"/>
            </a:lvl2pPr>
            <a:lvl3pPr marL="914255" indent="0">
              <a:buNone/>
              <a:defRPr sz="1600"/>
            </a:lvl3pPr>
            <a:lvl4pPr marL="1371383" indent="0">
              <a:buNone/>
              <a:defRPr sz="1600"/>
            </a:lvl4pPr>
            <a:lvl5pPr marL="1828510" indent="0">
              <a:buNone/>
              <a:defRPr sz="1600"/>
            </a:lvl5pPr>
            <a:lvl6pPr marL="2285639" indent="0">
              <a:buNone/>
              <a:defRPr sz="1600"/>
            </a:lvl6pPr>
            <a:lvl7pPr marL="2742765" indent="0">
              <a:buNone/>
              <a:defRPr sz="1600"/>
            </a:lvl7pPr>
            <a:lvl8pPr marL="3199894" indent="0">
              <a:buNone/>
              <a:defRPr sz="1600"/>
            </a:lvl8pPr>
            <a:lvl9pPr marL="365702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4294" y="5917725"/>
            <a:ext cx="10425306" cy="54434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28" indent="0">
              <a:buNone/>
              <a:defRPr sz="1200"/>
            </a:lvl2pPr>
            <a:lvl3pPr marL="914255" indent="0">
              <a:buNone/>
              <a:defRPr sz="1000"/>
            </a:lvl3pPr>
            <a:lvl4pPr marL="1371383" indent="0">
              <a:buNone/>
              <a:defRPr sz="900"/>
            </a:lvl4pPr>
            <a:lvl5pPr marL="1828510" indent="0">
              <a:buNone/>
              <a:defRPr sz="900"/>
            </a:lvl5pPr>
            <a:lvl6pPr marL="2285639" indent="0">
              <a:buNone/>
              <a:defRPr sz="900"/>
            </a:lvl6pPr>
            <a:lvl7pPr marL="2742765" indent="0">
              <a:buNone/>
              <a:defRPr sz="900"/>
            </a:lvl7pPr>
            <a:lvl8pPr marL="3199894" indent="0">
              <a:buNone/>
              <a:defRPr sz="900"/>
            </a:lvl8pPr>
            <a:lvl9pPr marL="36570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293" y="1596269"/>
            <a:ext cx="10425309" cy="218436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4293" y="4032676"/>
            <a:ext cx="10425309" cy="260443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28" indent="0">
              <a:buNone/>
              <a:defRPr sz="1200"/>
            </a:lvl2pPr>
            <a:lvl3pPr marL="914255" indent="0">
              <a:buNone/>
              <a:defRPr sz="1000"/>
            </a:lvl3pPr>
            <a:lvl4pPr marL="1371383" indent="0">
              <a:buNone/>
              <a:defRPr sz="900"/>
            </a:lvl4pPr>
            <a:lvl5pPr marL="1828510" indent="0">
              <a:buNone/>
              <a:defRPr sz="900"/>
            </a:lvl5pPr>
            <a:lvl6pPr marL="2285639" indent="0">
              <a:buNone/>
              <a:defRPr sz="900"/>
            </a:lvl6pPr>
            <a:lvl7pPr marL="2742765" indent="0">
              <a:buNone/>
              <a:defRPr sz="900"/>
            </a:lvl7pPr>
            <a:lvl8pPr marL="3199894" indent="0">
              <a:buNone/>
              <a:defRPr sz="900"/>
            </a:lvl8pPr>
            <a:lvl9pPr marL="36570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234" y="1596267"/>
            <a:ext cx="9449190" cy="2561628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280287" y="4157894"/>
            <a:ext cx="8599087" cy="377263"/>
          </a:xfrm>
        </p:spPr>
        <p:txBody>
          <a:bodyPr vert="horz" lIns="91426" tIns="45713" rIns="91426" bIns="45713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28" indent="0">
              <a:buNone/>
              <a:defRPr sz="1200"/>
            </a:lvl2pPr>
            <a:lvl3pPr marL="914255" indent="0">
              <a:buNone/>
              <a:defRPr sz="1000"/>
            </a:lvl3pPr>
            <a:lvl4pPr marL="1371383" indent="0">
              <a:buNone/>
              <a:defRPr sz="900"/>
            </a:lvl4pPr>
            <a:lvl5pPr marL="1828510" indent="0">
              <a:buNone/>
              <a:defRPr sz="900"/>
            </a:lvl5pPr>
            <a:lvl6pPr marL="2285639" indent="0">
              <a:buNone/>
              <a:defRPr sz="900"/>
            </a:lvl6pPr>
            <a:lvl7pPr marL="2742765" indent="0">
              <a:buNone/>
              <a:defRPr sz="900"/>
            </a:lvl7pPr>
            <a:lvl8pPr marL="3199894" indent="0">
              <a:buNone/>
              <a:defRPr sz="900"/>
            </a:lvl8pPr>
            <a:lvl9pPr marL="365702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4293" y="4796803"/>
            <a:ext cx="10425309" cy="184830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28" indent="0">
              <a:buNone/>
              <a:defRPr sz="1200"/>
            </a:lvl2pPr>
            <a:lvl3pPr marL="914255" indent="0">
              <a:buNone/>
              <a:defRPr sz="1000"/>
            </a:lvl3pPr>
            <a:lvl4pPr marL="1371383" indent="0">
              <a:buNone/>
              <a:defRPr sz="900"/>
            </a:lvl4pPr>
            <a:lvl5pPr marL="1828510" indent="0">
              <a:buNone/>
              <a:defRPr sz="900"/>
            </a:lvl5pPr>
            <a:lvl6pPr marL="2285639" indent="0">
              <a:buNone/>
              <a:defRPr sz="900"/>
            </a:lvl6pPr>
            <a:lvl7pPr marL="2742765" indent="0">
              <a:buNone/>
              <a:defRPr sz="900"/>
            </a:lvl7pPr>
            <a:lvl8pPr marL="3199894" indent="0">
              <a:buNone/>
              <a:defRPr sz="900"/>
            </a:lvl8pPr>
            <a:lvl9pPr marL="36570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1061113" y="1070852"/>
            <a:ext cx="947259" cy="196975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21643" y="2881822"/>
            <a:ext cx="947259" cy="196975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294" y="3444576"/>
            <a:ext cx="10425311" cy="1822708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4293" y="5267285"/>
            <a:ext cx="10425309" cy="94863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669" y="2184365"/>
            <a:ext cx="3480985" cy="6353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28" indent="0">
              <a:buNone/>
              <a:defRPr sz="2000" b="1"/>
            </a:lvl2pPr>
            <a:lvl3pPr marL="914255" indent="0">
              <a:buNone/>
              <a:defRPr sz="1800" b="1"/>
            </a:lvl3pPr>
            <a:lvl4pPr marL="1371383" indent="0">
              <a:buNone/>
              <a:defRPr sz="1600" b="1"/>
            </a:lvl4pPr>
            <a:lvl5pPr marL="1828510" indent="0">
              <a:buNone/>
              <a:defRPr sz="1600" b="1"/>
            </a:lvl5pPr>
            <a:lvl6pPr marL="2285639" indent="0">
              <a:buNone/>
              <a:defRPr sz="1600" b="1"/>
            </a:lvl6pPr>
            <a:lvl7pPr marL="2742765" indent="0">
              <a:buNone/>
              <a:defRPr sz="1600" b="1"/>
            </a:lvl7pPr>
            <a:lvl8pPr marL="3199894" indent="0">
              <a:buNone/>
              <a:defRPr sz="1600" b="1"/>
            </a:lvl8pPr>
            <a:lvl9pPr marL="36570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770725" y="2940491"/>
            <a:ext cx="3457933" cy="39574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28" indent="0">
              <a:buNone/>
              <a:defRPr sz="1200"/>
            </a:lvl2pPr>
            <a:lvl3pPr marL="914255" indent="0">
              <a:buNone/>
              <a:defRPr sz="1000"/>
            </a:lvl3pPr>
            <a:lvl4pPr marL="1371383" indent="0">
              <a:buNone/>
              <a:defRPr sz="900"/>
            </a:lvl4pPr>
            <a:lvl5pPr marL="1828510" indent="0">
              <a:buNone/>
              <a:defRPr sz="900"/>
            </a:lvl5pPr>
            <a:lvl6pPr marL="2285639" indent="0">
              <a:buNone/>
              <a:defRPr sz="900"/>
            </a:lvl6pPr>
            <a:lvl7pPr marL="2742765" indent="0">
              <a:buNone/>
              <a:defRPr sz="900"/>
            </a:lvl7pPr>
            <a:lvl8pPr marL="3199894" indent="0">
              <a:buNone/>
              <a:defRPr sz="900"/>
            </a:lvl8pPr>
            <a:lvl9pPr marL="36570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577" y="2184365"/>
            <a:ext cx="3468435" cy="6353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28" indent="0">
              <a:buNone/>
              <a:defRPr sz="2000" b="1"/>
            </a:lvl2pPr>
            <a:lvl3pPr marL="914255" indent="0">
              <a:buNone/>
              <a:defRPr sz="1800" b="1"/>
            </a:lvl3pPr>
            <a:lvl4pPr marL="1371383" indent="0">
              <a:buNone/>
              <a:defRPr sz="1600" b="1"/>
            </a:lvl4pPr>
            <a:lvl5pPr marL="1828510" indent="0">
              <a:buNone/>
              <a:defRPr sz="1600" b="1"/>
            </a:lvl5pPr>
            <a:lvl6pPr marL="2285639" indent="0">
              <a:buNone/>
              <a:defRPr sz="1600" b="1"/>
            </a:lvl6pPr>
            <a:lvl7pPr marL="2742765" indent="0">
              <a:buNone/>
              <a:defRPr sz="1600" b="1"/>
            </a:lvl7pPr>
            <a:lvl8pPr marL="3199894" indent="0">
              <a:buNone/>
              <a:defRPr sz="1600" b="1"/>
            </a:lvl8pPr>
            <a:lvl9pPr marL="36570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5108" y="2940491"/>
            <a:ext cx="3480900" cy="39574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28" indent="0">
              <a:buNone/>
              <a:defRPr sz="1200"/>
            </a:lvl2pPr>
            <a:lvl3pPr marL="914255" indent="0">
              <a:buNone/>
              <a:defRPr sz="1000"/>
            </a:lvl3pPr>
            <a:lvl4pPr marL="1371383" indent="0">
              <a:buNone/>
              <a:defRPr sz="900"/>
            </a:lvl4pPr>
            <a:lvl5pPr marL="1828510" indent="0">
              <a:buNone/>
              <a:defRPr sz="900"/>
            </a:lvl5pPr>
            <a:lvl6pPr marL="2285639" indent="0">
              <a:buNone/>
              <a:defRPr sz="900"/>
            </a:lvl6pPr>
            <a:lvl7pPr marL="2742765" indent="0">
              <a:buNone/>
              <a:defRPr sz="900"/>
            </a:lvl7pPr>
            <a:lvl8pPr marL="3199894" indent="0">
              <a:buNone/>
              <a:defRPr sz="900"/>
            </a:lvl8pPr>
            <a:lvl9pPr marL="36570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16057" y="2184365"/>
            <a:ext cx="3463558" cy="6353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28" indent="0">
              <a:buNone/>
              <a:defRPr sz="2000" b="1"/>
            </a:lvl2pPr>
            <a:lvl3pPr marL="914255" indent="0">
              <a:buNone/>
              <a:defRPr sz="1800" b="1"/>
            </a:lvl3pPr>
            <a:lvl4pPr marL="1371383" indent="0">
              <a:buNone/>
              <a:defRPr sz="1600" b="1"/>
            </a:lvl4pPr>
            <a:lvl5pPr marL="1828510" indent="0">
              <a:buNone/>
              <a:defRPr sz="1600" b="1"/>
            </a:lvl5pPr>
            <a:lvl6pPr marL="2285639" indent="0">
              <a:buNone/>
              <a:defRPr sz="1600" b="1"/>
            </a:lvl6pPr>
            <a:lvl7pPr marL="2742765" indent="0">
              <a:buNone/>
              <a:defRPr sz="1600" b="1"/>
            </a:lvl7pPr>
            <a:lvl8pPr marL="3199894" indent="0">
              <a:buNone/>
              <a:defRPr sz="1600" b="1"/>
            </a:lvl8pPr>
            <a:lvl9pPr marL="36570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8416057" y="2940491"/>
            <a:ext cx="3463558" cy="39574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28" indent="0">
              <a:buNone/>
              <a:defRPr sz="1200"/>
            </a:lvl2pPr>
            <a:lvl3pPr marL="914255" indent="0">
              <a:buNone/>
              <a:defRPr sz="1000"/>
            </a:lvl3pPr>
            <a:lvl4pPr marL="1371383" indent="0">
              <a:buNone/>
              <a:defRPr sz="900"/>
            </a:lvl4pPr>
            <a:lvl5pPr marL="1828510" indent="0">
              <a:buNone/>
              <a:defRPr sz="900"/>
            </a:lvl5pPr>
            <a:lvl6pPr marL="2285639" indent="0">
              <a:buNone/>
              <a:defRPr sz="900"/>
            </a:lvl6pPr>
            <a:lvl7pPr marL="2742765" indent="0">
              <a:buNone/>
              <a:defRPr sz="900"/>
            </a:lvl7pPr>
            <a:lvl8pPr marL="3199894" indent="0">
              <a:buNone/>
              <a:defRPr sz="900"/>
            </a:lvl8pPr>
            <a:lvl9pPr marL="36570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1506" y="2352393"/>
            <a:ext cx="0" cy="436873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24129" y="2352394"/>
            <a:ext cx="0" cy="4373671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724" y="4686868"/>
            <a:ext cx="3472935" cy="6353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28" indent="0">
              <a:buNone/>
              <a:defRPr sz="2000" b="1"/>
            </a:lvl2pPr>
            <a:lvl3pPr marL="914255" indent="0">
              <a:buNone/>
              <a:defRPr sz="1800" b="1"/>
            </a:lvl3pPr>
            <a:lvl4pPr marL="1371383" indent="0">
              <a:buNone/>
              <a:defRPr sz="1600" b="1"/>
            </a:lvl4pPr>
            <a:lvl5pPr marL="1828510" indent="0">
              <a:buNone/>
              <a:defRPr sz="1600" b="1"/>
            </a:lvl5pPr>
            <a:lvl6pPr marL="2285639" indent="0">
              <a:buNone/>
              <a:defRPr sz="1600" b="1"/>
            </a:lvl6pPr>
            <a:lvl7pPr marL="2742765" indent="0">
              <a:buNone/>
              <a:defRPr sz="1600" b="1"/>
            </a:lvl7pPr>
            <a:lvl8pPr marL="3199894" indent="0">
              <a:buNone/>
              <a:defRPr sz="1600" b="1"/>
            </a:lvl8pPr>
            <a:lvl9pPr marL="36570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70724" y="2436409"/>
            <a:ext cx="3472935" cy="168028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28" indent="0">
              <a:buNone/>
              <a:defRPr sz="1600"/>
            </a:lvl2pPr>
            <a:lvl3pPr marL="914255" indent="0">
              <a:buNone/>
              <a:defRPr sz="1600"/>
            </a:lvl3pPr>
            <a:lvl4pPr marL="1371383" indent="0">
              <a:buNone/>
              <a:defRPr sz="1600"/>
            </a:lvl4pPr>
            <a:lvl5pPr marL="1828510" indent="0">
              <a:buNone/>
              <a:defRPr sz="1600"/>
            </a:lvl5pPr>
            <a:lvl6pPr marL="2285639" indent="0">
              <a:buNone/>
              <a:defRPr sz="1600"/>
            </a:lvl6pPr>
            <a:lvl7pPr marL="2742765" indent="0">
              <a:buNone/>
              <a:defRPr sz="1600"/>
            </a:lvl7pPr>
            <a:lvl8pPr marL="3199894" indent="0">
              <a:buNone/>
              <a:defRPr sz="1600"/>
            </a:lvl8pPr>
            <a:lvl9pPr marL="365702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770724" y="5322229"/>
            <a:ext cx="3472935" cy="72678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28" indent="0">
              <a:buNone/>
              <a:defRPr sz="1200"/>
            </a:lvl2pPr>
            <a:lvl3pPr marL="914255" indent="0">
              <a:buNone/>
              <a:defRPr sz="1000"/>
            </a:lvl3pPr>
            <a:lvl4pPr marL="1371383" indent="0">
              <a:buNone/>
              <a:defRPr sz="900"/>
            </a:lvl4pPr>
            <a:lvl5pPr marL="1828510" indent="0">
              <a:buNone/>
              <a:defRPr sz="900"/>
            </a:lvl5pPr>
            <a:lvl6pPr marL="2285639" indent="0">
              <a:buNone/>
              <a:defRPr sz="900"/>
            </a:lvl6pPr>
            <a:lvl7pPr marL="2742765" indent="0">
              <a:buNone/>
              <a:defRPr sz="900"/>
            </a:lvl7pPr>
            <a:lvl8pPr marL="3199894" indent="0">
              <a:buNone/>
              <a:defRPr sz="900"/>
            </a:lvl8pPr>
            <a:lvl9pPr marL="36570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328" y="4686868"/>
            <a:ext cx="3461683" cy="6353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28" indent="0">
              <a:buNone/>
              <a:defRPr sz="2000" b="1"/>
            </a:lvl2pPr>
            <a:lvl3pPr marL="914255" indent="0">
              <a:buNone/>
              <a:defRPr sz="1800" b="1"/>
            </a:lvl3pPr>
            <a:lvl4pPr marL="1371383" indent="0">
              <a:buNone/>
              <a:defRPr sz="1600" b="1"/>
            </a:lvl4pPr>
            <a:lvl5pPr marL="1828510" indent="0">
              <a:buNone/>
              <a:defRPr sz="1600" b="1"/>
            </a:lvl5pPr>
            <a:lvl6pPr marL="2285639" indent="0">
              <a:buNone/>
              <a:defRPr sz="1600" b="1"/>
            </a:lvl6pPr>
            <a:lvl7pPr marL="2742765" indent="0">
              <a:buNone/>
              <a:defRPr sz="1600" b="1"/>
            </a:lvl7pPr>
            <a:lvl8pPr marL="3199894" indent="0">
              <a:buNone/>
              <a:defRPr sz="1600" b="1"/>
            </a:lvl8pPr>
            <a:lvl9pPr marL="36570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94327" y="2436409"/>
            <a:ext cx="3461683" cy="168028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28" indent="0">
              <a:buNone/>
              <a:defRPr sz="1600"/>
            </a:lvl2pPr>
            <a:lvl3pPr marL="914255" indent="0">
              <a:buNone/>
              <a:defRPr sz="1600"/>
            </a:lvl3pPr>
            <a:lvl4pPr marL="1371383" indent="0">
              <a:buNone/>
              <a:defRPr sz="1600"/>
            </a:lvl4pPr>
            <a:lvl5pPr marL="1828510" indent="0">
              <a:buNone/>
              <a:defRPr sz="1600"/>
            </a:lvl5pPr>
            <a:lvl6pPr marL="2285639" indent="0">
              <a:buNone/>
              <a:defRPr sz="1600"/>
            </a:lvl6pPr>
            <a:lvl7pPr marL="2742765" indent="0">
              <a:buNone/>
              <a:defRPr sz="1600"/>
            </a:lvl7pPr>
            <a:lvl8pPr marL="3199894" indent="0">
              <a:buNone/>
              <a:defRPr sz="1600"/>
            </a:lvl8pPr>
            <a:lvl9pPr marL="365702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92727" y="5322228"/>
            <a:ext cx="3466268" cy="72678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28" indent="0">
              <a:buNone/>
              <a:defRPr sz="1200"/>
            </a:lvl2pPr>
            <a:lvl3pPr marL="914255" indent="0">
              <a:buNone/>
              <a:defRPr sz="1000"/>
            </a:lvl3pPr>
            <a:lvl4pPr marL="1371383" indent="0">
              <a:buNone/>
              <a:defRPr sz="900"/>
            </a:lvl4pPr>
            <a:lvl5pPr marL="1828510" indent="0">
              <a:buNone/>
              <a:defRPr sz="900"/>
            </a:lvl5pPr>
            <a:lvl6pPr marL="2285639" indent="0">
              <a:buNone/>
              <a:defRPr sz="900"/>
            </a:lvl6pPr>
            <a:lvl7pPr marL="2742765" indent="0">
              <a:buNone/>
              <a:defRPr sz="900"/>
            </a:lvl7pPr>
            <a:lvl8pPr marL="3199894" indent="0">
              <a:buNone/>
              <a:defRPr sz="900"/>
            </a:lvl8pPr>
            <a:lvl9pPr marL="36570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16057" y="4686868"/>
            <a:ext cx="3463558" cy="6353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28" indent="0">
              <a:buNone/>
              <a:defRPr sz="2000" b="1"/>
            </a:lvl2pPr>
            <a:lvl3pPr marL="914255" indent="0">
              <a:buNone/>
              <a:defRPr sz="1800" b="1"/>
            </a:lvl3pPr>
            <a:lvl4pPr marL="1371383" indent="0">
              <a:buNone/>
              <a:defRPr sz="1600" b="1"/>
            </a:lvl4pPr>
            <a:lvl5pPr marL="1828510" indent="0">
              <a:buNone/>
              <a:defRPr sz="1600" b="1"/>
            </a:lvl5pPr>
            <a:lvl6pPr marL="2285639" indent="0">
              <a:buNone/>
              <a:defRPr sz="1600" b="1"/>
            </a:lvl6pPr>
            <a:lvl7pPr marL="2742765" indent="0">
              <a:buNone/>
              <a:defRPr sz="1600" b="1"/>
            </a:lvl7pPr>
            <a:lvl8pPr marL="3199894" indent="0">
              <a:buNone/>
              <a:defRPr sz="1600" b="1"/>
            </a:lvl8pPr>
            <a:lvl9pPr marL="36570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416056" y="2436409"/>
            <a:ext cx="3463558" cy="168028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28" indent="0">
              <a:buNone/>
              <a:defRPr sz="1600"/>
            </a:lvl2pPr>
            <a:lvl3pPr marL="914255" indent="0">
              <a:buNone/>
              <a:defRPr sz="1600"/>
            </a:lvl3pPr>
            <a:lvl4pPr marL="1371383" indent="0">
              <a:buNone/>
              <a:defRPr sz="1600"/>
            </a:lvl4pPr>
            <a:lvl5pPr marL="1828510" indent="0">
              <a:buNone/>
              <a:defRPr sz="1600"/>
            </a:lvl5pPr>
            <a:lvl6pPr marL="2285639" indent="0">
              <a:buNone/>
              <a:defRPr sz="1600"/>
            </a:lvl6pPr>
            <a:lvl7pPr marL="2742765" indent="0">
              <a:buNone/>
              <a:defRPr sz="1600"/>
            </a:lvl7pPr>
            <a:lvl8pPr marL="3199894" indent="0">
              <a:buNone/>
              <a:defRPr sz="1600"/>
            </a:lvl8pPr>
            <a:lvl9pPr marL="365702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415907" y="5322227"/>
            <a:ext cx="3468146" cy="72678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28" indent="0">
              <a:buNone/>
              <a:defRPr sz="1200"/>
            </a:lvl2pPr>
            <a:lvl3pPr marL="914255" indent="0">
              <a:buNone/>
              <a:defRPr sz="1000"/>
            </a:lvl3pPr>
            <a:lvl4pPr marL="1371383" indent="0">
              <a:buNone/>
              <a:defRPr sz="900"/>
            </a:lvl4pPr>
            <a:lvl5pPr marL="1828510" indent="0">
              <a:buNone/>
              <a:defRPr sz="900"/>
            </a:lvl5pPr>
            <a:lvl6pPr marL="2285639" indent="0">
              <a:buNone/>
              <a:defRPr sz="900"/>
            </a:lvl6pPr>
            <a:lvl7pPr marL="2742765" indent="0">
              <a:buNone/>
              <a:defRPr sz="900"/>
            </a:lvl7pPr>
            <a:lvl8pPr marL="3199894" indent="0">
              <a:buNone/>
              <a:defRPr sz="900"/>
            </a:lvl8pPr>
            <a:lvl9pPr marL="36570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01506" y="2352393"/>
            <a:ext cx="0" cy="436873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24129" y="2352394"/>
            <a:ext cx="0" cy="4373671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09354" y="474337"/>
            <a:ext cx="2070260" cy="6423573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0726" y="978416"/>
            <a:ext cx="8768595" cy="5919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292" y="1596273"/>
            <a:ext cx="10425310" cy="3671017"/>
          </a:xfrm>
        </p:spPr>
        <p:txBody>
          <a:bodyPr anchor="b"/>
          <a:lstStyle>
            <a:lvl1pPr>
              <a:defRPr sz="8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4292" y="5267284"/>
            <a:ext cx="10425310" cy="94975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2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4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1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08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3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62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8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16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295" y="3155197"/>
            <a:ext cx="10425307" cy="2112090"/>
          </a:xfrm>
        </p:spPr>
        <p:txBody>
          <a:bodyPr anchor="b"/>
          <a:lstStyle>
            <a:lvl1pPr algn="l">
              <a:defRPr sz="4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4292" y="5267285"/>
            <a:ext cx="10425310" cy="948631"/>
          </a:xfrm>
        </p:spPr>
        <p:txBody>
          <a:bodyPr anchor="t"/>
          <a:lstStyle>
            <a:lvl1pPr marL="0" indent="0" algn="l">
              <a:buNone/>
              <a:defRPr sz="23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270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41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812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08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35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624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89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165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3290" y="2271883"/>
            <a:ext cx="5193175" cy="4626023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9374" y="2266939"/>
            <a:ext cx="5193178" cy="463096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290" y="2100351"/>
            <a:ext cx="5193175" cy="63535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27070" indent="0">
              <a:buNone/>
              <a:defRPr sz="2300" b="1"/>
            </a:lvl2pPr>
            <a:lvl3pPr marL="1054140" indent="0">
              <a:buNone/>
              <a:defRPr sz="2100" b="1"/>
            </a:lvl3pPr>
            <a:lvl4pPr marL="1581209" indent="0">
              <a:buNone/>
              <a:defRPr sz="1800" b="1"/>
            </a:lvl4pPr>
            <a:lvl5pPr marL="2108280" indent="0">
              <a:buNone/>
              <a:defRPr sz="1800" b="1"/>
            </a:lvl5pPr>
            <a:lvl6pPr marL="2635349" indent="0">
              <a:buNone/>
              <a:defRPr sz="1800" b="1"/>
            </a:lvl6pPr>
            <a:lvl7pPr marL="3162419" indent="0">
              <a:buNone/>
              <a:defRPr sz="1800" b="1"/>
            </a:lvl7pPr>
            <a:lvl8pPr marL="3689488" indent="0">
              <a:buNone/>
              <a:defRPr sz="1800" b="1"/>
            </a:lvl8pPr>
            <a:lvl9pPr marL="421655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3290" y="2772463"/>
            <a:ext cx="5193175" cy="412544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79375" y="2100351"/>
            <a:ext cx="5193175" cy="63535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27070" indent="0">
              <a:buNone/>
              <a:defRPr sz="2300" b="1"/>
            </a:lvl2pPr>
            <a:lvl3pPr marL="1054140" indent="0">
              <a:buNone/>
              <a:defRPr sz="2100" b="1"/>
            </a:lvl3pPr>
            <a:lvl4pPr marL="1581209" indent="0">
              <a:buNone/>
              <a:defRPr sz="1800" b="1"/>
            </a:lvl4pPr>
            <a:lvl5pPr marL="2108280" indent="0">
              <a:buNone/>
              <a:defRPr sz="1800" b="1"/>
            </a:lvl5pPr>
            <a:lvl6pPr marL="2635349" indent="0">
              <a:buNone/>
              <a:defRPr sz="1800" b="1"/>
            </a:lvl6pPr>
            <a:lvl7pPr marL="3162419" indent="0">
              <a:buNone/>
              <a:defRPr sz="1800" b="1"/>
            </a:lvl7pPr>
            <a:lvl8pPr marL="3689488" indent="0">
              <a:buNone/>
              <a:defRPr sz="1800" b="1"/>
            </a:lvl8pPr>
            <a:lvl9pPr marL="421655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79375" y="2772463"/>
            <a:ext cx="5193175" cy="412544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292" y="1596266"/>
            <a:ext cx="4017507" cy="1596267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832" y="1596267"/>
            <a:ext cx="6137771" cy="5040842"/>
          </a:xfrm>
        </p:spPr>
        <p:txBody>
          <a:bodyPr anchor="ctr">
            <a:normAutofit/>
          </a:bodyPr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4290" y="3450182"/>
            <a:ext cx="4017506" cy="3192532"/>
          </a:xfrm>
        </p:spPr>
        <p:txBody>
          <a:bodyPr/>
          <a:lstStyle>
            <a:lvl1pPr marL="0" indent="0">
              <a:buNone/>
              <a:defRPr sz="1600"/>
            </a:lvl1pPr>
            <a:lvl2pPr marL="527070" indent="0">
              <a:buNone/>
              <a:defRPr sz="1400"/>
            </a:lvl2pPr>
            <a:lvl3pPr marL="1054140" indent="0">
              <a:buNone/>
              <a:defRPr sz="1200"/>
            </a:lvl3pPr>
            <a:lvl4pPr marL="1581209" indent="0">
              <a:buNone/>
              <a:defRPr sz="1000"/>
            </a:lvl4pPr>
            <a:lvl5pPr marL="2108280" indent="0">
              <a:buNone/>
              <a:defRPr sz="1000"/>
            </a:lvl5pPr>
            <a:lvl6pPr marL="2635349" indent="0">
              <a:buNone/>
              <a:defRPr sz="1000"/>
            </a:lvl6pPr>
            <a:lvl7pPr marL="3162419" indent="0">
              <a:buNone/>
              <a:defRPr sz="1000"/>
            </a:lvl7pPr>
            <a:lvl8pPr marL="3689488" indent="0">
              <a:buNone/>
              <a:defRPr sz="1000"/>
            </a:lvl8pPr>
            <a:lvl9pPr marL="421655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055" y="2044334"/>
            <a:ext cx="6015996" cy="1736299"/>
          </a:xfrm>
        </p:spPr>
        <p:txBody>
          <a:bodyPr anchor="b">
            <a:normAutofit/>
          </a:bodyPr>
          <a:lstStyle>
            <a:lvl1pPr algn="l">
              <a:defRPr sz="4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209153" y="1260211"/>
            <a:ext cx="3780473" cy="50408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527070" indent="0">
              <a:buNone/>
              <a:defRPr sz="1800"/>
            </a:lvl2pPr>
            <a:lvl3pPr marL="1054140" indent="0">
              <a:buNone/>
              <a:defRPr sz="1800"/>
            </a:lvl3pPr>
            <a:lvl4pPr marL="1581209" indent="0">
              <a:buNone/>
              <a:defRPr sz="1800"/>
            </a:lvl4pPr>
            <a:lvl5pPr marL="2108280" indent="0">
              <a:buNone/>
              <a:defRPr sz="1800"/>
            </a:lvl5pPr>
            <a:lvl6pPr marL="2635349" indent="0">
              <a:buNone/>
              <a:defRPr sz="1800"/>
            </a:lvl6pPr>
            <a:lvl7pPr marL="3162419" indent="0">
              <a:buNone/>
              <a:defRPr sz="1800"/>
            </a:lvl7pPr>
            <a:lvl8pPr marL="3689488" indent="0">
              <a:buNone/>
              <a:defRPr sz="1800"/>
            </a:lvl8pPr>
            <a:lvl9pPr marL="4216558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4293" y="4032674"/>
            <a:ext cx="6006631" cy="151225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527070" indent="0">
              <a:buNone/>
              <a:defRPr sz="1400"/>
            </a:lvl2pPr>
            <a:lvl3pPr marL="1054140" indent="0">
              <a:buNone/>
              <a:defRPr sz="1200"/>
            </a:lvl3pPr>
            <a:lvl4pPr marL="1581209" indent="0">
              <a:buNone/>
              <a:defRPr sz="1000"/>
            </a:lvl4pPr>
            <a:lvl5pPr marL="2108280" indent="0">
              <a:buNone/>
              <a:defRPr sz="1000"/>
            </a:lvl5pPr>
            <a:lvl6pPr marL="2635349" indent="0">
              <a:buNone/>
              <a:defRPr sz="1000"/>
            </a:lvl6pPr>
            <a:lvl7pPr marL="3162419" indent="0">
              <a:buNone/>
              <a:defRPr sz="1000"/>
            </a:lvl7pPr>
            <a:lvl8pPr marL="3689488" indent="0">
              <a:buNone/>
              <a:defRPr sz="1000"/>
            </a:lvl8pPr>
            <a:lvl9pPr marL="421655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295" y="5292870"/>
            <a:ext cx="10425307" cy="62485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4292" y="756127"/>
            <a:ext cx="10425310" cy="401400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527070" indent="0">
              <a:buNone/>
              <a:defRPr sz="1800"/>
            </a:lvl2pPr>
            <a:lvl3pPr marL="1054140" indent="0">
              <a:buNone/>
              <a:defRPr sz="1800"/>
            </a:lvl3pPr>
            <a:lvl4pPr marL="1581209" indent="0">
              <a:buNone/>
              <a:defRPr sz="1800"/>
            </a:lvl4pPr>
            <a:lvl5pPr marL="2108280" indent="0">
              <a:buNone/>
              <a:defRPr sz="1800"/>
            </a:lvl5pPr>
            <a:lvl6pPr marL="2635349" indent="0">
              <a:buNone/>
              <a:defRPr sz="1800"/>
            </a:lvl6pPr>
            <a:lvl7pPr marL="3162419" indent="0">
              <a:buNone/>
              <a:defRPr sz="1800"/>
            </a:lvl7pPr>
            <a:lvl8pPr marL="3689488" indent="0">
              <a:buNone/>
              <a:defRPr sz="1800"/>
            </a:lvl8pPr>
            <a:lvl9pPr marL="4216558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4294" y="5917725"/>
            <a:ext cx="10425306" cy="54434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527070" indent="0">
              <a:buNone/>
              <a:defRPr sz="1400"/>
            </a:lvl2pPr>
            <a:lvl3pPr marL="1054140" indent="0">
              <a:buNone/>
              <a:defRPr sz="1200"/>
            </a:lvl3pPr>
            <a:lvl4pPr marL="1581209" indent="0">
              <a:buNone/>
              <a:defRPr sz="1000"/>
            </a:lvl4pPr>
            <a:lvl5pPr marL="2108280" indent="0">
              <a:buNone/>
              <a:defRPr sz="1000"/>
            </a:lvl5pPr>
            <a:lvl6pPr marL="2635349" indent="0">
              <a:buNone/>
              <a:defRPr sz="1000"/>
            </a:lvl6pPr>
            <a:lvl7pPr marL="3162419" indent="0">
              <a:buNone/>
              <a:defRPr sz="1000"/>
            </a:lvl7pPr>
            <a:lvl8pPr marL="3689488" indent="0">
              <a:buNone/>
              <a:defRPr sz="1000"/>
            </a:lvl8pPr>
            <a:lvl9pPr marL="421655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291" y="1596268"/>
            <a:ext cx="10425310" cy="2184365"/>
          </a:xfrm>
        </p:spPr>
        <p:txBody>
          <a:bodyPr/>
          <a:lstStyle>
            <a:lvl1pPr>
              <a:defRPr sz="5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4291" y="4032675"/>
            <a:ext cx="10425310" cy="2604435"/>
          </a:xfrm>
        </p:spPr>
        <p:txBody>
          <a:bodyPr anchor="ctr">
            <a:normAutofit/>
          </a:bodyPr>
          <a:lstStyle>
            <a:lvl1pPr marL="0" indent="0">
              <a:buNone/>
              <a:defRPr sz="2100"/>
            </a:lvl1pPr>
            <a:lvl2pPr marL="527070" indent="0">
              <a:buNone/>
              <a:defRPr sz="1400"/>
            </a:lvl2pPr>
            <a:lvl3pPr marL="1054140" indent="0">
              <a:buNone/>
              <a:defRPr sz="1200"/>
            </a:lvl3pPr>
            <a:lvl4pPr marL="1581209" indent="0">
              <a:buNone/>
              <a:defRPr sz="1000"/>
            </a:lvl4pPr>
            <a:lvl5pPr marL="2108280" indent="0">
              <a:buNone/>
              <a:defRPr sz="1000"/>
            </a:lvl5pPr>
            <a:lvl6pPr marL="2635349" indent="0">
              <a:buNone/>
              <a:defRPr sz="1000"/>
            </a:lvl6pPr>
            <a:lvl7pPr marL="3162419" indent="0">
              <a:buNone/>
              <a:defRPr sz="1000"/>
            </a:lvl7pPr>
            <a:lvl8pPr marL="3689488" indent="0">
              <a:buNone/>
              <a:defRPr sz="1000"/>
            </a:lvl8pPr>
            <a:lvl9pPr marL="421655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235" y="1596267"/>
            <a:ext cx="9449191" cy="2561628"/>
          </a:xfrm>
        </p:spPr>
        <p:txBody>
          <a:bodyPr/>
          <a:lstStyle>
            <a:lvl1pPr>
              <a:defRPr sz="5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280289" y="4157894"/>
            <a:ext cx="8599085" cy="377263"/>
          </a:xfrm>
        </p:spPr>
        <p:txBody>
          <a:bodyPr vert="horz" lIns="105414" tIns="52708" rIns="105414" bIns="52708" rtlCol="0" anchor="t">
            <a:normAutofit/>
          </a:bodyPr>
          <a:lstStyle>
            <a:lvl1pPr marL="0" indent="0">
              <a:buNone/>
              <a:defRPr lang="en-US" sz="16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527070" indent="0">
              <a:buNone/>
              <a:defRPr sz="1400"/>
            </a:lvl2pPr>
            <a:lvl3pPr marL="1054140" indent="0">
              <a:buNone/>
              <a:defRPr sz="1200"/>
            </a:lvl3pPr>
            <a:lvl4pPr marL="1581209" indent="0">
              <a:buNone/>
              <a:defRPr sz="1000"/>
            </a:lvl4pPr>
            <a:lvl5pPr marL="2108280" indent="0">
              <a:buNone/>
              <a:defRPr sz="1000"/>
            </a:lvl5pPr>
            <a:lvl6pPr marL="2635349" indent="0">
              <a:buNone/>
              <a:defRPr sz="1000"/>
            </a:lvl6pPr>
            <a:lvl7pPr marL="3162419" indent="0">
              <a:buNone/>
              <a:defRPr sz="1000"/>
            </a:lvl7pPr>
            <a:lvl8pPr marL="3689488" indent="0">
              <a:buNone/>
              <a:defRPr sz="1000"/>
            </a:lvl8pPr>
            <a:lvl9pPr marL="4216558" indent="0">
              <a:buNone/>
              <a:defRPr sz="10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4291" y="4796802"/>
            <a:ext cx="10425310" cy="1848309"/>
          </a:xfrm>
        </p:spPr>
        <p:txBody>
          <a:bodyPr anchor="ctr">
            <a:normAutofit/>
          </a:bodyPr>
          <a:lstStyle>
            <a:lvl1pPr marL="0" indent="0">
              <a:buNone/>
              <a:defRPr sz="2100"/>
            </a:lvl1pPr>
            <a:lvl2pPr marL="527070" indent="0">
              <a:buNone/>
              <a:defRPr sz="1400"/>
            </a:lvl2pPr>
            <a:lvl3pPr marL="1054140" indent="0">
              <a:buNone/>
              <a:defRPr sz="1200"/>
            </a:lvl3pPr>
            <a:lvl4pPr marL="1581209" indent="0">
              <a:buNone/>
              <a:defRPr sz="1000"/>
            </a:lvl4pPr>
            <a:lvl5pPr marL="2108280" indent="0">
              <a:buNone/>
              <a:defRPr sz="1000"/>
            </a:lvl5pPr>
            <a:lvl6pPr marL="2635349" indent="0">
              <a:buNone/>
              <a:defRPr sz="1000"/>
            </a:lvl6pPr>
            <a:lvl7pPr marL="3162419" indent="0">
              <a:buNone/>
              <a:defRPr sz="1000"/>
            </a:lvl7pPr>
            <a:lvl8pPr marL="3689488" indent="0">
              <a:buNone/>
              <a:defRPr sz="1000"/>
            </a:lvl8pPr>
            <a:lvl9pPr marL="421655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1061112" y="1070852"/>
            <a:ext cx="947259" cy="1983882"/>
          </a:xfrm>
          <a:prstGeom prst="rect">
            <a:avLst/>
          </a:prstGeom>
          <a:noFill/>
        </p:spPr>
        <p:txBody>
          <a:bodyPr wrap="square" lIns="105414" tIns="52708" rIns="105414" bIns="52708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21643" y="2881822"/>
            <a:ext cx="947259" cy="1983882"/>
          </a:xfrm>
          <a:prstGeom prst="rect">
            <a:avLst/>
          </a:prstGeom>
          <a:noFill/>
        </p:spPr>
        <p:txBody>
          <a:bodyPr wrap="square" lIns="105414" tIns="52708" rIns="105414" bIns="52708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293" y="3155197"/>
            <a:ext cx="10425309" cy="211209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4295" y="5267285"/>
            <a:ext cx="10425309" cy="948631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292" y="3444576"/>
            <a:ext cx="10425311" cy="1822708"/>
          </a:xfrm>
        </p:spPr>
        <p:txBody>
          <a:bodyPr anchor="b"/>
          <a:lstStyle>
            <a:lvl1pPr algn="l">
              <a:defRPr sz="4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4291" y="5267285"/>
            <a:ext cx="10425310" cy="948631"/>
          </a:xfrm>
        </p:spPr>
        <p:txBody>
          <a:bodyPr anchor="t"/>
          <a:lstStyle>
            <a:lvl1pPr marL="0" indent="0" algn="l">
              <a:buNone/>
              <a:defRPr sz="23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270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41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812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08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35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624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89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165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669" y="2184365"/>
            <a:ext cx="3480987" cy="63535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27070" indent="0">
              <a:buNone/>
              <a:defRPr sz="2300" b="1"/>
            </a:lvl2pPr>
            <a:lvl3pPr marL="1054140" indent="0">
              <a:buNone/>
              <a:defRPr sz="2100" b="1"/>
            </a:lvl3pPr>
            <a:lvl4pPr marL="1581209" indent="0">
              <a:buNone/>
              <a:defRPr sz="1800" b="1"/>
            </a:lvl4pPr>
            <a:lvl5pPr marL="2108280" indent="0">
              <a:buNone/>
              <a:defRPr sz="1800" b="1"/>
            </a:lvl5pPr>
            <a:lvl6pPr marL="2635349" indent="0">
              <a:buNone/>
              <a:defRPr sz="1800" b="1"/>
            </a:lvl6pPr>
            <a:lvl7pPr marL="3162419" indent="0">
              <a:buNone/>
              <a:defRPr sz="1800" b="1"/>
            </a:lvl7pPr>
            <a:lvl8pPr marL="3689488" indent="0">
              <a:buNone/>
              <a:defRPr sz="1800" b="1"/>
            </a:lvl8pPr>
            <a:lvl9pPr marL="421655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770724" y="2940491"/>
            <a:ext cx="3457933" cy="3957412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527070" indent="0">
              <a:buNone/>
              <a:defRPr sz="1400"/>
            </a:lvl2pPr>
            <a:lvl3pPr marL="1054140" indent="0">
              <a:buNone/>
              <a:defRPr sz="1200"/>
            </a:lvl3pPr>
            <a:lvl4pPr marL="1581209" indent="0">
              <a:buNone/>
              <a:defRPr sz="1000"/>
            </a:lvl4pPr>
            <a:lvl5pPr marL="2108280" indent="0">
              <a:buNone/>
              <a:defRPr sz="1000"/>
            </a:lvl5pPr>
            <a:lvl6pPr marL="2635349" indent="0">
              <a:buNone/>
              <a:defRPr sz="1000"/>
            </a:lvl6pPr>
            <a:lvl7pPr marL="3162419" indent="0">
              <a:buNone/>
              <a:defRPr sz="1000"/>
            </a:lvl7pPr>
            <a:lvl8pPr marL="3689488" indent="0">
              <a:buNone/>
              <a:defRPr sz="1000"/>
            </a:lvl8pPr>
            <a:lvl9pPr marL="421655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576" y="2184365"/>
            <a:ext cx="3468435" cy="63535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27070" indent="0">
              <a:buNone/>
              <a:defRPr sz="2300" b="1"/>
            </a:lvl2pPr>
            <a:lvl3pPr marL="1054140" indent="0">
              <a:buNone/>
              <a:defRPr sz="2100" b="1"/>
            </a:lvl3pPr>
            <a:lvl4pPr marL="1581209" indent="0">
              <a:buNone/>
              <a:defRPr sz="1800" b="1"/>
            </a:lvl4pPr>
            <a:lvl5pPr marL="2108280" indent="0">
              <a:buNone/>
              <a:defRPr sz="1800" b="1"/>
            </a:lvl5pPr>
            <a:lvl6pPr marL="2635349" indent="0">
              <a:buNone/>
              <a:defRPr sz="1800" b="1"/>
            </a:lvl6pPr>
            <a:lvl7pPr marL="3162419" indent="0">
              <a:buNone/>
              <a:defRPr sz="1800" b="1"/>
            </a:lvl7pPr>
            <a:lvl8pPr marL="3689488" indent="0">
              <a:buNone/>
              <a:defRPr sz="1800" b="1"/>
            </a:lvl8pPr>
            <a:lvl9pPr marL="421655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5106" y="2940491"/>
            <a:ext cx="3480902" cy="3957412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527070" indent="0">
              <a:buNone/>
              <a:defRPr sz="1400"/>
            </a:lvl2pPr>
            <a:lvl3pPr marL="1054140" indent="0">
              <a:buNone/>
              <a:defRPr sz="1200"/>
            </a:lvl3pPr>
            <a:lvl4pPr marL="1581209" indent="0">
              <a:buNone/>
              <a:defRPr sz="1000"/>
            </a:lvl4pPr>
            <a:lvl5pPr marL="2108280" indent="0">
              <a:buNone/>
              <a:defRPr sz="1000"/>
            </a:lvl5pPr>
            <a:lvl6pPr marL="2635349" indent="0">
              <a:buNone/>
              <a:defRPr sz="1000"/>
            </a:lvl6pPr>
            <a:lvl7pPr marL="3162419" indent="0">
              <a:buNone/>
              <a:defRPr sz="1000"/>
            </a:lvl7pPr>
            <a:lvl8pPr marL="3689488" indent="0">
              <a:buNone/>
              <a:defRPr sz="1000"/>
            </a:lvl8pPr>
            <a:lvl9pPr marL="421655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16056" y="2184365"/>
            <a:ext cx="3463558" cy="63535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27070" indent="0">
              <a:buNone/>
              <a:defRPr sz="2300" b="1"/>
            </a:lvl2pPr>
            <a:lvl3pPr marL="1054140" indent="0">
              <a:buNone/>
              <a:defRPr sz="2100" b="1"/>
            </a:lvl3pPr>
            <a:lvl4pPr marL="1581209" indent="0">
              <a:buNone/>
              <a:defRPr sz="1800" b="1"/>
            </a:lvl4pPr>
            <a:lvl5pPr marL="2108280" indent="0">
              <a:buNone/>
              <a:defRPr sz="1800" b="1"/>
            </a:lvl5pPr>
            <a:lvl6pPr marL="2635349" indent="0">
              <a:buNone/>
              <a:defRPr sz="1800" b="1"/>
            </a:lvl6pPr>
            <a:lvl7pPr marL="3162419" indent="0">
              <a:buNone/>
              <a:defRPr sz="1800" b="1"/>
            </a:lvl7pPr>
            <a:lvl8pPr marL="3689488" indent="0">
              <a:buNone/>
              <a:defRPr sz="1800" b="1"/>
            </a:lvl8pPr>
            <a:lvl9pPr marL="421655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8416056" y="2940491"/>
            <a:ext cx="3463558" cy="3957412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527070" indent="0">
              <a:buNone/>
              <a:defRPr sz="1400"/>
            </a:lvl2pPr>
            <a:lvl3pPr marL="1054140" indent="0">
              <a:buNone/>
              <a:defRPr sz="1200"/>
            </a:lvl3pPr>
            <a:lvl4pPr marL="1581209" indent="0">
              <a:buNone/>
              <a:defRPr sz="1000"/>
            </a:lvl4pPr>
            <a:lvl5pPr marL="2108280" indent="0">
              <a:buNone/>
              <a:defRPr sz="1000"/>
            </a:lvl5pPr>
            <a:lvl6pPr marL="2635349" indent="0">
              <a:buNone/>
              <a:defRPr sz="1000"/>
            </a:lvl6pPr>
            <a:lvl7pPr marL="3162419" indent="0">
              <a:buNone/>
              <a:defRPr sz="1000"/>
            </a:lvl7pPr>
            <a:lvl8pPr marL="3689488" indent="0">
              <a:buNone/>
              <a:defRPr sz="1000"/>
            </a:lvl8pPr>
            <a:lvl9pPr marL="421655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1506" y="2352393"/>
            <a:ext cx="0" cy="436873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24131" y="2352394"/>
            <a:ext cx="0" cy="4373671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724" y="4686868"/>
            <a:ext cx="3472935" cy="63535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27070" indent="0">
              <a:buNone/>
              <a:defRPr sz="2300" b="1"/>
            </a:lvl2pPr>
            <a:lvl3pPr marL="1054140" indent="0">
              <a:buNone/>
              <a:defRPr sz="2100" b="1"/>
            </a:lvl3pPr>
            <a:lvl4pPr marL="1581209" indent="0">
              <a:buNone/>
              <a:defRPr sz="1800" b="1"/>
            </a:lvl4pPr>
            <a:lvl5pPr marL="2108280" indent="0">
              <a:buNone/>
              <a:defRPr sz="1800" b="1"/>
            </a:lvl5pPr>
            <a:lvl6pPr marL="2635349" indent="0">
              <a:buNone/>
              <a:defRPr sz="1800" b="1"/>
            </a:lvl6pPr>
            <a:lvl7pPr marL="3162419" indent="0">
              <a:buNone/>
              <a:defRPr sz="1800" b="1"/>
            </a:lvl7pPr>
            <a:lvl8pPr marL="3689488" indent="0">
              <a:buNone/>
              <a:defRPr sz="1800" b="1"/>
            </a:lvl8pPr>
            <a:lvl9pPr marL="421655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70724" y="2436407"/>
            <a:ext cx="3472935" cy="168028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527070" indent="0">
              <a:buNone/>
              <a:defRPr sz="1800"/>
            </a:lvl2pPr>
            <a:lvl3pPr marL="1054140" indent="0">
              <a:buNone/>
              <a:defRPr sz="1800"/>
            </a:lvl3pPr>
            <a:lvl4pPr marL="1581209" indent="0">
              <a:buNone/>
              <a:defRPr sz="1800"/>
            </a:lvl4pPr>
            <a:lvl5pPr marL="2108280" indent="0">
              <a:buNone/>
              <a:defRPr sz="1800"/>
            </a:lvl5pPr>
            <a:lvl6pPr marL="2635349" indent="0">
              <a:buNone/>
              <a:defRPr sz="1800"/>
            </a:lvl6pPr>
            <a:lvl7pPr marL="3162419" indent="0">
              <a:buNone/>
              <a:defRPr sz="1800"/>
            </a:lvl7pPr>
            <a:lvl8pPr marL="3689488" indent="0">
              <a:buNone/>
              <a:defRPr sz="1800"/>
            </a:lvl8pPr>
            <a:lvl9pPr marL="4216558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770724" y="5322229"/>
            <a:ext cx="3472935" cy="726786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527070" indent="0">
              <a:buNone/>
              <a:defRPr sz="1400"/>
            </a:lvl2pPr>
            <a:lvl3pPr marL="1054140" indent="0">
              <a:buNone/>
              <a:defRPr sz="1200"/>
            </a:lvl3pPr>
            <a:lvl4pPr marL="1581209" indent="0">
              <a:buNone/>
              <a:defRPr sz="1000"/>
            </a:lvl4pPr>
            <a:lvl5pPr marL="2108280" indent="0">
              <a:buNone/>
              <a:defRPr sz="1000"/>
            </a:lvl5pPr>
            <a:lvl6pPr marL="2635349" indent="0">
              <a:buNone/>
              <a:defRPr sz="1000"/>
            </a:lvl6pPr>
            <a:lvl7pPr marL="3162419" indent="0">
              <a:buNone/>
              <a:defRPr sz="1000"/>
            </a:lvl7pPr>
            <a:lvl8pPr marL="3689488" indent="0">
              <a:buNone/>
              <a:defRPr sz="1000"/>
            </a:lvl8pPr>
            <a:lvl9pPr marL="421655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327" y="4686868"/>
            <a:ext cx="3461683" cy="63535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27070" indent="0">
              <a:buNone/>
              <a:defRPr sz="2300" b="1"/>
            </a:lvl2pPr>
            <a:lvl3pPr marL="1054140" indent="0">
              <a:buNone/>
              <a:defRPr sz="2100" b="1"/>
            </a:lvl3pPr>
            <a:lvl4pPr marL="1581209" indent="0">
              <a:buNone/>
              <a:defRPr sz="1800" b="1"/>
            </a:lvl4pPr>
            <a:lvl5pPr marL="2108280" indent="0">
              <a:buNone/>
              <a:defRPr sz="1800" b="1"/>
            </a:lvl5pPr>
            <a:lvl6pPr marL="2635349" indent="0">
              <a:buNone/>
              <a:defRPr sz="1800" b="1"/>
            </a:lvl6pPr>
            <a:lvl7pPr marL="3162419" indent="0">
              <a:buNone/>
              <a:defRPr sz="1800" b="1"/>
            </a:lvl7pPr>
            <a:lvl8pPr marL="3689488" indent="0">
              <a:buNone/>
              <a:defRPr sz="1800" b="1"/>
            </a:lvl8pPr>
            <a:lvl9pPr marL="421655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94326" y="2436407"/>
            <a:ext cx="3461683" cy="168028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527070" indent="0">
              <a:buNone/>
              <a:defRPr sz="1800"/>
            </a:lvl2pPr>
            <a:lvl3pPr marL="1054140" indent="0">
              <a:buNone/>
              <a:defRPr sz="1800"/>
            </a:lvl3pPr>
            <a:lvl4pPr marL="1581209" indent="0">
              <a:buNone/>
              <a:defRPr sz="1800"/>
            </a:lvl4pPr>
            <a:lvl5pPr marL="2108280" indent="0">
              <a:buNone/>
              <a:defRPr sz="1800"/>
            </a:lvl5pPr>
            <a:lvl6pPr marL="2635349" indent="0">
              <a:buNone/>
              <a:defRPr sz="1800"/>
            </a:lvl6pPr>
            <a:lvl7pPr marL="3162419" indent="0">
              <a:buNone/>
              <a:defRPr sz="1800"/>
            </a:lvl7pPr>
            <a:lvl8pPr marL="3689488" indent="0">
              <a:buNone/>
              <a:defRPr sz="1800"/>
            </a:lvl8pPr>
            <a:lvl9pPr marL="4216558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92727" y="5322228"/>
            <a:ext cx="3466268" cy="726786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527070" indent="0">
              <a:buNone/>
              <a:defRPr sz="1400"/>
            </a:lvl2pPr>
            <a:lvl3pPr marL="1054140" indent="0">
              <a:buNone/>
              <a:defRPr sz="1200"/>
            </a:lvl3pPr>
            <a:lvl4pPr marL="1581209" indent="0">
              <a:buNone/>
              <a:defRPr sz="1000"/>
            </a:lvl4pPr>
            <a:lvl5pPr marL="2108280" indent="0">
              <a:buNone/>
              <a:defRPr sz="1000"/>
            </a:lvl5pPr>
            <a:lvl6pPr marL="2635349" indent="0">
              <a:buNone/>
              <a:defRPr sz="1000"/>
            </a:lvl6pPr>
            <a:lvl7pPr marL="3162419" indent="0">
              <a:buNone/>
              <a:defRPr sz="1000"/>
            </a:lvl7pPr>
            <a:lvl8pPr marL="3689488" indent="0">
              <a:buNone/>
              <a:defRPr sz="1000"/>
            </a:lvl8pPr>
            <a:lvl9pPr marL="421655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16056" y="4686868"/>
            <a:ext cx="3463558" cy="63535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27070" indent="0">
              <a:buNone/>
              <a:defRPr sz="2300" b="1"/>
            </a:lvl2pPr>
            <a:lvl3pPr marL="1054140" indent="0">
              <a:buNone/>
              <a:defRPr sz="2100" b="1"/>
            </a:lvl3pPr>
            <a:lvl4pPr marL="1581209" indent="0">
              <a:buNone/>
              <a:defRPr sz="1800" b="1"/>
            </a:lvl4pPr>
            <a:lvl5pPr marL="2108280" indent="0">
              <a:buNone/>
              <a:defRPr sz="1800" b="1"/>
            </a:lvl5pPr>
            <a:lvl6pPr marL="2635349" indent="0">
              <a:buNone/>
              <a:defRPr sz="1800" b="1"/>
            </a:lvl6pPr>
            <a:lvl7pPr marL="3162419" indent="0">
              <a:buNone/>
              <a:defRPr sz="1800" b="1"/>
            </a:lvl7pPr>
            <a:lvl8pPr marL="3689488" indent="0">
              <a:buNone/>
              <a:defRPr sz="1800" b="1"/>
            </a:lvl8pPr>
            <a:lvl9pPr marL="421655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416055" y="2436407"/>
            <a:ext cx="3463558" cy="168028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527070" indent="0">
              <a:buNone/>
              <a:defRPr sz="1800"/>
            </a:lvl2pPr>
            <a:lvl3pPr marL="1054140" indent="0">
              <a:buNone/>
              <a:defRPr sz="1800"/>
            </a:lvl3pPr>
            <a:lvl4pPr marL="1581209" indent="0">
              <a:buNone/>
              <a:defRPr sz="1800"/>
            </a:lvl4pPr>
            <a:lvl5pPr marL="2108280" indent="0">
              <a:buNone/>
              <a:defRPr sz="1800"/>
            </a:lvl5pPr>
            <a:lvl6pPr marL="2635349" indent="0">
              <a:buNone/>
              <a:defRPr sz="1800"/>
            </a:lvl6pPr>
            <a:lvl7pPr marL="3162419" indent="0">
              <a:buNone/>
              <a:defRPr sz="1800"/>
            </a:lvl7pPr>
            <a:lvl8pPr marL="3689488" indent="0">
              <a:buNone/>
              <a:defRPr sz="1800"/>
            </a:lvl8pPr>
            <a:lvl9pPr marL="4216558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415906" y="5322227"/>
            <a:ext cx="3468146" cy="726786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527070" indent="0">
              <a:buNone/>
              <a:defRPr sz="1400"/>
            </a:lvl2pPr>
            <a:lvl3pPr marL="1054140" indent="0">
              <a:buNone/>
              <a:defRPr sz="1200"/>
            </a:lvl3pPr>
            <a:lvl4pPr marL="1581209" indent="0">
              <a:buNone/>
              <a:defRPr sz="1000"/>
            </a:lvl4pPr>
            <a:lvl5pPr marL="2108280" indent="0">
              <a:buNone/>
              <a:defRPr sz="1000"/>
            </a:lvl5pPr>
            <a:lvl6pPr marL="2635349" indent="0">
              <a:buNone/>
              <a:defRPr sz="1000"/>
            </a:lvl6pPr>
            <a:lvl7pPr marL="3162419" indent="0">
              <a:buNone/>
              <a:defRPr sz="1000"/>
            </a:lvl7pPr>
            <a:lvl8pPr marL="3689488" indent="0">
              <a:buNone/>
              <a:defRPr sz="1000"/>
            </a:lvl8pPr>
            <a:lvl9pPr marL="421655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01506" y="2352393"/>
            <a:ext cx="0" cy="436873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24131" y="2352394"/>
            <a:ext cx="0" cy="4373671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09354" y="474336"/>
            <a:ext cx="2070260" cy="6423573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0725" y="978416"/>
            <a:ext cx="8768595" cy="5919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3293" y="2271884"/>
            <a:ext cx="5193175" cy="46260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9374" y="2266940"/>
            <a:ext cx="5193178" cy="463096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293" y="2100351"/>
            <a:ext cx="5193175" cy="6353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28" indent="0">
              <a:buNone/>
              <a:defRPr sz="2000" b="1"/>
            </a:lvl2pPr>
            <a:lvl3pPr marL="914255" indent="0">
              <a:buNone/>
              <a:defRPr sz="1800" b="1"/>
            </a:lvl3pPr>
            <a:lvl4pPr marL="1371383" indent="0">
              <a:buNone/>
              <a:defRPr sz="1600" b="1"/>
            </a:lvl4pPr>
            <a:lvl5pPr marL="1828510" indent="0">
              <a:buNone/>
              <a:defRPr sz="1600" b="1"/>
            </a:lvl5pPr>
            <a:lvl6pPr marL="2285639" indent="0">
              <a:buNone/>
              <a:defRPr sz="1600" b="1"/>
            </a:lvl6pPr>
            <a:lvl7pPr marL="2742765" indent="0">
              <a:buNone/>
              <a:defRPr sz="1600" b="1"/>
            </a:lvl7pPr>
            <a:lvl8pPr marL="3199894" indent="0">
              <a:buNone/>
              <a:defRPr sz="1600" b="1"/>
            </a:lvl8pPr>
            <a:lvl9pPr marL="36570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3293" y="2772463"/>
            <a:ext cx="5193175" cy="41254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79378" y="2100351"/>
            <a:ext cx="5193175" cy="6353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28" indent="0">
              <a:buNone/>
              <a:defRPr sz="2000" b="1"/>
            </a:lvl2pPr>
            <a:lvl3pPr marL="914255" indent="0">
              <a:buNone/>
              <a:defRPr sz="1800" b="1"/>
            </a:lvl3pPr>
            <a:lvl4pPr marL="1371383" indent="0">
              <a:buNone/>
              <a:defRPr sz="1600" b="1"/>
            </a:lvl4pPr>
            <a:lvl5pPr marL="1828510" indent="0">
              <a:buNone/>
              <a:defRPr sz="1600" b="1"/>
            </a:lvl5pPr>
            <a:lvl6pPr marL="2285639" indent="0">
              <a:buNone/>
              <a:defRPr sz="1600" b="1"/>
            </a:lvl6pPr>
            <a:lvl7pPr marL="2742765" indent="0">
              <a:buNone/>
              <a:defRPr sz="1600" b="1"/>
            </a:lvl7pPr>
            <a:lvl8pPr marL="3199894" indent="0">
              <a:buNone/>
              <a:defRPr sz="1600" b="1"/>
            </a:lvl8pPr>
            <a:lvl9pPr marL="36570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79378" y="2772463"/>
            <a:ext cx="5193175" cy="41254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293" y="1596266"/>
            <a:ext cx="4017507" cy="1596267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831" y="1596267"/>
            <a:ext cx="6137771" cy="5040842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4292" y="3450182"/>
            <a:ext cx="4017504" cy="3192532"/>
          </a:xfrm>
        </p:spPr>
        <p:txBody>
          <a:bodyPr/>
          <a:lstStyle>
            <a:lvl1pPr marL="0" indent="0">
              <a:buNone/>
              <a:defRPr sz="1400"/>
            </a:lvl1pPr>
            <a:lvl2pPr marL="457128" indent="0">
              <a:buNone/>
              <a:defRPr sz="1200"/>
            </a:lvl2pPr>
            <a:lvl3pPr marL="914255" indent="0">
              <a:buNone/>
              <a:defRPr sz="1000"/>
            </a:lvl3pPr>
            <a:lvl4pPr marL="1371383" indent="0">
              <a:buNone/>
              <a:defRPr sz="900"/>
            </a:lvl4pPr>
            <a:lvl5pPr marL="1828510" indent="0">
              <a:buNone/>
              <a:defRPr sz="900"/>
            </a:lvl5pPr>
            <a:lvl6pPr marL="2285639" indent="0">
              <a:buNone/>
              <a:defRPr sz="900"/>
            </a:lvl6pPr>
            <a:lvl7pPr marL="2742765" indent="0">
              <a:buNone/>
              <a:defRPr sz="900"/>
            </a:lvl7pPr>
            <a:lvl8pPr marL="3199894" indent="0">
              <a:buNone/>
              <a:defRPr sz="900"/>
            </a:lvl8pPr>
            <a:lvl9pPr marL="36570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055" y="2044334"/>
            <a:ext cx="6015996" cy="1736299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209154" y="1260211"/>
            <a:ext cx="3780473" cy="50408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28" indent="0">
              <a:buNone/>
              <a:defRPr sz="1600"/>
            </a:lvl2pPr>
            <a:lvl3pPr marL="914255" indent="0">
              <a:buNone/>
              <a:defRPr sz="1600"/>
            </a:lvl3pPr>
            <a:lvl4pPr marL="1371383" indent="0">
              <a:buNone/>
              <a:defRPr sz="1600"/>
            </a:lvl4pPr>
            <a:lvl5pPr marL="1828510" indent="0">
              <a:buNone/>
              <a:defRPr sz="1600"/>
            </a:lvl5pPr>
            <a:lvl6pPr marL="2285639" indent="0">
              <a:buNone/>
              <a:defRPr sz="1600"/>
            </a:lvl6pPr>
            <a:lvl7pPr marL="2742765" indent="0">
              <a:buNone/>
              <a:defRPr sz="1600"/>
            </a:lvl7pPr>
            <a:lvl8pPr marL="3199894" indent="0">
              <a:buNone/>
              <a:defRPr sz="1600"/>
            </a:lvl8pPr>
            <a:lvl9pPr marL="365702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4294" y="4032674"/>
            <a:ext cx="6006631" cy="151225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28" indent="0">
              <a:buNone/>
              <a:defRPr sz="1200"/>
            </a:lvl2pPr>
            <a:lvl3pPr marL="914255" indent="0">
              <a:buNone/>
              <a:defRPr sz="1000"/>
            </a:lvl3pPr>
            <a:lvl4pPr marL="1371383" indent="0">
              <a:buNone/>
              <a:defRPr sz="900"/>
            </a:lvl4pPr>
            <a:lvl5pPr marL="1828510" indent="0">
              <a:buNone/>
              <a:defRPr sz="900"/>
            </a:lvl5pPr>
            <a:lvl6pPr marL="2285639" indent="0">
              <a:buNone/>
              <a:defRPr sz="900"/>
            </a:lvl6pPr>
            <a:lvl7pPr marL="2742765" indent="0">
              <a:buNone/>
              <a:defRPr sz="900"/>
            </a:lvl7pPr>
            <a:lvl8pPr marL="3199894" indent="0">
              <a:buNone/>
              <a:defRPr sz="900"/>
            </a:lvl8pPr>
            <a:lvl9pPr marL="36570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3" y="2943459"/>
            <a:ext cx="4768720" cy="4617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3" y="3188951"/>
            <a:ext cx="1798349" cy="260802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0169396" y="1848310"/>
            <a:ext cx="3330416" cy="310851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9449311" y="6"/>
            <a:ext cx="1894001" cy="1258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10165698" y="6721123"/>
            <a:ext cx="1173849" cy="8401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329669" y="2"/>
            <a:ext cx="810101" cy="1260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3224" y="499145"/>
            <a:ext cx="11109329" cy="1544149"/>
          </a:xfrm>
          <a:prstGeom prst="rect">
            <a:avLst/>
          </a:prstGeom>
        </p:spPr>
        <p:txBody>
          <a:bodyPr vert="horz" lIns="91426" tIns="45713" rIns="91426" bIns="45713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289" y="2263442"/>
            <a:ext cx="10568102" cy="4625712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2035337" y="1962337"/>
            <a:ext cx="1092181" cy="360043"/>
          </a:xfrm>
          <a:prstGeom prst="rect">
            <a:avLst/>
          </a:prstGeom>
        </p:spPr>
        <p:txBody>
          <a:bodyPr vert="horz" lIns="91426" tIns="45713" rIns="91426" bIns="45713" rtlCol="0" anchor="t"/>
          <a:lstStyle>
            <a:lvl1pPr algn="l">
              <a:defRPr sz="12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0725942" y="3544052"/>
            <a:ext cx="4255603" cy="36004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2228941" y="326061"/>
            <a:ext cx="990123" cy="84641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wipe/>
  </p:transition>
  <p:txStyles>
    <p:titleStyle>
      <a:lvl1pPr algn="l" defTabSz="457128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45" indent="-342845" algn="l" defTabSz="457128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833" indent="-285704" algn="l" defTabSz="457128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818" indent="-228565" algn="l" defTabSz="457128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946" indent="-228565" algn="l" defTabSz="457128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074" indent="-228565" algn="l" defTabSz="457128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604" indent="-228565" algn="l" defTabSz="457128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329" indent="-228565" algn="l" defTabSz="457128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8457" indent="-228565" algn="l" defTabSz="457128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585" indent="-228565" algn="l" defTabSz="457128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457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5" algn="l" defTabSz="457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457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457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9" algn="l" defTabSz="457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5" algn="l" defTabSz="457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4" algn="l" defTabSz="457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0" algn="l" defTabSz="457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3" y="2943458"/>
            <a:ext cx="4768720" cy="4617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2" y="3188951"/>
            <a:ext cx="1798349" cy="260802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0169396" y="1848309"/>
            <a:ext cx="3330416" cy="310851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9449308" y="6"/>
            <a:ext cx="1894001" cy="1258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10165696" y="6721123"/>
            <a:ext cx="1173849" cy="8401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329667" y="1"/>
            <a:ext cx="810101" cy="1260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3223" y="499144"/>
            <a:ext cx="11109329" cy="1544149"/>
          </a:xfrm>
          <a:prstGeom prst="rect">
            <a:avLst/>
          </a:prstGeom>
        </p:spPr>
        <p:txBody>
          <a:bodyPr vert="horz" lIns="105414" tIns="52708" rIns="105414" bIns="52708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289" y="2263442"/>
            <a:ext cx="10568102" cy="4625712"/>
          </a:xfrm>
          <a:prstGeom prst="rect">
            <a:avLst/>
          </a:prstGeom>
        </p:spPr>
        <p:txBody>
          <a:bodyPr vert="horz" lIns="105414" tIns="52708" rIns="105414" bIns="527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2035336" y="1962337"/>
            <a:ext cx="1092181" cy="360044"/>
          </a:xfrm>
          <a:prstGeom prst="rect">
            <a:avLst/>
          </a:prstGeom>
        </p:spPr>
        <p:txBody>
          <a:bodyPr vert="horz" lIns="105414" tIns="52708" rIns="105414" bIns="52708" rtlCol="0" anchor="t"/>
          <a:lstStyle>
            <a:lvl1pPr algn="l">
              <a:defRPr sz="13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758C40-6BFB-4A27-BD9F-90C33FF39D64}" type="datetimeFigureOut">
              <a:rPr lang="id-ID" smtClean="0"/>
              <a:t>24/10/2018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0725941" y="3544050"/>
            <a:ext cx="4255603" cy="360046"/>
          </a:xfrm>
          <a:prstGeom prst="rect">
            <a:avLst/>
          </a:prstGeom>
        </p:spPr>
        <p:txBody>
          <a:bodyPr vert="horz" lIns="105414" tIns="52708" rIns="105414" bIns="52708" rtlCol="0" anchor="b"/>
          <a:lstStyle>
            <a:lvl1pPr algn="l">
              <a:defRPr sz="13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2228941" y="326061"/>
            <a:ext cx="990123" cy="846411"/>
          </a:xfrm>
          <a:prstGeom prst="rect">
            <a:avLst/>
          </a:prstGeom>
        </p:spPr>
        <p:txBody>
          <a:bodyPr vert="horz" lIns="105414" tIns="52708" rIns="105414" bIns="52708" rtlCol="0" anchor="b"/>
          <a:lstStyle>
            <a:lvl1pPr algn="ctr">
              <a:defRPr sz="3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BA6FC-E768-4CD6-A27B-95A49CFE91E0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wipe/>
  </p:transition>
  <p:txStyles>
    <p:titleStyle>
      <a:lvl1pPr algn="l" defTabSz="527070" rtl="0" eaLnBrk="1" latinLnBrk="0" hangingPunct="1">
        <a:spcBef>
          <a:spcPct val="0"/>
        </a:spcBef>
        <a:buNone/>
        <a:defRPr sz="48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95302" indent="-395302" algn="l" defTabSz="527070" rtl="0" eaLnBrk="1" latinLnBrk="0" hangingPunct="1">
        <a:spcBef>
          <a:spcPts val="115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3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56489" indent="-329419" algn="l" defTabSz="527070" rtl="0" eaLnBrk="1" latinLnBrk="0" hangingPunct="1">
        <a:spcBef>
          <a:spcPts val="115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317674" indent="-263535" algn="l" defTabSz="527070" rtl="0" eaLnBrk="1" latinLnBrk="0" hangingPunct="1">
        <a:spcBef>
          <a:spcPts val="115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844744" indent="-263535" algn="l" defTabSz="527070" rtl="0" eaLnBrk="1" latinLnBrk="0" hangingPunct="1">
        <a:spcBef>
          <a:spcPts val="115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371813" indent="-263535" algn="l" defTabSz="527070" rtl="0" eaLnBrk="1" latinLnBrk="0" hangingPunct="1">
        <a:spcBef>
          <a:spcPts val="115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888969" indent="-263535" algn="l" defTabSz="527070" rtl="0" eaLnBrk="1" latinLnBrk="0" hangingPunct="1">
        <a:spcBef>
          <a:spcPts val="115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425954" indent="-263535" algn="l" defTabSz="527070" rtl="0" eaLnBrk="1" latinLnBrk="0" hangingPunct="1">
        <a:spcBef>
          <a:spcPts val="115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953023" indent="-263535" algn="l" defTabSz="527070" rtl="0" eaLnBrk="1" latinLnBrk="0" hangingPunct="1">
        <a:spcBef>
          <a:spcPts val="115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480093" indent="-263535" algn="l" defTabSz="527070" rtl="0" eaLnBrk="1" latinLnBrk="0" hangingPunct="1">
        <a:spcBef>
          <a:spcPts val="115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270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7070" algn="l" defTabSz="5270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40" algn="l" defTabSz="5270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1209" algn="l" defTabSz="5270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280" algn="l" defTabSz="5270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5349" algn="l" defTabSz="5270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2419" algn="l" defTabSz="5270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9488" algn="l" defTabSz="5270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16558" algn="l" defTabSz="5270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moethya26.files.wordpress.com/2012/10/magnetic-tape-sasd1.jpg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eg"/><Relationship Id="rId4" Type="http://schemas.openxmlformats.org/officeDocument/2006/relationships/hyperlink" Target="https://moethya26.files.wordpress.com/2012/10/punched-card-reader-sasd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84276" y="2124447"/>
            <a:ext cx="11995330" cy="1999034"/>
          </a:xfrm>
        </p:spPr>
        <p:txBody>
          <a:bodyPr>
            <a:normAutofit/>
          </a:bodyPr>
          <a:lstStyle/>
          <a:p>
            <a:pPr algn="ctr"/>
            <a:r>
              <a:rPr lang="id-I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Penyimpanan Berkas</a:t>
            </a:r>
            <a:endParaRPr lang="en-US" sz="6000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12268" y="4891900"/>
            <a:ext cx="12025436" cy="1932770"/>
          </a:xfrm>
        </p:spPr>
        <p:txBody>
          <a:bodyPr>
            <a:noAutofit/>
          </a:bodyPr>
          <a:lstStyle/>
          <a:p>
            <a:pPr algn="ctr"/>
            <a:r>
              <a:rPr lang="id-ID" sz="2400" cap="none" dirty="0">
                <a:solidFill>
                  <a:schemeClr val="tx2"/>
                </a:solidFill>
              </a:rPr>
              <a:t>Rani Susanto, S.Kom., M.Kom</a:t>
            </a:r>
          </a:p>
          <a:p>
            <a:pPr algn="ctr"/>
            <a:r>
              <a:rPr lang="id-ID" sz="2400" cap="none" dirty="0">
                <a:solidFill>
                  <a:schemeClr val="tx2"/>
                </a:solidFill>
              </a:rPr>
              <a:t>Program Studi Teknik Informatika</a:t>
            </a:r>
          </a:p>
          <a:p>
            <a:pPr algn="ctr"/>
            <a:r>
              <a:rPr lang="id-ID" sz="2400" cap="none" dirty="0">
                <a:solidFill>
                  <a:schemeClr val="tx2"/>
                </a:solidFill>
              </a:rPr>
              <a:t>Universitas Komputer Indonesia</a:t>
            </a:r>
          </a:p>
          <a:p>
            <a:pPr algn="ctr"/>
            <a:r>
              <a:rPr lang="id-ID" sz="2400" cap="none" dirty="0" smtClean="0">
                <a:solidFill>
                  <a:schemeClr val="tx2"/>
                </a:solidFill>
              </a:rPr>
              <a:t>201</a:t>
            </a:r>
            <a:r>
              <a:rPr lang="en-ID" sz="2400" cap="none" dirty="0" smtClean="0">
                <a:solidFill>
                  <a:schemeClr val="tx2"/>
                </a:solidFill>
              </a:rPr>
              <a:t>8</a:t>
            </a:r>
            <a:endParaRPr lang="id-ID" sz="2400" cap="non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83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Read Only Memory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289" y="2263442"/>
            <a:ext cx="11154196" cy="46257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id-ID" sz="2400" dirty="0"/>
              <a:t>Memory yang tidak bisa diubah oleh pemakai</a:t>
            </a:r>
          </a:p>
          <a:p>
            <a:pPr lvl="0" algn="just">
              <a:lnSpc>
                <a:spcPct val="150000"/>
              </a:lnSpc>
            </a:pPr>
            <a:r>
              <a:rPr lang="id-ID" sz="2400" dirty="0"/>
              <a:t>Berisi instruksi/program khusus yang bisa digunakan pemakai untuk memanfaatkan komputer secara maksimal. </a:t>
            </a:r>
          </a:p>
          <a:p>
            <a:pPr algn="just">
              <a:lnSpc>
                <a:spcPct val="150000"/>
              </a:lnSpc>
            </a:pPr>
            <a:r>
              <a:rPr lang="id-ID" sz="2400" dirty="0"/>
              <a:t>Menyimpan program yang berasal dari pabrik dalam bentuk komponen padat, sehingga tidak akan mengalami gangguan seandainya aliran listrik terputus. </a:t>
            </a:r>
          </a:p>
          <a:p>
            <a:pPr lvl="0" algn="just">
              <a:lnSpc>
                <a:spcPct val="150000"/>
              </a:lnSpc>
            </a:pPr>
            <a:endParaRPr lang="id-ID" sz="2400" dirty="0"/>
          </a:p>
          <a:p>
            <a:pPr algn="just">
              <a:lnSpc>
                <a:spcPct val="150000"/>
              </a:lnSpc>
            </a:pPr>
            <a:endParaRPr lang="id-ID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141" y="612279"/>
            <a:ext cx="3240360" cy="251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996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ROM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337445"/>
              </p:ext>
            </p:extLst>
          </p:nvPr>
        </p:nvGraphicFramePr>
        <p:xfrm>
          <a:off x="1303338" y="1692400"/>
          <a:ext cx="11802218" cy="5197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650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Bagian ROM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818647"/>
              </p:ext>
            </p:extLst>
          </p:nvPr>
        </p:nvGraphicFramePr>
        <p:xfrm>
          <a:off x="1303338" y="1764408"/>
          <a:ext cx="12306274" cy="5125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9892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25452" y="4140671"/>
            <a:ext cx="14401800" cy="20882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d-I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Mekanisme Kerja RAM &amp; ROM</a:t>
            </a:r>
            <a:br>
              <a:rPr lang="id-I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17849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242316"/>
              </p:ext>
            </p:extLst>
          </p:nvPr>
        </p:nvGraphicFramePr>
        <p:xfrm>
          <a:off x="1303338" y="108223"/>
          <a:ext cx="11946234" cy="7272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969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467737"/>
            <a:ext cx="14401800" cy="169016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05" tIns="52702" rIns="105405" bIns="52702" rtlCol="0" anchor="ctr"/>
          <a:lstStyle/>
          <a:p>
            <a:pPr algn="ctr"/>
            <a:r>
              <a:rPr lang="en-US" sz="6200" dirty="0" err="1">
                <a:latin typeface="Arial" panose="020B0604020202020204" pitchFamily="34" charset="0"/>
                <a:cs typeface="Arial" panose="020B0604020202020204" pitchFamily="34" charset="0"/>
              </a:rPr>
              <a:t>Eksternal</a:t>
            </a:r>
            <a:r>
              <a:rPr lang="id-ID" sz="6200" dirty="0">
                <a:latin typeface="Arial" panose="020B0604020202020204" pitchFamily="34" charset="0"/>
                <a:cs typeface="Arial" panose="020B0604020202020204" pitchFamily="34" charset="0"/>
              </a:rPr>
              <a:t> Memory / Secondary Storage</a:t>
            </a:r>
            <a:endParaRPr lang="en-US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2-3a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386" y="1269412"/>
            <a:ext cx="4104456" cy="318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029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Bersifat</a:t>
            </a:r>
            <a:r>
              <a:rPr lang="en-US" sz="2800" dirty="0"/>
              <a:t> </a:t>
            </a:r>
            <a:r>
              <a:rPr lang="en-US" sz="2800" dirty="0" err="1"/>
              <a:t>Tetap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en-US" sz="2800" dirty="0"/>
              <a:t>Media yang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 Media Magnetic (</a:t>
            </a:r>
            <a:r>
              <a:rPr lang="en-US" sz="2800" dirty="0" err="1">
                <a:sym typeface="Wingdings" pitchFamily="2" charset="2"/>
              </a:rPr>
              <a:t>tempat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penyimpanan</a:t>
            </a:r>
            <a:r>
              <a:rPr lang="en-US" sz="2800" dirty="0">
                <a:sym typeface="Wingdings" pitchFamily="2" charset="2"/>
              </a:rPr>
              <a:t> data </a:t>
            </a:r>
            <a:r>
              <a:rPr lang="en-US" sz="2800" dirty="0" err="1">
                <a:sym typeface="Wingdings" pitchFamily="2" charset="2"/>
              </a:rPr>
              <a:t>dengan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guratan</a:t>
            </a:r>
            <a:r>
              <a:rPr lang="en-US" sz="2800" dirty="0">
                <a:sym typeface="Wingdings" pitchFamily="2" charset="2"/>
              </a:rPr>
              <a:t> magnetic </a:t>
            </a:r>
            <a:r>
              <a:rPr lang="en-US" sz="2800" dirty="0" err="1">
                <a:sym typeface="Wingdings" pitchFamily="2" charset="2"/>
              </a:rPr>
              <a:t>didalamnya</a:t>
            </a:r>
            <a:r>
              <a:rPr lang="en-US" sz="2800" dirty="0">
                <a:sym typeface="Wingdings" pitchFamily="2" charset="2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4689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420914"/>
              </p:ext>
            </p:extLst>
          </p:nvPr>
        </p:nvGraphicFramePr>
        <p:xfrm>
          <a:off x="1303339" y="2263776"/>
          <a:ext cx="10567987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4227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25452" y="4140671"/>
            <a:ext cx="14401800" cy="20882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d-I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A S D</a:t>
            </a:r>
            <a:br>
              <a:rPr lang="id-I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20549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SASD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d-ID" sz="3200" dirty="0"/>
              <a:t>Prosesnya Lambat </a:t>
            </a:r>
            <a:r>
              <a:rPr lang="id-ID" sz="3200" dirty="0">
                <a:sym typeface="Wingdings" pitchFamily="2" charset="2"/>
              </a:rPr>
              <a:t> Pembacaan selalu dimulai dari awal</a:t>
            </a:r>
          </a:p>
          <a:p>
            <a:pPr>
              <a:lnSpc>
                <a:spcPct val="150000"/>
              </a:lnSpc>
            </a:pPr>
            <a:r>
              <a:rPr lang="id-ID" sz="3200" dirty="0">
                <a:sym typeface="Wingdings" pitchFamily="2" charset="2"/>
              </a:rPr>
              <a:t>Pembacaan Data secara Sequential (berurutan)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434700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1"/>
            <a:ext cx="14401800" cy="7561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05" tIns="52702" rIns="105405" bIns="52702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07835" y="5"/>
            <a:ext cx="832328" cy="1296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05" tIns="52702" rIns="105405" bIns="52702"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9" y="8"/>
            <a:ext cx="6079118" cy="756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" y="5467737"/>
            <a:ext cx="14401800" cy="169016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05" tIns="52702" rIns="105405" bIns="52702" rtlCol="0" anchor="ctr"/>
          <a:lstStyle/>
          <a:p>
            <a:pPr algn="ctr"/>
            <a:endParaRPr lang="en-US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64797" y="1429493"/>
            <a:ext cx="6264696" cy="2230092"/>
          </a:xfrm>
          <a:prstGeom prst="rect">
            <a:avLst/>
          </a:prstGeom>
          <a:noFill/>
        </p:spPr>
        <p:txBody>
          <a:bodyPr wrap="square" lIns="105405" tIns="52702" rIns="105405" bIns="52702" rtlCol="0">
            <a:spAutoFit/>
          </a:bodyPr>
          <a:lstStyle/>
          <a:p>
            <a:pPr marL="395267" indent="-395267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300" b="1" dirty="0">
                <a:solidFill>
                  <a:schemeClr val="bg1"/>
                </a:solidFill>
              </a:rPr>
              <a:t>Peralatan Fisik yang menyimpan Representasi Data</a:t>
            </a:r>
            <a:endParaRPr lang="en-US" sz="2300" b="1" dirty="0">
              <a:solidFill>
                <a:schemeClr val="bg1"/>
              </a:solidFill>
            </a:endParaRPr>
          </a:p>
          <a:p>
            <a:pPr marL="395267" indent="-395267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d-ID" sz="2300" b="1" dirty="0">
                <a:solidFill>
                  <a:schemeClr val="bg1"/>
                </a:solidFill>
              </a:rPr>
              <a:t>Media Penyimpanan Data </a:t>
            </a:r>
            <a:r>
              <a:rPr lang="id-ID" sz="2300" b="1" dirty="0">
                <a:solidFill>
                  <a:schemeClr val="bg1"/>
                </a:solidFill>
                <a:sym typeface="Wingdings" pitchFamily="2" charset="2"/>
              </a:rPr>
              <a:t> Memory/Storage/Gudang</a:t>
            </a:r>
            <a:endParaRPr lang="id-ID" sz="23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3" tIns="45717" rIns="91433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1835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Ex. Manetic Tape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https://moethya26.files.wordpress.com/2012/10/magnetic-tape-sasd1.jpg?w=227&amp;h=30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868" y="1908423"/>
            <a:ext cx="5472608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moethya26.files.wordpress.com/2012/10/punched-card-reader-sasd.jpg?w=252&amp;h=300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37" y="1244627"/>
            <a:ext cx="3672408" cy="4912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147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Keuntungan Magnetic Tape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d-ID" sz="2800" dirty="0"/>
              <a:t>Panjang Record tidak terbatas</a:t>
            </a:r>
          </a:p>
          <a:p>
            <a:pPr>
              <a:lnSpc>
                <a:spcPct val="150000"/>
              </a:lnSpc>
            </a:pPr>
            <a:r>
              <a:rPr lang="id-ID" sz="2800" dirty="0"/>
              <a:t>Density data tinggi</a:t>
            </a:r>
          </a:p>
          <a:p>
            <a:pPr>
              <a:lnSpc>
                <a:spcPct val="150000"/>
              </a:lnSpc>
            </a:pPr>
            <a:r>
              <a:rPr lang="id-ID" sz="2800" dirty="0"/>
              <a:t>Volume Penyimpanan data besar dan Harganya murah</a:t>
            </a:r>
          </a:p>
          <a:p>
            <a:pPr>
              <a:lnSpc>
                <a:spcPct val="150000"/>
              </a:lnSpc>
            </a:pPr>
            <a:r>
              <a:rPr lang="id-ID" sz="2800" dirty="0"/>
              <a:t>Kecepatan Transfer Tinggi</a:t>
            </a:r>
          </a:p>
          <a:p>
            <a:pPr marL="0" indent="0">
              <a:lnSpc>
                <a:spcPct val="150000"/>
              </a:lnSpc>
              <a:buNone/>
            </a:pP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19673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Keterbatasan Megnetic Tape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d-ID" sz="3200" dirty="0"/>
              <a:t>Akses langsung terhadap record lambat</a:t>
            </a:r>
          </a:p>
          <a:p>
            <a:pPr>
              <a:lnSpc>
                <a:spcPct val="150000"/>
              </a:lnSpc>
            </a:pPr>
            <a:r>
              <a:rPr lang="id-ID" sz="3200" dirty="0"/>
              <a:t>Memerlukan media lain untuk perekaman</a:t>
            </a:r>
          </a:p>
          <a:p>
            <a:pPr>
              <a:lnSpc>
                <a:spcPct val="150000"/>
              </a:lnSpc>
            </a:pPr>
            <a:r>
              <a:rPr lang="id-ID" sz="3200" dirty="0"/>
              <a:t>Proses harus secara sekuensial</a:t>
            </a:r>
          </a:p>
        </p:txBody>
      </p:sp>
    </p:spTree>
    <p:extLst>
      <p:ext uri="{BB962C8B-B14F-4D97-AF65-F5344CB8AC3E}">
        <p14:creationId xmlns:p14="http://schemas.microsoft.com/office/powerpoint/2010/main" val="2267957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25452" y="4140671"/>
            <a:ext cx="14401800" cy="20882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d-I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A S D</a:t>
            </a:r>
            <a:br>
              <a:rPr lang="id-I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93632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209524"/>
              </p:ext>
            </p:extLst>
          </p:nvPr>
        </p:nvGraphicFramePr>
        <p:xfrm>
          <a:off x="1303339" y="2263776"/>
          <a:ext cx="10567987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29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Example.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289" y="2263442"/>
            <a:ext cx="11586244" cy="462571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id-ID" sz="2800" dirty="0"/>
              <a:t>Carilah minimal 2 contoh media penyimpanan yang berjenis DASD lalu jelaskan cara kerjanya!</a:t>
            </a:r>
          </a:p>
        </p:txBody>
      </p:sp>
    </p:spTree>
    <p:extLst>
      <p:ext uri="{BB962C8B-B14F-4D97-AF65-F5344CB8AC3E}">
        <p14:creationId xmlns:p14="http://schemas.microsoft.com/office/powerpoint/2010/main" val="2146456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terima kas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6" y="1"/>
            <a:ext cx="14031374" cy="733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959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54196023"/>
              </p:ext>
            </p:extLst>
          </p:nvPr>
        </p:nvGraphicFramePr>
        <p:xfrm>
          <a:off x="2400300" y="580231"/>
          <a:ext cx="9601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5228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07" y="5467737"/>
            <a:ext cx="14401800" cy="169016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05" tIns="52702" rIns="105405" bIns="52702" rtlCol="0" anchor="ctr"/>
          <a:lstStyle/>
          <a:p>
            <a:pPr algn="ctr"/>
            <a:r>
              <a:rPr lang="id-ID" sz="6200" dirty="0">
                <a:latin typeface="Arial" panose="020B0604020202020204" pitchFamily="34" charset="0"/>
                <a:cs typeface="Arial" panose="020B0604020202020204" pitchFamily="34" charset="0"/>
              </a:rPr>
              <a:t>Internal Memory/ Primary Storage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52411469"/>
              </p:ext>
            </p:extLst>
          </p:nvPr>
        </p:nvGraphicFramePr>
        <p:xfrm>
          <a:off x="2400301" y="-251817"/>
          <a:ext cx="9601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82991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25452" y="4140671"/>
            <a:ext cx="14401800" cy="20882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d-I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A M</a:t>
            </a:r>
            <a:br>
              <a:rPr lang="id-I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44395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Random Access Memory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d-ID" sz="2800" dirty="0"/>
              <a:t>Bagian memory yang bisa digunakan oleh para pemakai untuk menyimpan program dan data</a:t>
            </a:r>
          </a:p>
          <a:p>
            <a:pPr>
              <a:lnSpc>
                <a:spcPct val="150000"/>
              </a:lnSpc>
            </a:pPr>
            <a:r>
              <a:rPr lang="id-ID" sz="2800" dirty="0"/>
              <a:t>Disimpan dalam bentuk pulsa listrik</a:t>
            </a:r>
          </a:p>
          <a:p>
            <a:pPr>
              <a:lnSpc>
                <a:spcPct val="150000"/>
              </a:lnSpc>
            </a:pPr>
            <a:r>
              <a:rPr lang="id-ID" sz="2800" dirty="0"/>
              <a:t>Isinya bisa dihapus oleh Pemakai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01" y="3262342"/>
            <a:ext cx="4392488" cy="34096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490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Bagian RAM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05" y="1980431"/>
            <a:ext cx="5544616" cy="430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592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72420101"/>
              </p:ext>
            </p:extLst>
          </p:nvPr>
        </p:nvGraphicFramePr>
        <p:xfrm>
          <a:off x="1440261" y="396255"/>
          <a:ext cx="1188132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3127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25452" y="4140671"/>
            <a:ext cx="14401800" cy="20882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d-I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O M</a:t>
            </a:r>
            <a:br>
              <a:rPr lang="id-I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82898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461</Words>
  <Application>Microsoft Office PowerPoint</Application>
  <PresentationFormat>Custom</PresentationFormat>
  <Paragraphs>106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Wingdings</vt:lpstr>
      <vt:lpstr>Wingdings 3</vt:lpstr>
      <vt:lpstr>Ion</vt:lpstr>
      <vt:lpstr>1_Ion</vt:lpstr>
      <vt:lpstr>Media Penyimpanan Berkas</vt:lpstr>
      <vt:lpstr>PowerPoint Presentation</vt:lpstr>
      <vt:lpstr>PowerPoint Presentation</vt:lpstr>
      <vt:lpstr>PowerPoint Presentation</vt:lpstr>
      <vt:lpstr>R A M </vt:lpstr>
      <vt:lpstr>Random Access Memory</vt:lpstr>
      <vt:lpstr>Bagian RAM</vt:lpstr>
      <vt:lpstr>PowerPoint Presentation</vt:lpstr>
      <vt:lpstr>R O M </vt:lpstr>
      <vt:lpstr>Read Only Memory</vt:lpstr>
      <vt:lpstr>Jenis ROM</vt:lpstr>
      <vt:lpstr>Bagian ROM</vt:lpstr>
      <vt:lpstr>Mekanisme Kerja RAM &amp; ROM </vt:lpstr>
      <vt:lpstr>PowerPoint Presentation</vt:lpstr>
      <vt:lpstr>PowerPoint Presentation</vt:lpstr>
      <vt:lpstr>PowerPoint Presentation</vt:lpstr>
      <vt:lpstr>PowerPoint Presentation</vt:lpstr>
      <vt:lpstr>S A S D </vt:lpstr>
      <vt:lpstr>SASD</vt:lpstr>
      <vt:lpstr>Ex. Manetic Tape</vt:lpstr>
      <vt:lpstr>Keuntungan Magnetic Tape</vt:lpstr>
      <vt:lpstr>Keterbatasan Megnetic Tape</vt:lpstr>
      <vt:lpstr>D A S D </vt:lpstr>
      <vt:lpstr>PowerPoint Presentation</vt:lpstr>
      <vt:lpstr>Example.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Penyimpanan Berkas</dc:title>
  <dc:creator>Rani Susanto</dc:creator>
  <cp:lastModifiedBy>Windows User</cp:lastModifiedBy>
  <cp:revision>26</cp:revision>
  <dcterms:created xsi:type="dcterms:W3CDTF">2016-11-28T02:40:07Z</dcterms:created>
  <dcterms:modified xsi:type="dcterms:W3CDTF">2018-10-24T03:16:45Z</dcterms:modified>
</cp:coreProperties>
</file>