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0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2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62A"/>
    <a:srgbClr val="33CC33"/>
    <a:srgbClr val="66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7191-A65A-48FB-8243-7FEB6A4B8B2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D99E-C49D-4D8B-999D-31DEDCA8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2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5800"/>
            <a:ext cx="9144000" cy="5410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2578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118"/>
            <a:ext cx="7772400" cy="552928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Maiandra GD" pitchFamily="34" charset="0"/>
              </a:rPr>
              <a:t/>
            </a:r>
            <a:br>
              <a:rPr lang="en-US" sz="2400" b="1" dirty="0" smtClean="0">
                <a:latin typeface="Maiandra GD" pitchFamily="34" charset="0"/>
              </a:rPr>
            </a:br>
            <a:r>
              <a:rPr lang="en-US" sz="4800" b="1" dirty="0" smtClean="0">
                <a:latin typeface="Arial Black" pitchFamily="34" charset="0"/>
              </a:rPr>
              <a:t>“SAAT TEDUH”</a:t>
            </a:r>
            <a:r>
              <a:rPr lang="en-US" sz="2400" b="1" dirty="0" smtClean="0">
                <a:latin typeface="Maiandra GD" pitchFamily="34" charset="0"/>
              </a:rPr>
              <a:t/>
            </a:r>
            <a:br>
              <a:rPr lang="en-US" sz="2400" b="1" dirty="0" smtClean="0">
                <a:latin typeface="Maiandra GD" pitchFamily="34" charset="0"/>
              </a:rPr>
            </a:br>
            <a:r>
              <a:rPr lang="en-US" sz="2400" b="1" dirty="0" smtClean="0">
                <a:latin typeface="Maiandra GD" pitchFamily="34" charset="0"/>
              </a:rPr>
              <a:t/>
            </a:r>
            <a:br>
              <a:rPr lang="en-US" sz="2400" b="1" dirty="0" smtClean="0">
                <a:latin typeface="Maiandra GD" pitchFamily="34" charset="0"/>
              </a:rPr>
            </a:br>
            <a:r>
              <a:rPr lang="en-US" sz="2400" b="1" dirty="0" smtClean="0">
                <a:latin typeface="Maiandra GD" pitchFamily="34" charset="0"/>
              </a:rPr>
              <a:t/>
            </a:r>
            <a:br>
              <a:rPr lang="en-US" sz="2400" b="1" dirty="0" smtClean="0">
                <a:latin typeface="Maiandra GD" pitchFamily="34" charset="0"/>
              </a:rPr>
            </a:br>
            <a:r>
              <a:rPr lang="en-US" sz="2400" b="1" dirty="0" smtClean="0">
                <a:latin typeface="Maiandra GD" pitchFamily="34" charset="0"/>
              </a:rPr>
              <a:t/>
            </a:r>
            <a:br>
              <a:rPr lang="en-US" sz="2400" b="1" dirty="0" smtClean="0">
                <a:latin typeface="Maiandra GD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Ken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Kinanti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Purnamasari</a:t>
            </a:r>
            <a:endParaRPr lang="id-ID" b="1" dirty="0">
              <a:solidFill>
                <a:srgbClr val="2AA6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Undangan</a:t>
            </a:r>
            <a:r>
              <a:rPr lang="en-US" sz="2800" b="1" dirty="0" smtClean="0"/>
              <a:t> Allah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1 </a:t>
            </a:r>
            <a:r>
              <a:rPr lang="en-US" sz="2800" b="1" dirty="0" err="1" smtClean="0">
                <a:solidFill>
                  <a:srgbClr val="C00000"/>
                </a:solidFill>
              </a:rPr>
              <a:t>Korintus</a:t>
            </a:r>
            <a:r>
              <a:rPr lang="en-US" sz="2800" b="1" dirty="0" smtClean="0">
                <a:solidFill>
                  <a:srgbClr val="C00000"/>
                </a:solidFill>
              </a:rPr>
              <a:t> 1:9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“Allah, yang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kamu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persekutuan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AnakNya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Kristus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Tuhan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adalah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setia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i="1" dirty="0" err="1" smtClean="0"/>
              <a:t>Saat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Teduh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didasarkan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perasaan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kita</a:t>
            </a:r>
            <a:r>
              <a:rPr lang="en-US" sz="2800" i="1" dirty="0" smtClean="0"/>
              <a:t>,</a:t>
            </a:r>
          </a:p>
          <a:p>
            <a:r>
              <a:rPr lang="en-US" sz="2800" i="1" dirty="0" err="1" smtClean="0"/>
              <a:t>rindu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rindu</a:t>
            </a:r>
            <a:r>
              <a:rPr lang="en-US" sz="2800" i="1" dirty="0" smtClean="0"/>
              <a:t>, </a:t>
            </a:r>
          </a:p>
          <a:p>
            <a:r>
              <a:rPr lang="en-US" sz="2800" i="1" dirty="0" err="1" smtClean="0"/>
              <a:t>mau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mau</a:t>
            </a:r>
            <a:r>
              <a:rPr lang="en-US" sz="2800" i="1" dirty="0" smtClean="0"/>
              <a:t>, </a:t>
            </a:r>
          </a:p>
          <a:p>
            <a:r>
              <a:rPr lang="en-US" sz="2800" i="1" dirty="0" err="1" smtClean="0"/>
              <a:t>suka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suka</a:t>
            </a:r>
            <a:r>
              <a:rPr lang="en-US" sz="2800" i="1" dirty="0" smtClean="0"/>
              <a:t>, </a:t>
            </a:r>
          </a:p>
          <a:p>
            <a:r>
              <a:rPr lang="en-US" sz="2800" i="1" dirty="0" smtClean="0"/>
              <a:t>mood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mood… </a:t>
            </a:r>
          </a:p>
          <a:p>
            <a:endParaRPr lang="en-US" sz="2800" b="1" dirty="0" smtClean="0"/>
          </a:p>
          <a:p>
            <a:r>
              <a:rPr lang="en-US" sz="3600" b="1" dirty="0" err="1" smtClean="0"/>
              <a:t>Saat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teduh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</a:p>
          <a:p>
            <a:r>
              <a:rPr lang="en-US" sz="3600" b="1" dirty="0" err="1" smtClean="0"/>
              <a:t>hak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kewajiban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343400"/>
            <a:ext cx="50292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C00000"/>
                </a:solidFill>
              </a:rPr>
              <a:t>Yohanes</a:t>
            </a:r>
            <a:r>
              <a:rPr lang="en-US" sz="2400" b="1" dirty="0" smtClean="0">
                <a:solidFill>
                  <a:srgbClr val="C00000"/>
                </a:solidFill>
              </a:rPr>
              <a:t> 15:5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endParaRPr lang="en-US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“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Akulah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pokok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anggur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kamulah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ranting-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rantingnya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.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Barangsiapa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tinggal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ia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berbuah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banyak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sebab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luar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kamu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dapat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berbuat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apa-apa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.”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  <a:p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Teduh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memperbaharui</a:t>
            </a:r>
            <a:r>
              <a:rPr lang="en-US" sz="2800" dirty="0" smtClean="0"/>
              <a:t> </a:t>
            </a:r>
            <a:r>
              <a:rPr lang="en-US" sz="2800" dirty="0" err="1" smtClean="0"/>
              <a:t>watak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mempertajam</a:t>
            </a:r>
            <a:r>
              <a:rPr lang="en-US" sz="2800" dirty="0" smtClean="0"/>
              <a:t> </a:t>
            </a:r>
            <a:r>
              <a:rPr lang="en-US" sz="2800" dirty="0" err="1" smtClean="0"/>
              <a:t>visi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r>
              <a:rPr lang="en-US" sz="3200" b="1" dirty="0" err="1" smtClean="0"/>
              <a:t>Saat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teduh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membuat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kita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terus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bertumbuh</a:t>
            </a:r>
            <a:endParaRPr lang="en-US" sz="32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4343400"/>
            <a:ext cx="50292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Sediakan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khusus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Sediakan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alat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bahan</a:t>
            </a:r>
            <a:endParaRPr lang="en-US" sz="2800" b="1" dirty="0" smtClean="0"/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Alkitab</a:t>
            </a:r>
            <a:r>
              <a:rPr lang="en-US" sz="2800" dirty="0" smtClean="0"/>
              <a:t>, </a:t>
            </a:r>
            <a:r>
              <a:rPr lang="en-US" sz="2800" dirty="0" err="1" smtClean="0"/>
              <a:t>pulpen</a:t>
            </a:r>
            <a:r>
              <a:rPr lang="en-US" sz="2800" dirty="0" smtClean="0"/>
              <a:t>/</a:t>
            </a:r>
            <a:r>
              <a:rPr lang="en-US" sz="2800" dirty="0" err="1" smtClean="0"/>
              <a:t>pensil</a:t>
            </a:r>
            <a:r>
              <a:rPr lang="en-US" sz="2800" dirty="0" smtClean="0"/>
              <a:t>,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,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renungan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langkah-langkah</a:t>
            </a:r>
            <a:r>
              <a:rPr lang="en-US" sz="2800" b="1" dirty="0" smtClean="0"/>
              <a:t> SATE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Gimana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caranya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 smtClean="0"/>
              <a:t>PERSIAPAN</a:t>
            </a:r>
          </a:p>
          <a:p>
            <a:pPr marL="0" lvl="2"/>
            <a:r>
              <a:rPr lang="en-US" sz="2400" dirty="0" err="1" smtClean="0"/>
              <a:t>Pujian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penyembahan</a:t>
            </a:r>
            <a:r>
              <a:rPr lang="en-US" sz="2400" dirty="0" smtClean="0"/>
              <a:t>, </a:t>
            </a:r>
            <a:r>
              <a:rPr lang="en-US" sz="2400" dirty="0" err="1" smtClean="0"/>
              <a:t>Syukur</a:t>
            </a:r>
            <a:r>
              <a:rPr lang="en-US" sz="2400" dirty="0" smtClean="0"/>
              <a:t>,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Dosa</a:t>
            </a:r>
            <a:endParaRPr lang="en-US" sz="2400" dirty="0" smtClean="0"/>
          </a:p>
          <a:p>
            <a:pPr marL="0" lvl="2"/>
            <a:endParaRPr lang="en-US" sz="2400" b="1" dirty="0" smtClean="0"/>
          </a:p>
          <a:p>
            <a:pPr marL="0" lvl="2"/>
            <a:r>
              <a:rPr lang="en-US" sz="2400" b="1" dirty="0" smtClean="0"/>
              <a:t>RENUNGAN FIRMAN</a:t>
            </a:r>
          </a:p>
          <a:p>
            <a:pPr marL="0" lvl="2"/>
            <a:r>
              <a:rPr lang="en-US" sz="2400" dirty="0" err="1" smtClean="0"/>
              <a:t>Berdoa</a:t>
            </a:r>
            <a:r>
              <a:rPr lang="en-US" sz="2400" dirty="0" smtClean="0"/>
              <a:t>, </a:t>
            </a:r>
            <a:r>
              <a:rPr lang="en-US" sz="2400" dirty="0" err="1" smtClean="0"/>
              <a:t>Merenungkan</a:t>
            </a:r>
            <a:r>
              <a:rPr lang="en-US" sz="2400" dirty="0" smtClean="0"/>
              <a:t> </a:t>
            </a:r>
            <a:r>
              <a:rPr lang="en-US" sz="2400" dirty="0" err="1" smtClean="0"/>
              <a:t>Firman</a:t>
            </a:r>
            <a:r>
              <a:rPr lang="en-US" sz="2400" dirty="0" smtClean="0"/>
              <a:t>,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poin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endParaRPr lang="en-US" sz="2400" dirty="0" smtClean="0"/>
          </a:p>
          <a:p>
            <a:pPr marL="0" lvl="1"/>
            <a:endParaRPr lang="en-US" sz="2400" b="1" dirty="0" smtClean="0"/>
          </a:p>
          <a:p>
            <a:pPr marL="0" lvl="1"/>
            <a:r>
              <a:rPr lang="en-US" sz="2400" b="1" dirty="0" smtClean="0"/>
              <a:t>PENYERAHAN DIRI</a:t>
            </a:r>
          </a:p>
          <a:p>
            <a:pPr marL="0" lvl="2"/>
            <a:r>
              <a:rPr lang="en-US" sz="2400" dirty="0" err="1" smtClean="0"/>
              <a:t>Bersyukur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Firman</a:t>
            </a:r>
            <a:r>
              <a:rPr lang="en-US" sz="2400" dirty="0" smtClean="0"/>
              <a:t>,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Allah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, </a:t>
            </a:r>
            <a:r>
              <a:rPr lang="en-US" sz="2400" dirty="0" err="1" smtClean="0"/>
              <a:t>mendoakan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kegiatan-kegiatan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Gimana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caranya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Malas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Jenuh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menikmati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Merasa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nggak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apa-apa</a:t>
            </a: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Malas</a:t>
            </a:r>
            <a:endParaRPr lang="en-US" sz="2800" b="1" dirty="0" smtClean="0"/>
          </a:p>
          <a:p>
            <a:pPr marL="165100" lvl="2"/>
            <a:endParaRPr lang="en-US" sz="2400" dirty="0" smtClean="0"/>
          </a:p>
          <a:p>
            <a:pPr marL="165100" lvl="2"/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 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Akui</a:t>
            </a:r>
            <a:r>
              <a:rPr lang="en-US" sz="2800" dirty="0" smtClean="0"/>
              <a:t> </a:t>
            </a:r>
            <a:r>
              <a:rPr lang="en-US" sz="2800" dirty="0" err="1" smtClean="0"/>
              <a:t>kemalasan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Berdoa</a:t>
            </a:r>
            <a:r>
              <a:rPr lang="en-US" sz="2800" dirty="0" smtClean="0"/>
              <a:t> </a:t>
            </a:r>
            <a:r>
              <a:rPr lang="en-US" sz="2800" dirty="0" err="1" smtClean="0"/>
              <a:t>minta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kebiasaan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Jenuh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menikmati</a:t>
            </a:r>
            <a:endParaRPr lang="en-US" sz="2800" b="1" dirty="0" smtClean="0"/>
          </a:p>
          <a:p>
            <a:pPr marL="165100" lvl="2"/>
            <a:endParaRPr lang="en-US" sz="2800" dirty="0" smtClean="0"/>
          </a:p>
          <a:p>
            <a:pPr marL="165100" lvl="2"/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dirty="0" err="1" smtClean="0"/>
              <a:t>Coba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dirty="0" err="1" smtClean="0"/>
              <a:t>Ceritakan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endParaRPr lang="en-US" sz="2800" dirty="0" smtClean="0"/>
          </a:p>
          <a:p>
            <a:pPr marL="165100" lvl="2"/>
            <a:r>
              <a:rPr lang="en-US" sz="2800" dirty="0" smtClean="0"/>
              <a:t>      (</a:t>
            </a:r>
            <a:r>
              <a:rPr lang="en-US" sz="2800" dirty="0" err="1" smtClean="0"/>
              <a:t>kejenuhan</a:t>
            </a:r>
            <a:r>
              <a:rPr lang="en-US" sz="2800" dirty="0" smtClean="0"/>
              <a:t>,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382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Merasa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nggak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apa-apa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Selidiki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dosa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akui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hadapanNya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Sate, </a:t>
            </a: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buru-buru</a:t>
            </a:r>
            <a:endParaRPr lang="en-US" sz="2800" dirty="0" smtClean="0"/>
          </a:p>
          <a:p>
            <a:pPr marL="165100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gelap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</a:p>
          <a:p>
            <a:pPr marL="165100"/>
            <a:r>
              <a:rPr lang="en-US" sz="2800" dirty="0" smtClean="0"/>
              <a:t>     </a:t>
            </a:r>
            <a:r>
              <a:rPr lang="en-US" sz="2800" dirty="0" err="1" smtClean="0"/>
              <a:t>Akui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mohon</a:t>
            </a:r>
            <a:r>
              <a:rPr lang="en-US" sz="2800" dirty="0" smtClean="0"/>
              <a:t> </a:t>
            </a:r>
            <a:r>
              <a:rPr lang="en-US" sz="2800" dirty="0" err="1" smtClean="0"/>
              <a:t>ampun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kepadaNya</a:t>
            </a:r>
            <a:r>
              <a:rPr lang="en-US" sz="2800" dirty="0" smtClean="0"/>
              <a:t>.</a:t>
            </a:r>
          </a:p>
          <a:p>
            <a:pPr marL="165100"/>
            <a:r>
              <a:rPr lang="en-US" sz="2400" dirty="0" smtClean="0"/>
              <a:t>	    (</a:t>
            </a:r>
            <a:r>
              <a:rPr lang="en-US" sz="2400" dirty="0" err="1" smtClean="0"/>
              <a:t>misal</a:t>
            </a:r>
            <a:r>
              <a:rPr lang="en-US" sz="2400" dirty="0" smtClean="0"/>
              <a:t>: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jimat</a:t>
            </a:r>
            <a:r>
              <a:rPr lang="en-US" sz="2400" dirty="0" smtClean="0"/>
              <a:t>,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ramalan</a:t>
            </a:r>
            <a:r>
              <a:rPr lang="en-US" sz="2400" dirty="0" smtClean="0"/>
              <a:t>, </a:t>
            </a:r>
          </a:p>
          <a:p>
            <a:pPr marL="165100"/>
            <a:r>
              <a:rPr lang="en-US" sz="2400" dirty="0" smtClean="0"/>
              <a:t>	    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pergi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dukun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.)</a:t>
            </a:r>
            <a:endParaRPr lang="en-US" sz="54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137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b="1" dirty="0" smtClean="0">
                <a:latin typeface="Comic Sans MS" pitchFamily="66" charset="0"/>
              </a:rPr>
              <a:t>SATE…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Apaan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Tuh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?</a:t>
            </a:r>
            <a:endParaRPr lang="en-US" sz="6000" dirty="0" smtClean="0">
              <a:latin typeface="Comic Sans MS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err="1" smtClean="0"/>
              <a:t>Definisi</a:t>
            </a:r>
            <a:endParaRPr lang="en-US" sz="2800" b="1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bersekutu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id-ID" sz="2800" i="1" u="sng" dirty="0" smtClean="0"/>
              <a:t>pribadi</a:t>
            </a:r>
            <a:r>
              <a:rPr lang="id-ID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Doa</a:t>
            </a:r>
            <a:r>
              <a:rPr lang="en-US" sz="2800" dirty="0" smtClean="0"/>
              <a:t> &amp; Baca </a:t>
            </a:r>
            <a:r>
              <a:rPr lang="en-US" sz="2800" dirty="0" err="1" smtClean="0"/>
              <a:t>Firman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b="1" dirty="0" err="1" smtClean="0"/>
              <a:t>Tujuan</a:t>
            </a:r>
            <a:endParaRPr lang="en-US" sz="2800" b="1" dirty="0" smtClean="0"/>
          </a:p>
          <a:p>
            <a:r>
              <a:rPr lang="en-US" sz="2800" dirty="0" err="1" smtClean="0"/>
              <a:t>relasi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382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Ingat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kembali</a:t>
            </a:r>
            <a:r>
              <a:rPr lang="en-US" sz="2800" b="1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/>
              <a:t>Mengapa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harus</a:t>
            </a:r>
            <a:r>
              <a:rPr lang="en-US" sz="3600" b="1" dirty="0" smtClean="0"/>
              <a:t> SATE?</a:t>
            </a:r>
            <a:endParaRPr lang="en-US" sz="66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3505200"/>
            <a:ext cx="45720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Teladan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Yesus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Pengorbanan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Yesus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Undangan</a:t>
            </a:r>
            <a:r>
              <a:rPr lang="en-US" sz="2800" b="1" i="1" dirty="0" smtClean="0">
                <a:solidFill>
                  <a:srgbClr val="C00000"/>
                </a:solidFill>
              </a:rPr>
              <a:t> Allah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Pembaharuan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Diri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"/>
            <a:ext cx="8229600" cy="556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Sudahkah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  <a:r>
              <a:rPr lang="en-US" sz="5400" b="1" dirty="0" err="1" smtClean="0">
                <a:latin typeface="Bradley Hand ITC" pitchFamily="66" charset="0"/>
              </a:rPr>
              <a:t>Anda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Ber-</a:t>
            </a:r>
            <a:r>
              <a:rPr lang="en-US" sz="6000" b="1" dirty="0" err="1" smtClean="0">
                <a:latin typeface="Bradley Hand ITC" pitchFamily="66" charset="0"/>
              </a:rPr>
              <a:t>Saat</a:t>
            </a:r>
            <a:r>
              <a:rPr lang="en-US" sz="6000" b="1" dirty="0" smtClean="0">
                <a:latin typeface="Bradley Hand ITC" pitchFamily="66" charset="0"/>
              </a:rPr>
              <a:t> </a:t>
            </a:r>
            <a:r>
              <a:rPr lang="en-US" sz="6000" b="1" dirty="0" err="1" smtClean="0">
                <a:latin typeface="Bradley Hand ITC" pitchFamily="66" charset="0"/>
              </a:rPr>
              <a:t>Teduh</a:t>
            </a:r>
            <a:endParaRPr lang="en-US" sz="5400" b="1" dirty="0" smtClean="0">
              <a:latin typeface="Bradley Hand ITC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hari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  <a:r>
              <a:rPr lang="en-US" sz="5400" b="1" dirty="0" err="1" smtClean="0">
                <a:latin typeface="Bradley Hand ITC" pitchFamily="66" charset="0"/>
              </a:rPr>
              <a:t>ini</a:t>
            </a:r>
            <a:r>
              <a:rPr lang="en-US" sz="5400" b="1" dirty="0" smtClean="0">
                <a:latin typeface="Bradley Hand ITC" pitchFamily="66" charset="0"/>
              </a:rPr>
              <a:t>?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err="1" smtClean="0"/>
              <a:t>Bolehkah</a:t>
            </a:r>
            <a:r>
              <a:rPr lang="en-US" sz="2800" b="1" dirty="0" smtClean="0"/>
              <a:t> SATE </a:t>
            </a:r>
            <a:r>
              <a:rPr lang="en-US" sz="2800" b="1" dirty="0" err="1" smtClean="0"/>
              <a:t>bersama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lain?</a:t>
            </a:r>
          </a:p>
          <a:p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fokus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SATE…</a:t>
            </a: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Apaan Tuh </a:t>
            </a: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Teladan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Undangan</a:t>
            </a:r>
            <a:r>
              <a:rPr lang="en-US" sz="2800" b="1" dirty="0" smtClean="0"/>
              <a:t> Allah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Teladan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Markus 1 : 35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</a:rPr>
              <a:t> “</a:t>
            </a:r>
            <a:r>
              <a:rPr lang="en-US" sz="2800" dirty="0" err="1" smtClean="0">
                <a:solidFill>
                  <a:srgbClr val="C00000"/>
                </a:solidFill>
              </a:rPr>
              <a:t>Pagi-pagi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benar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waktu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masih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gelap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bangun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luar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tempat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sunyi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berdoa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sana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</a:rPr>
              <a:t>Mazmur</a:t>
            </a:r>
            <a:r>
              <a:rPr lang="en-US" sz="2800" b="1" dirty="0" smtClean="0">
                <a:solidFill>
                  <a:srgbClr val="C00000"/>
                </a:solidFill>
              </a:rPr>
              <a:t> 119:147, 148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“</a:t>
            </a:r>
            <a:r>
              <a:rPr lang="en-US" sz="2800" dirty="0" err="1" smtClean="0">
                <a:solidFill>
                  <a:srgbClr val="C00000"/>
                </a:solidFill>
              </a:rPr>
              <a:t>Pagi-pagi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buta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bangun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berteriak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minta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tolong</a:t>
            </a:r>
            <a:r>
              <a:rPr lang="en-US" sz="2800" dirty="0" smtClean="0">
                <a:solidFill>
                  <a:srgbClr val="C00000"/>
                </a:solidFill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C00000"/>
                </a:solidFill>
              </a:rPr>
              <a:t>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berharap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firman</a:t>
            </a:r>
            <a:r>
              <a:rPr lang="en-US" sz="2800" dirty="0" smtClean="0">
                <a:solidFill>
                  <a:srgbClr val="C00000"/>
                </a:solidFill>
              </a:rPr>
              <a:t>-Mu.”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3200" b="1" dirty="0" err="1" smtClean="0"/>
              <a:t>Sediakanlah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waktu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khusus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SATE.</a:t>
            </a:r>
            <a:endParaRPr lang="en-US" sz="3200" dirty="0" smtClean="0"/>
          </a:p>
          <a:p>
            <a:r>
              <a:rPr lang="en-US" sz="3200" b="1" dirty="0" smtClean="0"/>
              <a:t>(</a:t>
            </a:r>
            <a:r>
              <a:rPr lang="en-US" sz="3200" b="1" dirty="0" err="1" smtClean="0">
                <a:solidFill>
                  <a:srgbClr val="0070C0"/>
                </a:solidFill>
              </a:rPr>
              <a:t>sediakan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bukan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sisihkan</a:t>
            </a:r>
            <a:r>
              <a:rPr lang="en-US" sz="3200" b="1" dirty="0" smtClean="0"/>
              <a:t>)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267200"/>
            <a:ext cx="76200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Ibrani</a:t>
            </a:r>
            <a:r>
              <a:rPr lang="en-US" sz="2800" b="1" dirty="0" smtClean="0">
                <a:solidFill>
                  <a:srgbClr val="C00000"/>
                </a:solidFill>
              </a:rPr>
              <a:t> 10:19-20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19 : “</a:t>
            </a:r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saudara-saudara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oleh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darah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sekarang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keberanian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dapat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masuk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dalam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tempat</a:t>
            </a:r>
            <a:r>
              <a:rPr lang="en-US" sz="2800" dirty="0" smtClean="0">
                <a:solidFill>
                  <a:srgbClr val="C00000"/>
                </a:solidFill>
              </a:rPr>
              <a:t> kudus,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20 : </a:t>
            </a:r>
            <a:r>
              <a:rPr lang="en-US" sz="2800" dirty="0" err="1" smtClean="0">
                <a:solidFill>
                  <a:srgbClr val="C00000"/>
                </a:solidFill>
              </a:rPr>
              <a:t>karena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membuka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jalan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baru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hidup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melalui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tabir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yaitu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diri-Nya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sendiri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Markus 15 : 37, 38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Lalu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berserulah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suara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nyaring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menyerahkan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nyawaNya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Ketika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tabir</a:t>
            </a:r>
            <a:r>
              <a:rPr lang="en-US" sz="2800" dirty="0" smtClean="0">
                <a:solidFill>
                  <a:srgbClr val="C00000"/>
                </a:solidFill>
              </a:rPr>
              <a:t> Bait </a:t>
            </a:r>
            <a:r>
              <a:rPr lang="en-US" sz="2800" dirty="0" err="1" smtClean="0">
                <a:solidFill>
                  <a:srgbClr val="C00000"/>
                </a:solidFill>
              </a:rPr>
              <a:t>Suci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terbelah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dua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atas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sampai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bawah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berelasi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Allah,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berdasarkan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perbuatannya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melainkan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PENGORBANAN YESUS.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 lvl="1"/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berelasi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Allah, </a:t>
            </a:r>
          </a:p>
          <a:p>
            <a:pPr lvl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perbuatannya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PENGORBANAN YESUS.</a:t>
            </a:r>
          </a:p>
          <a:p>
            <a:endParaRPr lang="en-US" sz="2800" dirty="0" smtClean="0"/>
          </a:p>
          <a:p>
            <a:r>
              <a:rPr lang="en-US" sz="3200" b="1" dirty="0" err="1" smtClean="0"/>
              <a:t>Melalaikan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teduh</a:t>
            </a:r>
            <a:r>
              <a:rPr lang="en-US" sz="3200" b="1" dirty="0" smtClean="0"/>
              <a:t>, </a:t>
            </a:r>
          </a:p>
          <a:p>
            <a:r>
              <a:rPr lang="en-US" sz="3200" b="1" dirty="0" err="1" smtClean="0"/>
              <a:t>mengabaikan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pengorbanan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Yesus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114800"/>
            <a:ext cx="76200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649</Words>
  <Application>Microsoft Office PowerPoint</Application>
  <PresentationFormat>On-screen Show (4:3)</PresentationFormat>
  <Paragraphs>128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Bradley Hand ITC</vt:lpstr>
      <vt:lpstr>Calibri</vt:lpstr>
      <vt:lpstr>Comic Sans MS</vt:lpstr>
      <vt:lpstr>Kozuka Gothic Pro H</vt:lpstr>
      <vt:lpstr>Maiandra GD</vt:lpstr>
      <vt:lpstr>Wingdings</vt:lpstr>
      <vt:lpstr>Office Theme</vt:lpstr>
      <vt:lpstr> “SAAT TEDUH”    Ken  Kinanti  Purnamasari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PERSEKUTUAN SABTU PMK OPEN HOUSE  “HIDUP BARU”  Sabtu, 11 Oktober 2014 15.30 @Basement ITHB  Durasi : 60 menit</dc:title>
  <dc:creator>Kenkin</dc:creator>
  <cp:lastModifiedBy>kinantiken@gmail.com</cp:lastModifiedBy>
  <cp:revision>130</cp:revision>
  <dcterms:created xsi:type="dcterms:W3CDTF">2006-08-16T00:00:00Z</dcterms:created>
  <dcterms:modified xsi:type="dcterms:W3CDTF">2018-11-01T23:19:35Z</dcterms:modified>
</cp:coreProperties>
</file>