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79" y="1119117"/>
            <a:ext cx="10572000" cy="996286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dirty="0"/>
              <a:t>TUGAS </a:t>
            </a:r>
            <a:r>
              <a:rPr lang="en-US" altLang="en-US" dirty="0" smtClean="0"/>
              <a:t>KELOMPOK </a:t>
            </a:r>
            <a:r>
              <a:rPr lang="en-US" altLang="en-US" dirty="0"/>
              <a:t>DISKUS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8629" y="5338550"/>
            <a:ext cx="10572000" cy="99628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n-US" dirty="0" err="1" smtClean="0"/>
              <a:t>Ekonomi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Pembangunan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6161" y="2436590"/>
            <a:ext cx="103586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Blip>
                <a:blip r:embed="rId2"/>
              </a:buBlip>
            </a:pPr>
            <a:r>
              <a:rPr lang="id-ID" altLang="en-US" sz="2400" dirty="0" smtClean="0"/>
              <a:t>Buat </a:t>
            </a:r>
            <a:r>
              <a:rPr lang="en-US" altLang="en-US" sz="2400" dirty="0"/>
              <a:t>6</a:t>
            </a:r>
            <a:r>
              <a:rPr lang="en-US" altLang="en-US" sz="2400" dirty="0" smtClean="0"/>
              <a:t> </a:t>
            </a:r>
            <a:r>
              <a:rPr lang="id-ID" altLang="en-US" sz="2400" dirty="0" smtClean="0"/>
              <a:t>Kelompok</a:t>
            </a:r>
          </a:p>
          <a:p>
            <a:pPr marL="514350" indent="-514350" algn="just">
              <a:buBlip>
                <a:blip r:embed="rId2"/>
              </a:buBlip>
            </a:pPr>
            <a:r>
              <a:rPr lang="id-ID" altLang="en-US" sz="2400" dirty="0" smtClean="0"/>
              <a:t>Setiap Kelompok Terdiri 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Hasil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Pembagian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Jumlah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Kelas</a:t>
            </a:r>
            <a:endParaRPr lang="id-ID" altLang="en-US" sz="2400" dirty="0" smtClean="0"/>
          </a:p>
          <a:p>
            <a:pPr marL="514350" indent="-514350" algn="just">
              <a:buBlip>
                <a:blip r:embed="rId2"/>
              </a:buBlip>
            </a:pPr>
            <a:r>
              <a:rPr lang="id-ID" altLang="en-US" sz="2400" dirty="0" smtClean="0"/>
              <a:t>Materi</a:t>
            </a:r>
            <a:r>
              <a:rPr lang="en-US" altLang="en-US" sz="2400" dirty="0" smtClean="0"/>
              <a:t> </a:t>
            </a:r>
            <a:r>
              <a:rPr lang="id-ID" altLang="en-US" sz="2400" dirty="0" smtClean="0"/>
              <a:t>Terdiri Dari </a:t>
            </a:r>
            <a:r>
              <a:rPr lang="en-US" altLang="en-US" sz="2400" dirty="0" smtClean="0"/>
              <a:t>7 </a:t>
            </a:r>
            <a:r>
              <a:rPr lang="id-ID" altLang="en-US" sz="2400" dirty="0" smtClean="0"/>
              <a:t> Topik </a:t>
            </a:r>
            <a:endParaRPr lang="en-US" altLang="en-US" sz="2400" dirty="0" smtClean="0"/>
          </a:p>
          <a:p>
            <a:pPr marL="514350" indent="-514350" algn="just">
              <a:buBlip>
                <a:blip r:embed="rId2"/>
              </a:buBlip>
            </a:pPr>
            <a:r>
              <a:rPr lang="en-US" altLang="en-US" sz="2400" dirty="0" err="1" smtClean="0"/>
              <a:t>Persentasi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Dimulai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Pertemuan</a:t>
            </a:r>
            <a:r>
              <a:rPr lang="en-US" altLang="en-US" sz="2400" dirty="0" smtClean="0"/>
              <a:t> Ke-4 </a:t>
            </a:r>
            <a:r>
              <a:rPr lang="en-US" altLang="en-US" sz="2400" dirty="0" err="1" smtClean="0"/>
              <a:t>Satelah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Persentasi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Dilakukan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Jawab</a:t>
            </a:r>
            <a:r>
              <a:rPr lang="en-US" altLang="en-US" sz="2400" dirty="0" smtClean="0"/>
              <a:t> Tanya (</a:t>
            </a:r>
            <a:r>
              <a:rPr lang="en-US" altLang="en-US" sz="2400" dirty="0" err="1" smtClean="0"/>
              <a:t>Menanggapi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Masukan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Bertanya</a:t>
            </a:r>
            <a:r>
              <a:rPr lang="en-US" altLang="en-US" sz="2400" dirty="0" smtClean="0"/>
              <a:t>)</a:t>
            </a:r>
          </a:p>
          <a:p>
            <a:pPr marL="514350" indent="-514350" algn="just">
              <a:buBlip>
                <a:blip r:embed="rId2"/>
              </a:buBlip>
            </a:pPr>
            <a:r>
              <a:rPr lang="en-US" altLang="en-US" sz="2400" dirty="0" err="1" smtClean="0"/>
              <a:t>Setiap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Materi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Disertakan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Jurnal</a:t>
            </a:r>
            <a:r>
              <a:rPr lang="en-US" altLang="en-US" sz="2400" dirty="0" smtClean="0"/>
              <a:t> 1 Dari </a:t>
            </a:r>
            <a:r>
              <a:rPr lang="en-US" altLang="en-US" sz="2400" dirty="0" err="1" smtClean="0"/>
              <a:t>Berbahasa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Inggris</a:t>
            </a:r>
            <a:r>
              <a:rPr lang="en-US" altLang="en-US" sz="2400" dirty="0" smtClean="0"/>
              <a:t> Dan Translate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7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2639" y="5427976"/>
            <a:ext cx="102904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2800" dirty="0"/>
              <a:t>SISTEMATIKA PEMBUATAN MAKALAH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47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id-ID" altLang="en-US" sz="3200"/>
              <a:t>SISTEMATIKA PERSENTASI SETELAH UTS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8713" y="2265528"/>
            <a:ext cx="10554574" cy="3989055"/>
          </a:xfrm>
        </p:spPr>
        <p:txBody>
          <a:bodyPr/>
          <a:lstStyle/>
          <a:p>
            <a:pPr marL="514350" indent="-51435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/>
              <a:t>Makalah di buat dalam  bentuk Word document Jenis Huruf Times  New Roman ukuran 12 </a:t>
            </a:r>
            <a:r>
              <a:rPr lang="en-US" sz="2400" dirty="0"/>
              <a:t> (RATA MARGIN KIRI DAN KANAN)</a:t>
            </a:r>
            <a:endParaRPr lang="id-ID" sz="2400" dirty="0"/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/>
              <a:t>Kemudian untuk persentasi di buat dalam bentuk power point : Jenis Huruf Times  New Roman (Ukuran 28 untuk judul,  ukuran 24 untuk pengetikan isi)</a:t>
            </a:r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/>
              <a:t>Makalah  dalam bentuk word di Print Out </a:t>
            </a:r>
            <a:r>
              <a:rPr lang="en-US" sz="2400" dirty="0"/>
              <a:t>(1) BUAH </a:t>
            </a:r>
            <a:r>
              <a:rPr lang="id-ID" sz="2400" dirty="0"/>
              <a:t>untuk Pembimbing</a:t>
            </a:r>
            <a:r>
              <a:rPr lang="en-US" sz="2400" dirty="0"/>
              <a:t> </a:t>
            </a:r>
            <a:endParaRPr lang="id-ID" sz="2400" dirty="0"/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/>
              <a:t>Setelah direvisi baik Makalah Dalam Word Maupun Power point.  Di kumpulkan dalam bentuk CD Satu minggu setelah persentasi.</a:t>
            </a:r>
            <a:r>
              <a:rPr lang="en-US" sz="2400" dirty="0"/>
              <a:t> </a:t>
            </a:r>
            <a:endParaRPr lang="id-ID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KETENTUAN KELOMPOK PADA SAAT DISKUSI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/>
              <a:defRPr/>
            </a:pPr>
            <a:r>
              <a:rPr lang="en-US" dirty="0"/>
              <a:t>HARUS HADIR , BILA BERHALANGAN HADIR DIANGGAP GUGUR TIDAK DAPAT NILAI </a:t>
            </a:r>
          </a:p>
          <a:p>
            <a:pPr marL="514350" indent="-514350" algn="just">
              <a:buFont typeface="Calibri" pitchFamily="34" charset="0"/>
              <a:buAutoNum type="arabicPeriod"/>
              <a:defRPr/>
            </a:pPr>
            <a:r>
              <a:rPr lang="en-US" dirty="0"/>
              <a:t>SETIAP ANGGOTA KELOMPOK MEMILIKI MAKALAH BISA BERBENTUK SOFT ATAU HARD COPY</a:t>
            </a:r>
          </a:p>
          <a:p>
            <a:pPr marL="514350" indent="-514350" algn="just">
              <a:buFont typeface="Calibri" pitchFamily="34" charset="0"/>
              <a:buAutoNum type="arabicPeriod"/>
              <a:defRPr/>
            </a:pPr>
            <a:r>
              <a:rPr lang="en-US" dirty="0"/>
              <a:t>SETIAP KELOMPOK MEMILIKI PORTOFOLIO DIAKHIR PERKULIAHAN  (YANG DIBUAT SETIAP MINGGU PERTEMUAN DARI HASIL DISKUSI/KELOMPOK.</a:t>
            </a:r>
          </a:p>
          <a:p>
            <a:pPr marL="514350" indent="-514350" algn="just">
              <a:buFont typeface="Calibri" pitchFamily="34" charset="0"/>
              <a:buAutoNum type="arabicPeriod"/>
              <a:defRPr/>
            </a:pPr>
            <a:r>
              <a:rPr lang="en-US" dirty="0"/>
              <a:t>PORTOFOLIO BERUPA KUMPULAN FUNGSI-FUNGSI MSDM </a:t>
            </a:r>
          </a:p>
          <a:p>
            <a:pPr marL="514350" indent="-514350" algn="just">
              <a:buFont typeface="Calibri" pitchFamily="34" charset="0"/>
              <a:buAutoNum type="arabicPeriod"/>
              <a:defRPr/>
            </a:pPr>
            <a:r>
              <a:rPr lang="en-US" dirty="0"/>
              <a:t>SETIAP PERTEMUAN DIAKHIR EVALUASI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9176" y="2411821"/>
            <a:ext cx="7670042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tx2">
                    <a:satMod val="130000"/>
                  </a:schemeClr>
                </a:solidFill>
              </a:rPr>
              <a:t>SISTEMATIKA PEMBUATAN MAKAL</a:t>
            </a:r>
            <a:r>
              <a:rPr lang="en-ID" sz="3200" b="1" dirty="0" smtClean="0">
                <a:solidFill>
                  <a:schemeClr val="tx2">
                    <a:satMod val="130000"/>
                  </a:schemeClr>
                </a:solidFill>
              </a:rPr>
              <a:t>AH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279176" y="5430251"/>
            <a:ext cx="7670042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ID" sz="2400" b="1" dirty="0" smtClean="0">
                <a:solidFill>
                  <a:schemeClr val="tx2">
                    <a:satMod val="130000"/>
                  </a:schemeClr>
                </a:solidFill>
              </a:rPr>
              <a:t>MATERI UNTUK MASING-MASING KELOMPOK  </a:t>
            </a:r>
            <a:r>
              <a:rPr lang="en-ID" sz="3200" b="1" dirty="0" smtClean="0">
                <a:solidFill>
                  <a:schemeClr val="tx2">
                    <a:satMod val="130000"/>
                  </a:schemeClr>
                </a:solidFill>
              </a:rPr>
              <a:t>LIHAT DI SILABUS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570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0119" y="2730775"/>
            <a:ext cx="8598089" cy="28623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BAB I</a:t>
            </a:r>
          </a:p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PENDAHULUAN </a:t>
            </a:r>
          </a:p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BAB 2</a:t>
            </a:r>
          </a:p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PEMBAHASAN TEORI YANG SESUAI DENGAN TEMA MASING2 KELOMPOK </a:t>
            </a:r>
          </a:p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BAB 3</a:t>
            </a:r>
          </a:p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ISI MAKALAH DAN KASUS</a:t>
            </a:r>
            <a:endParaRPr lang="en-US" dirty="0">
              <a:solidFill>
                <a:schemeClr val="bg1"/>
              </a:solidFill>
            </a:endParaRPr>
          </a:p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BAB 4</a:t>
            </a:r>
          </a:p>
          <a:p>
            <a:pPr marL="571500" indent="-571500" algn="ctr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 KESIMPULAN </a:t>
            </a:r>
          </a:p>
          <a:p>
            <a:pPr marL="571500" indent="-571500" algn="just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DAFTAR PUSTAKA</a:t>
            </a:r>
          </a:p>
          <a:p>
            <a:pPr marL="571500" indent="-571500" algn="just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LAMPIRAN-LAMPIRAN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973" y="738662"/>
            <a:ext cx="8229600" cy="4873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87" y="2333767"/>
            <a:ext cx="9296400" cy="4365603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JUDUL</a:t>
            </a: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Di </a:t>
            </a:r>
            <a:r>
              <a:rPr lang="en-US" sz="2400" dirty="0" err="1">
                <a:solidFill>
                  <a:schemeClr val="bg1"/>
                </a:solidFill>
              </a:rPr>
              <a:t>Ajukan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Memenuhi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Tugas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Ujian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Akhir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Mata </a:t>
            </a:r>
            <a:r>
              <a:rPr lang="en-US" sz="2400" dirty="0" err="1" smtClean="0">
                <a:solidFill>
                  <a:schemeClr val="bg1"/>
                </a:solidFill>
              </a:rPr>
              <a:t>Kuliah</a:t>
            </a:r>
            <a:r>
              <a:rPr lang="en-US" sz="2400" dirty="0" smtClean="0">
                <a:solidFill>
                  <a:schemeClr val="bg1"/>
                </a:solidFill>
              </a:rPr>
              <a:t>……………………..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Di </a:t>
            </a:r>
            <a:r>
              <a:rPr lang="en-US" sz="2400" dirty="0" err="1">
                <a:solidFill>
                  <a:schemeClr val="bg1"/>
                </a:solidFill>
              </a:rPr>
              <a:t>Susun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Oleh</a:t>
            </a:r>
            <a:r>
              <a:rPr lang="en-US" sz="2400" dirty="0">
                <a:solidFill>
                  <a:schemeClr val="bg1"/>
                </a:solidFill>
              </a:rPr>
              <a:t> :</a:t>
            </a:r>
          </a:p>
          <a:p>
            <a:pPr marL="0" indent="0" algn="ctr">
              <a:buNone/>
              <a:defRPr/>
            </a:pP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kelas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  <a:defRPr/>
            </a:pPr>
            <a:r>
              <a:rPr lang="en-US" sz="2400" dirty="0" err="1">
                <a:solidFill>
                  <a:schemeClr val="bg1"/>
                </a:solidFill>
              </a:rPr>
              <a:t>Nama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Nim</a:t>
            </a:r>
            <a:r>
              <a:rPr lang="en-US" sz="2400" dirty="0">
                <a:solidFill>
                  <a:schemeClr val="bg1"/>
                </a:solidFill>
              </a:rPr>
              <a:t> 			:</a:t>
            </a:r>
          </a:p>
          <a:p>
            <a:pPr marL="0" indent="0" algn="ctr">
              <a:buNone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LOGO</a:t>
            </a:r>
          </a:p>
          <a:p>
            <a:pPr marL="0" indent="0" algn="ctr">
              <a:buNone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PROGRAM STUDI……</a:t>
            </a: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FAKULTAS …………………………………………………………</a:t>
            </a: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UNIVERSITAS KOMPUTER INDONESIA</a:t>
            </a: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BANDUNG </a:t>
            </a: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2018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255594" y="2133600"/>
            <a:ext cx="10044752" cy="92349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</a:rPr>
              <a:t>SELAMAT </a:t>
            </a:r>
            <a:r>
              <a:rPr lang="en-US" altLang="en-US" sz="3600" dirty="0" smtClean="0">
                <a:solidFill>
                  <a:schemeClr val="bg1"/>
                </a:solidFill>
              </a:rPr>
              <a:t>BERDISKUSI TERIMA </a:t>
            </a:r>
            <a:r>
              <a:rPr lang="en-US" altLang="en-US" sz="3600" dirty="0" smtClean="0">
                <a:solidFill>
                  <a:schemeClr val="bg1"/>
                </a:solidFill>
              </a:rPr>
              <a:t>KASIH </a:t>
            </a:r>
          </a:p>
        </p:txBody>
      </p:sp>
    </p:spTree>
    <p:extLst>
      <p:ext uri="{BB962C8B-B14F-4D97-AF65-F5344CB8AC3E}">
        <p14:creationId xmlns:p14="http://schemas.microsoft.com/office/powerpoint/2010/main" val="28152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36</TotalTime>
  <Words>247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Quotable</vt:lpstr>
      <vt:lpstr>TUGAS KELOMPOK DISKUS</vt:lpstr>
      <vt:lpstr>PowerPoint Presentation</vt:lpstr>
      <vt:lpstr>PowerPoint Presentation</vt:lpstr>
      <vt:lpstr>SISTEMATIKA PERSENTASI SETELAH UTS</vt:lpstr>
      <vt:lpstr>KETENTUAN KELOMPOK PADA SAAT DISKUSI </vt:lpstr>
      <vt:lpstr>PowerPoint Presentation</vt:lpstr>
      <vt:lpstr>PowerPoint Presentation</vt:lpstr>
      <vt:lpstr>COVER</vt:lpstr>
      <vt:lpstr>SELAMAT BERDISKUSI TERIMA 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DISKUS</dc:title>
  <dc:creator>Windows User</dc:creator>
  <cp:lastModifiedBy>Windows User</cp:lastModifiedBy>
  <cp:revision>2</cp:revision>
  <dcterms:created xsi:type="dcterms:W3CDTF">2018-11-04T13:01:24Z</dcterms:created>
  <dcterms:modified xsi:type="dcterms:W3CDTF">2018-11-04T13:37:34Z</dcterms:modified>
</cp:coreProperties>
</file>