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67" r:id="rId16"/>
    <p:sldId id="26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-8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AD6EE87-EBD5-4F12-A48A-63ACA297AC8F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3794B-289A-4A80-97D7-111025398D4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5A61015F-7CC6-4D0A-9D87-873EA4C304CC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EF4D4C-5367-4C26-9E2B-D8088D7FCA81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C68B11-C5A8-448C-8CE9-B1A273C79CFC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616CA0-919D-4A49-9C8A-62FDFB3A5183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PENGGUNAAN DATA DAN VARIABEL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u="sng" dirty="0" smtClean="0">
                <a:solidFill>
                  <a:schemeClr val="tx1"/>
                </a:solidFill>
              </a:rPr>
              <a:t>KOMPUTER APLIKASI </a:t>
            </a:r>
            <a:r>
              <a:rPr lang="en-US" u="sng" dirty="0" smtClean="0">
                <a:solidFill>
                  <a:schemeClr val="tx1"/>
                </a:solidFill>
              </a:rPr>
              <a:t>MANAJEMEN</a:t>
            </a:r>
            <a:r>
              <a:rPr lang="id-ID" u="sng" dirty="0" smtClean="0">
                <a:solidFill>
                  <a:schemeClr val="tx1"/>
                </a:solidFill>
              </a:rPr>
              <a:t> – V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PRODI </a:t>
            </a:r>
            <a:r>
              <a:rPr lang="en-US" smtClean="0">
                <a:solidFill>
                  <a:schemeClr val="tx1"/>
                </a:solidFill>
              </a:rPr>
              <a:t>MANAJEMEN</a:t>
            </a:r>
            <a:r>
              <a:rPr lang="id-ID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- UNIKOM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3654" y="455333"/>
            <a:ext cx="10640633" cy="60454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Class </a:t>
            </a:r>
            <a:r>
              <a:rPr lang="id-ID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Form1</a:t>
            </a:r>
          </a:p>
          <a:p>
            <a:pPr marL="0" indent="0">
              <a:buNone/>
            </a:pP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d-ID" sz="2400" dirty="0"/>
              <a:t>    </a:t>
            </a:r>
            <a:r>
              <a:rPr lang="id-ID" sz="2400" dirty="0" smtClean="0"/>
              <a:t>	</a:t>
            </a: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 </a:t>
            </a:r>
            <a:r>
              <a:rPr lang="id-I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test2 As </a:t>
            </a: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Integer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>
                <a:solidFill>
                  <a:schemeClr val="tx1"/>
                </a:solidFill>
              </a:rPr>
              <a:t>	Private </a:t>
            </a:r>
            <a:r>
              <a:rPr lang="id-ID" sz="2400" b="1" dirty="0">
                <a:solidFill>
                  <a:schemeClr val="tx1"/>
                </a:solidFill>
              </a:rPr>
              <a:t>Sub Button1_Click(ByVal sender As System.Object, </a:t>
            </a:r>
            <a:r>
              <a:rPr lang="id-ID" sz="2400" b="1" dirty="0" smtClean="0">
                <a:solidFill>
                  <a:schemeClr val="tx1"/>
                </a:solidFill>
              </a:rPr>
              <a:t> 	ByVal </a:t>
            </a:r>
            <a:r>
              <a:rPr lang="id-ID" sz="2400" b="1" dirty="0">
                <a:solidFill>
                  <a:schemeClr val="tx1"/>
                </a:solidFill>
              </a:rPr>
              <a:t>e As System.EventArgs) Handles Button1.Click</a:t>
            </a:r>
          </a:p>
          <a:p>
            <a:pPr marL="0" indent="0">
              <a:buNone/>
            </a:pPr>
            <a:r>
              <a:rPr lang="id-ID" sz="2400" dirty="0"/>
              <a:t>        </a:t>
            </a:r>
            <a:r>
              <a:rPr lang="id-ID" sz="2400" dirty="0" smtClean="0"/>
              <a:t>		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test1 As String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test1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"nusantara"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Label1.Text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test1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Label2.Text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test2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Label3.Text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""</a:t>
            </a:r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400" dirty="0"/>
              <a:t>    </a:t>
            </a:r>
            <a:r>
              <a:rPr lang="id-ID" sz="2400" dirty="0" smtClean="0"/>
              <a:t>	</a:t>
            </a:r>
            <a:r>
              <a:rPr lang="id-ID" sz="2400" b="1" dirty="0" smtClean="0"/>
              <a:t>End Sub</a:t>
            </a:r>
          </a:p>
          <a:p>
            <a:pPr marL="0" indent="0">
              <a:buNone/>
            </a:pPr>
            <a:r>
              <a:rPr lang="id-ID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Class 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3736" y="1417638"/>
            <a:ext cx="10767727" cy="42245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 smtClean="0"/>
              <a:t>Private </a:t>
            </a:r>
            <a:r>
              <a:rPr lang="id-ID" sz="2400" b="1" dirty="0"/>
              <a:t>Sub Button2_Click(ByVal sender As System.Object, ByVal e As System.EventArgs) Handles </a:t>
            </a:r>
            <a:r>
              <a:rPr lang="id-ID" sz="2400" b="1" dirty="0" smtClean="0"/>
              <a:t>Button2.Click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test2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Label1.Text 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Label2.Text = test2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Label3.Text = ""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/>
              <a:t>End </a:t>
            </a:r>
            <a:r>
              <a:rPr lang="id-ID" sz="2400" b="1" dirty="0"/>
              <a:t>Sub</a:t>
            </a:r>
          </a:p>
          <a:p>
            <a:pPr marL="0" indent="0">
              <a:lnSpc>
                <a:spcPct val="150000"/>
              </a:lnSpc>
              <a:buNone/>
            </a:pPr>
            <a:endParaRPr lang="id-ID" sz="2000" dirty="0"/>
          </a:p>
          <a:p>
            <a:pPr marL="0" indent="0">
              <a:lnSpc>
                <a:spcPct val="150000"/>
              </a:lnSpc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2231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0872" y="788982"/>
            <a:ext cx="10767727" cy="55118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 smtClean="0"/>
              <a:t>Private </a:t>
            </a:r>
            <a:r>
              <a:rPr lang="id-ID" sz="2400" b="1" dirty="0"/>
              <a:t>Sub </a:t>
            </a:r>
            <a:r>
              <a:rPr lang="id-ID" sz="2400" b="1" dirty="0" smtClean="0"/>
              <a:t>Button3_Click(ByVal </a:t>
            </a:r>
            <a:r>
              <a:rPr lang="id-ID" sz="2400" b="1" dirty="0"/>
              <a:t>sender As System.Object, ByVal e As System.EventArgs) Handles </a:t>
            </a:r>
            <a:r>
              <a:rPr lang="id-ID" sz="2400" b="1" dirty="0" smtClean="0"/>
              <a:t>Button2.Click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test3 As Single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90.55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test2 = test2 * 5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Label1.Text = ""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Label2.Text = test2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Label3.Text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test3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/>
              <a:t>End </a:t>
            </a:r>
            <a:r>
              <a:rPr lang="id-ID" sz="2400" b="1" dirty="0"/>
              <a:t>Sub</a:t>
            </a:r>
          </a:p>
          <a:p>
            <a:pPr marL="0" indent="0">
              <a:lnSpc>
                <a:spcPct val="150000"/>
              </a:lnSpc>
              <a:buNone/>
            </a:pPr>
            <a:endParaRPr lang="id-ID" sz="2000" dirty="0"/>
          </a:p>
          <a:p>
            <a:pPr marL="0" indent="0">
              <a:lnSpc>
                <a:spcPct val="150000"/>
              </a:lnSpc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6672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 PADA VB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300166"/>
            <a:ext cx="109728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Visual basic </a:t>
            </a:r>
            <a:r>
              <a:rPr lang="en-US" sz="2800" dirty="0" err="1">
                <a:solidFill>
                  <a:schemeClr val="tx1"/>
                </a:solidFill>
              </a:rPr>
              <a:t>meyediakan</a:t>
            </a:r>
            <a:r>
              <a:rPr lang="en-US" sz="2800" dirty="0">
                <a:solidFill>
                  <a:schemeClr val="tx1"/>
                </a:solidFill>
              </a:rPr>
              <a:t> operator </a:t>
            </a:r>
            <a:r>
              <a:rPr lang="en-US" sz="2800" dirty="0" err="1">
                <a:solidFill>
                  <a:schemeClr val="tx1"/>
                </a:solidFill>
              </a:rPr>
              <a:t>aritmatika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komparasi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logika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hal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harus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dipahami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programmer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urutan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operasi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masing-masing</a:t>
            </a:r>
            <a:r>
              <a:rPr lang="en-US" sz="2800" dirty="0">
                <a:solidFill>
                  <a:schemeClr val="tx1"/>
                </a:solidFill>
              </a:rPr>
              <a:t> operator </a:t>
            </a:r>
            <a:r>
              <a:rPr lang="en-US" sz="2800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sehingga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mampu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membuat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ekspresi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menghasilkan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nilai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benar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id-ID" sz="2800" dirty="0" smtClean="0">
                <a:solidFill>
                  <a:schemeClr val="tx1"/>
                </a:solidFill>
              </a:rPr>
              <a:t>Contoh dibawah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menunjukkan</a:t>
            </a:r>
            <a:r>
              <a:rPr lang="en-US" sz="2800" dirty="0">
                <a:solidFill>
                  <a:schemeClr val="tx1"/>
                </a:solidFill>
              </a:rPr>
              <a:t> operator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urutan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operasinya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kebawah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>
              <a:buFontTx/>
              <a:buNone/>
            </a:pP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A = 1 + 2 * 3                'Akan </a:t>
            </a:r>
            <a:r>
              <a:rPr lang="en-US" sz="2800" dirty="0" err="1">
                <a:solidFill>
                  <a:srgbClr val="C00000"/>
                </a:solidFill>
              </a:rPr>
              <a:t>menghasilkan</a:t>
            </a:r>
            <a:r>
              <a:rPr lang="en-US" sz="2800" dirty="0">
                <a:solidFill>
                  <a:srgbClr val="C00000"/>
                </a:solidFill>
              </a:rPr>
              <a:t> 7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B = (1 + 2) * 3              'Akan </a:t>
            </a:r>
            <a:r>
              <a:rPr lang="en-US" sz="2800" dirty="0" err="1">
                <a:solidFill>
                  <a:srgbClr val="C00000"/>
                </a:solidFill>
              </a:rPr>
              <a:t>menghasilkan</a:t>
            </a:r>
            <a:r>
              <a:rPr lang="en-US" sz="2800" dirty="0">
                <a:solidFill>
                  <a:srgbClr val="C00000"/>
                </a:solidFill>
              </a:rPr>
              <a:t> 9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9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 PADA VB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3134" y="1603350"/>
            <a:ext cx="9728251" cy="43450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0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85" y="377571"/>
            <a:ext cx="10363200" cy="698756"/>
          </a:xfrm>
        </p:spPr>
        <p:txBody>
          <a:bodyPr/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3" y="1248757"/>
            <a:ext cx="7472362" cy="479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6455" y="1187711"/>
            <a:ext cx="10720697" cy="48701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/>
              <a:t>Private Sub Button1_Click(ByVal sender As System.Object, ByVal e As System.EventArgs) Handles </a:t>
            </a:r>
            <a:r>
              <a:rPr lang="id-ID" sz="2400" b="1" dirty="0" smtClean="0"/>
              <a:t>Button1.Click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        </a:t>
            </a:r>
            <a:r>
              <a:rPr lang="id-ID" sz="2400" dirty="0" smtClean="0"/>
              <a:t>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TextBox1.Text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TextBox2.Text 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TextBox3.Text 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TextBox4.Text 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TextBox1.Select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/>
              <a:t>End </a:t>
            </a:r>
            <a:r>
              <a:rPr lang="id-ID" sz="2400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19271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6455" y="559058"/>
            <a:ext cx="10720697" cy="554170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/>
              <a:t>Private Sub </a:t>
            </a:r>
            <a:r>
              <a:rPr lang="id-ID" sz="2400" b="1" dirty="0" smtClean="0"/>
              <a:t>Button2_Click(ByVal </a:t>
            </a:r>
            <a:r>
              <a:rPr lang="id-ID" sz="2400" b="1" dirty="0"/>
              <a:t>sender As System.Object, ByVal e As System.EventArgs) Handles </a:t>
            </a:r>
            <a:r>
              <a:rPr lang="id-ID" sz="2400" b="1" dirty="0" smtClean="0"/>
              <a:t>Button2.Click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        </a:t>
            </a:r>
            <a:r>
              <a:rPr lang="id-ID" sz="2400" dirty="0" smtClean="0"/>
              <a:t> </a:t>
            </a:r>
            <a:r>
              <a:rPr lang="id-ID" sz="2800" dirty="0"/>
              <a:t>Dim harga, jumlah, total As </a:t>
            </a:r>
            <a:r>
              <a:rPr lang="id-ID" sz="2800" dirty="0" smtClean="0"/>
              <a:t>short</a:t>
            </a:r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        </a:t>
            </a:r>
            <a:r>
              <a:rPr lang="id-ID" sz="2800" dirty="0"/>
              <a:t>harga = Val(TextBox2.Text)</a:t>
            </a:r>
          </a:p>
          <a:p>
            <a:pPr marL="0" indent="0">
              <a:buNone/>
            </a:pPr>
            <a:r>
              <a:rPr lang="id-ID" sz="2800" dirty="0"/>
              <a:t>        jumlah = Val(TextBox3.Text)</a:t>
            </a:r>
          </a:p>
          <a:p>
            <a:pPr marL="0" indent="0">
              <a:buNone/>
            </a:pPr>
            <a:r>
              <a:rPr lang="id-ID" sz="2800" dirty="0"/>
              <a:t>        total = harga * jumlah</a:t>
            </a:r>
          </a:p>
          <a:p>
            <a:pPr marL="0" indent="0">
              <a:buNone/>
            </a:pPr>
            <a:r>
              <a:rPr lang="id-ID" sz="2800" dirty="0"/>
              <a:t>        TextBox4.Text = Str(total)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/>
              <a:t>End </a:t>
            </a:r>
            <a:r>
              <a:rPr lang="id-ID" sz="2400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8977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Mengenal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i="1" dirty="0">
                <a:solidFill>
                  <a:schemeClr val="tx1"/>
                </a:solidFill>
              </a:rPr>
              <a:t>user</a:t>
            </a:r>
            <a:r>
              <a:rPr lang="en-US" dirty="0">
                <a:solidFill>
                  <a:schemeClr val="tx1"/>
                </a:solidFill>
              </a:rPr>
              <a:t>  (</a:t>
            </a:r>
            <a:r>
              <a:rPr lang="en-US" dirty="0" err="1">
                <a:solidFill>
                  <a:schemeClr val="tx1"/>
                </a:solidFill>
              </a:rPr>
              <a:t>pengguna</a:t>
            </a:r>
            <a:r>
              <a:rPr lang="en-US" dirty="0">
                <a:solidFill>
                  <a:schemeClr val="tx1"/>
                </a:solidFill>
              </a:rPr>
              <a:t>) 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  program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,  </a:t>
            </a:r>
            <a:r>
              <a:rPr lang="en-US" dirty="0" err="1">
                <a:solidFill>
                  <a:schemeClr val="tx1"/>
                </a:solidFill>
              </a:rPr>
              <a:t>seringkali</a:t>
            </a: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memintanya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diolah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DATA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4609"/>
            <a:ext cx="103632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Mengenal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Type Data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4096" y="1185859"/>
            <a:ext cx="10848304" cy="511492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Visual Basic </a:t>
            </a:r>
            <a:r>
              <a:rPr lang="id-ID" sz="2800" dirty="0" smtClean="0">
                <a:solidFill>
                  <a:schemeClr val="tx1"/>
                </a:solidFill>
              </a:rPr>
              <a:t>.net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mengenal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beberapa</a:t>
            </a:r>
            <a:r>
              <a:rPr lang="en-US" sz="2800" dirty="0">
                <a:solidFill>
                  <a:schemeClr val="tx1"/>
                </a:solidFill>
              </a:rPr>
              <a:t> type data, </a:t>
            </a:r>
            <a:r>
              <a:rPr lang="en-US" sz="2800" dirty="0" err="1">
                <a:solidFill>
                  <a:schemeClr val="tx1"/>
                </a:solidFill>
              </a:rPr>
              <a:t>antara</a:t>
            </a:r>
            <a:r>
              <a:rPr lang="en-US" sz="2800" dirty="0">
                <a:solidFill>
                  <a:schemeClr val="tx1"/>
                </a:solidFill>
              </a:rPr>
              <a:t> lain :</a:t>
            </a:r>
            <a:endParaRPr lang="id-ID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751015"/>
              </p:ext>
            </p:extLst>
          </p:nvPr>
        </p:nvGraphicFramePr>
        <p:xfrm>
          <a:off x="957263" y="1749264"/>
          <a:ext cx="10287004" cy="44707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71575"/>
                <a:gridCol w="1714503"/>
                <a:gridCol w="1914525"/>
                <a:gridCol w="5486401"/>
              </a:tblGrid>
              <a:tr h="352431">
                <a:tc>
                  <a:txBody>
                    <a:bodyPr/>
                    <a:lstStyle/>
                    <a:p>
                      <a:pPr marL="19367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Type</a:t>
                      </a:r>
                      <a:r>
                        <a:rPr lang="id-ID" sz="1400" b="1" dirty="0" smtClean="0"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effectLst/>
                        </a:rPr>
                        <a:t>D</a:t>
                      </a:r>
                      <a:r>
                        <a:rPr lang="en-US" sz="1400" b="1" spc="5" dirty="0" smtClean="0">
                          <a:effectLst/>
                        </a:rPr>
                        <a:t>a</a:t>
                      </a:r>
                      <a:r>
                        <a:rPr lang="en-US" sz="1400" b="1" dirty="0" smtClean="0">
                          <a:effectLst/>
                        </a:rPr>
                        <a:t>ta</a:t>
                      </a:r>
                      <a:endParaRPr lang="id-ID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Ukuran</a:t>
                      </a:r>
                      <a:r>
                        <a:rPr lang="id-ID" sz="1400" b="1" dirty="0" smtClean="0">
                          <a:effectLst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</a:rPr>
                        <a:t>Memori</a:t>
                      </a:r>
                      <a:endParaRPr lang="id-ID" sz="1400" b="1" dirty="0" smtClean="0">
                        <a:effectLst/>
                      </a:endParaRPr>
                    </a:p>
                    <a:p>
                      <a:pPr marL="1162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(byte</a:t>
                      </a:r>
                      <a:r>
                        <a:rPr lang="id-ID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623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Nilai</a:t>
                      </a:r>
                      <a:r>
                        <a:rPr lang="en-US" sz="1400" b="1" dirty="0">
                          <a:effectLst/>
                        </a:rPr>
                        <a:t> Default</a:t>
                      </a:r>
                      <a:endParaRPr lang="id-ID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Cakupan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Nilai</a:t>
                      </a:r>
                      <a:endParaRPr lang="id-ID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4318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Boole</a:t>
                      </a:r>
                      <a:r>
                        <a:rPr lang="en-US" sz="1200" b="1" spc="-5" dirty="0">
                          <a:effectLst/>
                        </a:rPr>
                        <a:t>a</a:t>
                      </a:r>
                      <a:r>
                        <a:rPr lang="en-US" sz="1200" b="1" dirty="0">
                          <a:effectLst/>
                        </a:rPr>
                        <a:t>n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False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True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a</a:t>
                      </a:r>
                      <a:r>
                        <a:rPr lang="en-US" sz="1200">
                          <a:effectLst/>
                        </a:rPr>
                        <a:t>tau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Fal</a:t>
                      </a:r>
                      <a:r>
                        <a:rPr lang="en-US" sz="1200" spc="-5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5986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B</a:t>
                      </a:r>
                      <a:r>
                        <a:rPr lang="en-US" sz="1200" b="1" spc="-5">
                          <a:effectLst/>
                        </a:rPr>
                        <a:t>y</a:t>
                      </a:r>
                      <a:r>
                        <a:rPr lang="en-US" sz="1200" b="1">
                          <a:effectLst/>
                        </a:rPr>
                        <a:t>te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55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6939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Char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Char(0)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6</a:t>
                      </a:r>
                      <a:r>
                        <a:rPr lang="en-US" sz="1200" spc="5">
                          <a:effectLst/>
                        </a:rPr>
                        <a:t>5</a:t>
                      </a:r>
                      <a:r>
                        <a:rPr lang="en-US" sz="1200" spc="-5">
                          <a:effectLst/>
                        </a:rPr>
                        <a:t>,</a:t>
                      </a:r>
                      <a:r>
                        <a:rPr lang="en-US" sz="1200" spc="5">
                          <a:effectLst/>
                        </a:rPr>
                        <a:t>5</a:t>
                      </a:r>
                      <a:r>
                        <a:rPr lang="en-US" sz="1200" spc="-5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3652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Da</a:t>
                      </a:r>
                      <a:r>
                        <a:rPr lang="en-US" sz="1200" b="1" spc="5" dirty="0">
                          <a:effectLst/>
                        </a:rPr>
                        <a:t>te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 smtClean="0">
                          <a:effectLst/>
                        </a:rPr>
                        <a:t>01</a:t>
                      </a:r>
                      <a:r>
                        <a:rPr lang="en-US" sz="1200" spc="-5" dirty="0" smtClean="0">
                          <a:effectLst/>
                        </a:rPr>
                        <a:t>/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spc="-5" dirty="0" smtClean="0">
                          <a:effectLst/>
                        </a:rPr>
                        <a:t>1</a:t>
                      </a:r>
                      <a:r>
                        <a:rPr lang="en-US" sz="1200" spc="5" dirty="0" smtClean="0">
                          <a:effectLst/>
                        </a:rPr>
                        <a:t>/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id-ID" sz="1200" dirty="0" smtClean="0">
                          <a:effectLst/>
                        </a:rPr>
                        <a:t>  </a:t>
                      </a:r>
                      <a:r>
                        <a:rPr lang="en-US" sz="1200" spc="5" dirty="0" smtClean="0">
                          <a:effectLst/>
                        </a:rPr>
                        <a:t>12</a:t>
                      </a:r>
                      <a:r>
                        <a:rPr lang="en-US" sz="1200" spc="-5" dirty="0" smtClean="0">
                          <a:effectLst/>
                        </a:rPr>
                        <a:t>: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spc="5" dirty="0" smtClean="0">
                          <a:effectLst/>
                        </a:rPr>
                        <a:t>: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dirty="0" smtClean="0">
                          <a:effectLst/>
                        </a:rPr>
                        <a:t>AM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</a:t>
                      </a:r>
                      <a:r>
                        <a:rPr lang="en-US" sz="1200" spc="-5" dirty="0">
                          <a:effectLst/>
                        </a:rPr>
                        <a:t>u</a:t>
                      </a:r>
                      <a:r>
                        <a:rPr lang="en-US" sz="1200" dirty="0">
                          <a:effectLst/>
                        </a:rPr>
                        <a:t>ary 1, 1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C</a:t>
                      </a:r>
                      <a:r>
                        <a:rPr lang="en-US" sz="1200" dirty="0">
                          <a:effectLst/>
                        </a:rPr>
                        <a:t>E </a:t>
                      </a:r>
                      <a:r>
                        <a:rPr lang="en-US" sz="1200" dirty="0" smtClean="0">
                          <a:effectLst/>
                        </a:rPr>
                        <a:t>s/d</a:t>
                      </a:r>
                      <a:r>
                        <a:rPr lang="id-ID" sz="120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D</a:t>
                      </a:r>
                      <a:r>
                        <a:rPr lang="en-US" sz="1200" spc="5" dirty="0" smtClean="0">
                          <a:effectLst/>
                        </a:rPr>
                        <a:t>ece</a:t>
                      </a:r>
                      <a:r>
                        <a:rPr lang="en-US" sz="1200" spc="-10" dirty="0" smtClean="0">
                          <a:effectLst/>
                        </a:rPr>
                        <a:t>m</a:t>
                      </a:r>
                      <a:r>
                        <a:rPr lang="en-US" sz="1200" spc="5" dirty="0" smtClean="0">
                          <a:effectLst/>
                        </a:rPr>
                        <a:t>be</a:t>
                      </a:r>
                      <a:r>
                        <a:rPr lang="en-US" sz="1200" dirty="0" smtClean="0">
                          <a:effectLst/>
                        </a:rPr>
                        <a:t>r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r>
                        <a:rPr lang="en-US" sz="1200" spc="5" dirty="0">
                          <a:effectLst/>
                        </a:rPr>
                        <a:t>3</a:t>
                      </a:r>
                      <a:r>
                        <a:rPr lang="en-US" sz="1200" spc="-5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spc="5" dirty="0">
                          <a:effectLst/>
                        </a:rPr>
                        <a:t>9</a:t>
                      </a:r>
                      <a:r>
                        <a:rPr lang="en-US" sz="1200" spc="-5" dirty="0">
                          <a:effectLst/>
                        </a:rPr>
                        <a:t>9</a:t>
                      </a:r>
                      <a:r>
                        <a:rPr lang="en-US" sz="1200" spc="5" dirty="0">
                          <a:effectLst/>
                        </a:rPr>
                        <a:t>99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3652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r>
                        <a:rPr lang="en-US" sz="1200" b="1" spc="5">
                          <a:effectLst/>
                        </a:rPr>
                        <a:t>eci</a:t>
                      </a:r>
                      <a:r>
                        <a:rPr lang="en-US" sz="1200" b="1" spc="-10">
                          <a:effectLst/>
                        </a:rPr>
                        <a:t>m</a:t>
                      </a:r>
                      <a:r>
                        <a:rPr lang="en-US" sz="1200" b="1">
                          <a:effectLst/>
                        </a:rPr>
                        <a:t>al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12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0D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+/</a:t>
                      </a: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</a:rPr>
                        <a:t>9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2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8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1</a:t>
                      </a:r>
                      <a:r>
                        <a:rPr lang="en-US" sz="1200" spc="-5" dirty="0" smtClean="0">
                          <a:effectLst/>
                        </a:rPr>
                        <a:t>6</a:t>
                      </a:r>
                      <a:r>
                        <a:rPr lang="en-US" sz="1200" spc="5" dirty="0" smtClean="0">
                          <a:effectLst/>
                        </a:rPr>
                        <a:t>2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5</a:t>
                      </a:r>
                      <a:r>
                        <a:rPr lang="en-US" sz="1200" spc="-5" dirty="0" smtClean="0">
                          <a:effectLst/>
                        </a:rPr>
                        <a:t>1</a:t>
                      </a:r>
                      <a:r>
                        <a:rPr lang="en-US" sz="1200" spc="5" dirty="0" smtClean="0">
                          <a:effectLst/>
                        </a:rPr>
                        <a:t>4,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4</a:t>
                      </a:r>
                      <a:r>
                        <a:rPr lang="en-US" sz="1200" dirty="0" smtClean="0">
                          <a:effectLst/>
                        </a:rPr>
                        <a:t>,</a:t>
                      </a:r>
                      <a:r>
                        <a:rPr lang="en-US" sz="1200" spc="-5" dirty="0" smtClean="0">
                          <a:effectLst/>
                        </a:rPr>
                        <a:t>3</a:t>
                      </a:r>
                      <a:r>
                        <a:rPr lang="en-US" sz="1200" spc="5" dirty="0" smtClean="0">
                          <a:effectLst/>
                        </a:rPr>
                        <a:t>37</a:t>
                      </a:r>
                      <a:r>
                        <a:rPr lang="en-US" sz="1200" spc="-5" dirty="0" smtClean="0">
                          <a:effectLst/>
                        </a:rPr>
                        <a:t>,5</a:t>
                      </a:r>
                      <a:r>
                        <a:rPr lang="en-US" sz="1200" spc="5" dirty="0" smtClean="0">
                          <a:effectLst/>
                        </a:rPr>
                        <a:t>93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5</a:t>
                      </a:r>
                      <a:r>
                        <a:rPr lang="en-US" sz="1200" spc="-5" dirty="0" smtClean="0">
                          <a:effectLst/>
                        </a:rPr>
                        <a:t>4</a:t>
                      </a:r>
                      <a:r>
                        <a:rPr lang="en-US" sz="1200" spc="5" dirty="0" smtClean="0">
                          <a:effectLst/>
                        </a:rPr>
                        <a:t>3,</a:t>
                      </a:r>
                      <a:r>
                        <a:rPr lang="id-ID" sz="1200" spc="5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en-US" sz="1200" spc="-5" dirty="0" smtClean="0">
                          <a:effectLst/>
                        </a:rPr>
                        <a:t>5</a:t>
                      </a:r>
                      <a:r>
                        <a:rPr lang="en-US" sz="1200" dirty="0" smtClean="0">
                          <a:effectLst/>
                        </a:rPr>
                        <a:t>0,</a:t>
                      </a:r>
                      <a:r>
                        <a:rPr lang="en-US" sz="1200" spc="-5" dirty="0" smtClean="0">
                          <a:effectLst/>
                        </a:rPr>
                        <a:t>3</a:t>
                      </a:r>
                      <a:r>
                        <a:rPr lang="en-US" sz="1200" spc="5" dirty="0" smtClean="0">
                          <a:effectLst/>
                        </a:rPr>
                        <a:t>3</a:t>
                      </a:r>
                      <a:r>
                        <a:rPr lang="en-US" sz="1200" dirty="0" smtClean="0">
                          <a:effectLst/>
                        </a:rPr>
                        <a:t>5 </a:t>
                      </a:r>
                      <a:r>
                        <a:rPr lang="en-US" sz="1200" dirty="0" err="1">
                          <a:effectLst/>
                        </a:rPr>
                        <a:t>n</a:t>
                      </a:r>
                      <a:r>
                        <a:rPr lang="en-US" sz="1200" spc="-5" dirty="0" err="1">
                          <a:effectLst/>
                        </a:rPr>
                        <a:t>i</a:t>
                      </a:r>
                      <a:r>
                        <a:rPr lang="en-US" sz="1200" dirty="0" err="1">
                          <a:effectLst/>
                        </a:rPr>
                        <a:t>l</a:t>
                      </a:r>
                      <a:r>
                        <a:rPr lang="en-US" sz="1200" spc="-5" dirty="0" err="1">
                          <a:effectLst/>
                        </a:rPr>
                        <a:t>a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</a:t>
                      </a:r>
                      <a:r>
                        <a:rPr lang="en-US" sz="1200" spc="-5" dirty="0" err="1">
                          <a:effectLst/>
                        </a:rPr>
                        <a:t>u</a:t>
                      </a:r>
                      <a:r>
                        <a:rPr lang="en-US" sz="1200" dirty="0" err="1">
                          <a:effectLst/>
                        </a:rPr>
                        <a:t>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n</a:t>
                      </a:r>
                      <a:r>
                        <a:rPr lang="en-US" sz="1200" spc="5" dirty="0" err="1">
                          <a:effectLst/>
                        </a:rPr>
                        <a:t>o</a:t>
                      </a:r>
                      <a:r>
                        <a:rPr lang="en-US" sz="1200" dirty="0" err="1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ter</a:t>
                      </a:r>
                      <a:r>
                        <a:rPr lang="en-US" sz="1200" spc="-5" dirty="0" err="1">
                          <a:effectLst/>
                        </a:rPr>
                        <a:t>k</a:t>
                      </a:r>
                      <a:r>
                        <a:rPr lang="en-US" sz="1200" dirty="0" err="1">
                          <a:effectLst/>
                        </a:rPr>
                        <a:t>ecil</a:t>
                      </a:r>
                      <a:r>
                        <a:rPr lang="en-US" sz="1200" dirty="0">
                          <a:effectLst/>
                        </a:rPr>
                        <a:t> :</a:t>
                      </a:r>
                      <a:endParaRPr lang="id-ID" sz="1200" dirty="0">
                        <a:effectLst/>
                      </a:endParaRPr>
                    </a:p>
                    <a:p>
                      <a:pPr marL="641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+</a:t>
                      </a:r>
                      <a:r>
                        <a:rPr lang="en-US" sz="1200" spc="5" dirty="0">
                          <a:effectLst/>
                        </a:rPr>
                        <a:t>/</a:t>
                      </a:r>
                      <a:r>
                        <a:rPr lang="en-US" sz="1200" spc="-5" dirty="0">
                          <a:effectLst/>
                        </a:rPr>
                        <a:t>-.0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01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8608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Sing</a:t>
                      </a:r>
                      <a:r>
                        <a:rPr lang="en-US" sz="1200" b="1" spc="-5">
                          <a:effectLst/>
                        </a:rPr>
                        <a:t>l</a:t>
                      </a:r>
                      <a:r>
                        <a:rPr lang="en-US" sz="1200" b="1">
                          <a:effectLst/>
                        </a:rPr>
                        <a:t>e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7112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 spc="5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2</a:t>
                      </a:r>
                      <a:r>
                        <a:rPr lang="en-US" sz="1200" spc="5">
                          <a:effectLst/>
                        </a:rPr>
                        <a:t>8</a:t>
                      </a:r>
                      <a:r>
                        <a:rPr lang="en-US" sz="1200" spc="-5">
                          <a:effectLst/>
                        </a:rPr>
                        <a:t>2</a:t>
                      </a:r>
                      <a:r>
                        <a:rPr lang="en-US" sz="1200" spc="5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spc="-5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8 s/d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-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spc="-5">
                          <a:effectLst/>
                        </a:rPr>
                        <a:t>98</a:t>
                      </a:r>
                      <a:r>
                        <a:rPr lang="en-US" sz="1200">
                          <a:effectLst/>
                        </a:rPr>
                        <a:t>E-45 un</a:t>
                      </a:r>
                      <a:r>
                        <a:rPr lang="en-US" sz="1200" spc="-5">
                          <a:effectLst/>
                        </a:rPr>
                        <a:t>t</a:t>
                      </a:r>
                      <a:r>
                        <a:rPr lang="en-US" sz="1200">
                          <a:effectLst/>
                        </a:rPr>
                        <a:t>uk </a:t>
                      </a:r>
                      <a:r>
                        <a:rPr lang="en-US" sz="1200" spc="-5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200" spc="-5">
                          <a:effectLst/>
                        </a:rPr>
                        <a:t>l</a:t>
                      </a:r>
                      <a:r>
                        <a:rPr lang="en-US" sz="1200">
                          <a:effectLst/>
                        </a:rPr>
                        <a:t>ai ne</a:t>
                      </a:r>
                      <a:r>
                        <a:rPr lang="en-US" sz="1200" spc="-5">
                          <a:effectLst/>
                        </a:rPr>
                        <a:t>g</a:t>
                      </a:r>
                      <a:r>
                        <a:rPr lang="en-US" sz="1200">
                          <a:effectLst/>
                        </a:rPr>
                        <a:t>ati</a:t>
                      </a:r>
                      <a:r>
                        <a:rPr lang="en-US" sz="1200" spc="-5">
                          <a:effectLst/>
                        </a:rPr>
                        <a:t>f</a:t>
                      </a:r>
                      <a:r>
                        <a:rPr lang="en-US" sz="1200">
                          <a:effectLst/>
                        </a:rPr>
                        <a:t>;</a:t>
                      </a:r>
                      <a:endParaRPr lang="id-ID" sz="1200">
                        <a:effectLst/>
                      </a:endParaRPr>
                    </a:p>
                    <a:p>
                      <a:pPr marL="64135" marR="11557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 spc="5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 spc="5">
                          <a:effectLst/>
                        </a:rPr>
                        <a:t>2</a:t>
                      </a:r>
                      <a:r>
                        <a:rPr lang="en-US" sz="1200" spc="-5">
                          <a:effectLst/>
                        </a:rPr>
                        <a:t>9</a:t>
                      </a:r>
                      <a:r>
                        <a:rPr lang="en-US" sz="1200" spc="5">
                          <a:effectLst/>
                        </a:rPr>
                        <a:t>8</a:t>
                      </a:r>
                      <a:r>
                        <a:rPr lang="en-US" sz="1200">
                          <a:effectLst/>
                        </a:rPr>
                        <a:t>E-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5 s/d 3</a:t>
                      </a:r>
                      <a:r>
                        <a:rPr lang="en-US" sz="1200" spc="-5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4</a:t>
                      </a:r>
                      <a:r>
                        <a:rPr lang="en-US" sz="1200" spc="-5">
                          <a:effectLst/>
                        </a:rPr>
                        <a:t>0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spc="-5">
                          <a:effectLst/>
                        </a:rPr>
                        <a:t>8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spc="-5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E38 u</a:t>
                      </a:r>
                      <a:r>
                        <a:rPr lang="en-US" sz="1200" spc="-5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u</a:t>
                      </a:r>
                      <a:r>
                        <a:rPr lang="en-US" sz="1200">
                          <a:effectLst/>
                        </a:rPr>
                        <a:t>k ni</a:t>
                      </a:r>
                      <a:r>
                        <a:rPr lang="en-US" sz="1200" spc="-5">
                          <a:effectLst/>
                        </a:rPr>
                        <a:t>l</a:t>
                      </a:r>
                      <a:r>
                        <a:rPr lang="en-US" sz="1200">
                          <a:effectLst/>
                        </a:rPr>
                        <a:t>ai pos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tif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Dou</a:t>
                      </a:r>
                      <a:r>
                        <a:rPr lang="en-US" sz="1200" b="1" spc="-5" dirty="0">
                          <a:effectLst/>
                        </a:rPr>
                        <a:t>b</a:t>
                      </a:r>
                      <a:r>
                        <a:rPr lang="en-US" sz="1200" b="1" dirty="0">
                          <a:effectLst/>
                        </a:rPr>
                        <a:t>le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</a:t>
                      </a:r>
                      <a:r>
                        <a:rPr lang="en-US" sz="1200" spc="-5" dirty="0">
                          <a:effectLst/>
                        </a:rPr>
                        <a:t>7</a:t>
                      </a:r>
                      <a:r>
                        <a:rPr lang="en-US" sz="1200" spc="5" dirty="0">
                          <a:effectLst/>
                        </a:rPr>
                        <a:t>9</a:t>
                      </a:r>
                      <a:r>
                        <a:rPr lang="en-US" sz="1200" spc="-5" dirty="0">
                          <a:effectLst/>
                        </a:rPr>
                        <a:t>7</a:t>
                      </a:r>
                      <a:r>
                        <a:rPr lang="en-US" sz="1200" spc="5" dirty="0">
                          <a:effectLst/>
                        </a:rPr>
                        <a:t>6</a:t>
                      </a:r>
                      <a:r>
                        <a:rPr lang="en-US" sz="1200" spc="-5" dirty="0">
                          <a:effectLst/>
                        </a:rPr>
                        <a:t>9</a:t>
                      </a:r>
                      <a:r>
                        <a:rPr lang="en-US" sz="1200" spc="5" dirty="0">
                          <a:effectLst/>
                        </a:rPr>
                        <a:t>3</a:t>
                      </a:r>
                      <a:r>
                        <a:rPr lang="en-US" sz="1200" spc="-5" dirty="0">
                          <a:effectLst/>
                        </a:rPr>
                        <a:t>1</a:t>
                      </a:r>
                      <a:r>
                        <a:rPr lang="en-US" sz="1200" spc="5" dirty="0">
                          <a:effectLst/>
                        </a:rPr>
                        <a:t>3</a:t>
                      </a:r>
                      <a:r>
                        <a:rPr lang="en-US" sz="1200" spc="-5" dirty="0">
                          <a:effectLst/>
                        </a:rPr>
                        <a:t>48</a:t>
                      </a:r>
                      <a:r>
                        <a:rPr lang="en-US" sz="1200" spc="5" dirty="0">
                          <a:effectLst/>
                        </a:rPr>
                        <a:t>6</a:t>
                      </a:r>
                      <a:r>
                        <a:rPr lang="en-US" sz="1200" spc="-5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31</a:t>
                      </a:r>
                      <a:r>
                        <a:rPr lang="en-US" sz="1200" spc="-5" dirty="0">
                          <a:effectLst/>
                        </a:rPr>
                        <a:t>E</a:t>
                      </a:r>
                      <a:r>
                        <a:rPr lang="en-US" sz="1200" dirty="0">
                          <a:effectLst/>
                        </a:rPr>
                        <a:t>3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dirty="0">
                          <a:effectLst/>
                        </a:rPr>
                        <a:t>8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s</a:t>
                      </a:r>
                      <a:r>
                        <a:rPr lang="en-US" sz="1200" spc="-5" dirty="0">
                          <a:effectLst/>
                        </a:rPr>
                        <a:t>/</a:t>
                      </a:r>
                      <a:r>
                        <a:rPr lang="en-US" sz="1200" dirty="0">
                          <a:effectLst/>
                        </a:rPr>
                        <a:t>d </a:t>
                      </a:r>
                      <a:r>
                        <a:rPr lang="en-US" sz="1200" dirty="0" smtClean="0">
                          <a:effectLst/>
                        </a:rPr>
                        <a:t>-</a:t>
                      </a:r>
                      <a:r>
                        <a:rPr lang="id-ID" sz="1200" dirty="0" smtClean="0">
                          <a:effectLst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</a:rPr>
                        <a:t>4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r>
                        <a:rPr lang="en-US" sz="1200" spc="-5" dirty="0" smtClean="0">
                          <a:effectLst/>
                        </a:rPr>
                        <a:t>9</a:t>
                      </a:r>
                      <a:r>
                        <a:rPr lang="en-US" sz="1200" spc="5" dirty="0" smtClean="0">
                          <a:effectLst/>
                        </a:rPr>
                        <a:t>4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5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4</a:t>
                      </a:r>
                      <a:r>
                        <a:rPr lang="en-US" sz="1200" spc="5" dirty="0" smtClean="0">
                          <a:effectLst/>
                        </a:rPr>
                        <a:t>5</a:t>
                      </a:r>
                      <a:r>
                        <a:rPr lang="en-US" sz="1200" spc="-5" dirty="0" smtClean="0">
                          <a:effectLst/>
                        </a:rPr>
                        <a:t>84</a:t>
                      </a:r>
                      <a:r>
                        <a:rPr lang="en-US" sz="1200" spc="5" dirty="0" smtClean="0">
                          <a:effectLst/>
                        </a:rPr>
                        <a:t>1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47</a:t>
                      </a:r>
                      <a:r>
                        <a:rPr lang="en-US" sz="1200" dirty="0" smtClean="0">
                          <a:effectLst/>
                        </a:rPr>
                        <a:t>E</a:t>
                      </a:r>
                      <a:r>
                        <a:rPr lang="en-US" sz="1200" spc="-5" dirty="0" smtClean="0">
                          <a:effectLst/>
                        </a:rPr>
                        <a:t>-3</a:t>
                      </a:r>
                      <a:r>
                        <a:rPr lang="en-US" sz="1200" spc="5" dirty="0" smtClean="0">
                          <a:effectLst/>
                        </a:rPr>
                        <a:t>2</a:t>
                      </a:r>
                      <a:r>
                        <a:rPr lang="en-US" sz="1200" dirty="0" smtClean="0">
                          <a:effectLst/>
                        </a:rPr>
                        <a:t>4 </a:t>
                      </a:r>
                      <a:r>
                        <a:rPr lang="en-US" sz="1200" spc="-5" dirty="0" err="1">
                          <a:effectLst/>
                        </a:rPr>
                        <a:t>un</a:t>
                      </a:r>
                      <a:r>
                        <a:rPr lang="en-US" sz="1200" dirty="0" err="1">
                          <a:effectLst/>
                        </a:rPr>
                        <a:t>t</a:t>
                      </a:r>
                      <a:r>
                        <a:rPr lang="en-US" sz="1200" spc="5" dirty="0" err="1">
                          <a:effectLst/>
                        </a:rPr>
                        <a:t>u</a:t>
                      </a:r>
                      <a:r>
                        <a:rPr lang="en-US" sz="1200" dirty="0" err="1">
                          <a:effectLst/>
                        </a:rPr>
                        <a:t>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n</a:t>
                      </a:r>
                      <a:r>
                        <a:rPr lang="en-US" sz="1200" dirty="0" err="1">
                          <a:effectLst/>
                        </a:rPr>
                        <a:t>il</a:t>
                      </a:r>
                      <a:r>
                        <a:rPr lang="en-US" sz="1200" spc="-5" dirty="0" err="1">
                          <a:effectLst/>
                        </a:rPr>
                        <a:t>a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</a:t>
                      </a:r>
                      <a:r>
                        <a:rPr lang="en-US" sz="1200" spc="-5" dirty="0" err="1">
                          <a:effectLst/>
                        </a:rPr>
                        <a:t>g</a:t>
                      </a:r>
                      <a:r>
                        <a:rPr lang="en-US" sz="1200" dirty="0" err="1">
                          <a:effectLst/>
                        </a:rPr>
                        <a:t>atif</a:t>
                      </a:r>
                      <a:r>
                        <a:rPr lang="en-US" sz="1200" dirty="0">
                          <a:effectLst/>
                        </a:rPr>
                        <a:t> ;</a:t>
                      </a:r>
                      <a:endParaRPr lang="id-ID" sz="1200" dirty="0">
                        <a:effectLst/>
                      </a:endParaRPr>
                    </a:p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en-US" sz="1200" spc="-5" dirty="0">
                          <a:effectLst/>
                        </a:rPr>
                        <a:t>9</a:t>
                      </a:r>
                      <a:r>
                        <a:rPr lang="en-US" sz="1200" spc="5" dirty="0">
                          <a:effectLst/>
                        </a:rPr>
                        <a:t>4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6</a:t>
                      </a:r>
                      <a:r>
                        <a:rPr lang="en-US" sz="1200" spc="-5" dirty="0">
                          <a:effectLst/>
                        </a:rPr>
                        <a:t>5</a:t>
                      </a:r>
                      <a:r>
                        <a:rPr lang="en-US" sz="1200" spc="5" dirty="0">
                          <a:effectLst/>
                        </a:rPr>
                        <a:t>6</a:t>
                      </a:r>
                      <a:r>
                        <a:rPr lang="en-US" sz="1200" spc="-5" dirty="0">
                          <a:effectLst/>
                        </a:rPr>
                        <a:t>4</a:t>
                      </a:r>
                      <a:r>
                        <a:rPr lang="en-US" sz="1200" spc="5" dirty="0">
                          <a:effectLst/>
                        </a:rPr>
                        <a:t>5</a:t>
                      </a:r>
                      <a:r>
                        <a:rPr lang="en-US" sz="1200" spc="-5" dirty="0">
                          <a:effectLst/>
                        </a:rPr>
                        <a:t>84</a:t>
                      </a:r>
                      <a:r>
                        <a:rPr lang="en-US" sz="1200" spc="5" dirty="0">
                          <a:effectLst/>
                        </a:rPr>
                        <a:t>1</a:t>
                      </a:r>
                      <a:r>
                        <a:rPr lang="en-US" sz="1200" spc="-5" dirty="0">
                          <a:effectLst/>
                        </a:rPr>
                        <a:t>2</a:t>
                      </a:r>
                      <a:r>
                        <a:rPr lang="en-US" sz="1200" spc="5" dirty="0">
                          <a:effectLst/>
                        </a:rPr>
                        <a:t>47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-5" dirty="0">
                          <a:effectLst/>
                        </a:rPr>
                        <a:t>-3</a:t>
                      </a:r>
                      <a:r>
                        <a:rPr lang="en-US" sz="1200" spc="5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4 </a:t>
                      </a:r>
                      <a:r>
                        <a:rPr lang="en-US" sz="1200" spc="-5" dirty="0" smtClean="0">
                          <a:effectLst/>
                        </a:rPr>
                        <a:t>s/d</a:t>
                      </a:r>
                      <a:r>
                        <a:rPr lang="id-ID" sz="1200" spc="-5" dirty="0" smtClean="0">
                          <a:effectLst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</a:rPr>
                        <a:t>1.</a:t>
                      </a:r>
                      <a:r>
                        <a:rPr lang="en-US" sz="1200" spc="-5" dirty="0" smtClean="0">
                          <a:effectLst/>
                        </a:rPr>
                        <a:t>7</a:t>
                      </a:r>
                      <a:r>
                        <a:rPr lang="en-US" sz="1200" spc="5" dirty="0" smtClean="0">
                          <a:effectLst/>
                        </a:rPr>
                        <a:t>9</a:t>
                      </a:r>
                      <a:r>
                        <a:rPr lang="en-US" sz="1200" spc="-5" dirty="0" smtClean="0">
                          <a:effectLst/>
                        </a:rPr>
                        <a:t>7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9</a:t>
                      </a:r>
                      <a:r>
                        <a:rPr lang="en-US" sz="1200" spc="5" dirty="0" smtClean="0">
                          <a:effectLst/>
                        </a:rPr>
                        <a:t>3</a:t>
                      </a:r>
                      <a:r>
                        <a:rPr lang="en-US" sz="1200" spc="-5" dirty="0" smtClean="0">
                          <a:effectLst/>
                        </a:rPr>
                        <a:t>1</a:t>
                      </a:r>
                      <a:r>
                        <a:rPr lang="en-US" sz="1200" spc="5" dirty="0" smtClean="0">
                          <a:effectLst/>
                        </a:rPr>
                        <a:t>3</a:t>
                      </a:r>
                      <a:r>
                        <a:rPr lang="en-US" sz="1200" spc="-5" dirty="0" smtClean="0">
                          <a:effectLst/>
                        </a:rPr>
                        <a:t>48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32</a:t>
                      </a:r>
                      <a:r>
                        <a:rPr lang="en-US" sz="1200" spc="-5" dirty="0" smtClean="0">
                          <a:effectLst/>
                        </a:rPr>
                        <a:t>E</a:t>
                      </a:r>
                      <a:r>
                        <a:rPr lang="en-US" sz="1200" spc="5" dirty="0" smtClean="0">
                          <a:effectLst/>
                        </a:rPr>
                        <a:t>3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u</a:t>
                      </a:r>
                      <a:r>
                        <a:rPr lang="en-US" sz="1200" spc="5" dirty="0" err="1">
                          <a:effectLst/>
                        </a:rPr>
                        <a:t>n</a:t>
                      </a:r>
                      <a:r>
                        <a:rPr lang="en-US" sz="1200" spc="-5" dirty="0" err="1">
                          <a:effectLst/>
                        </a:rPr>
                        <a:t>t</a:t>
                      </a:r>
                      <a:r>
                        <a:rPr lang="en-US" sz="1200" spc="5" dirty="0" err="1">
                          <a:effectLst/>
                        </a:rPr>
                        <a:t>u</a:t>
                      </a:r>
                      <a:r>
                        <a:rPr lang="en-US" sz="1200" dirty="0" err="1">
                          <a:effectLst/>
                        </a:rPr>
                        <a:t>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5" dirty="0" err="1">
                          <a:effectLst/>
                        </a:rPr>
                        <a:t>n</a:t>
                      </a:r>
                      <a:r>
                        <a:rPr lang="en-US" sz="1200" spc="-5" dirty="0" err="1">
                          <a:effectLst/>
                        </a:rPr>
                        <a:t>i</a:t>
                      </a:r>
                      <a:r>
                        <a:rPr lang="en-US" sz="1200" spc="5" dirty="0" err="1">
                          <a:effectLst/>
                        </a:rPr>
                        <a:t>la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5" dirty="0" err="1">
                          <a:effectLst/>
                        </a:rPr>
                        <a:t>po</a:t>
                      </a:r>
                      <a:r>
                        <a:rPr lang="en-US" sz="1200" spc="-5" dirty="0" err="1">
                          <a:effectLst/>
                        </a:rPr>
                        <a:t>s</a:t>
                      </a:r>
                      <a:r>
                        <a:rPr lang="en-US" sz="1200" spc="5" dirty="0" err="1">
                          <a:effectLst/>
                        </a:rPr>
                        <a:t>i</a:t>
                      </a:r>
                      <a:r>
                        <a:rPr lang="en-US" sz="1200" spc="-5" dirty="0" err="1">
                          <a:effectLst/>
                        </a:rPr>
                        <a:t>t</a:t>
                      </a:r>
                      <a:r>
                        <a:rPr lang="en-US" sz="1200" spc="5" dirty="0" err="1">
                          <a:effectLst/>
                        </a:rPr>
                        <a:t>if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717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Inte</a:t>
                      </a:r>
                      <a:r>
                        <a:rPr lang="en-US" sz="1200" b="1" spc="-5" dirty="0">
                          <a:effectLst/>
                        </a:rPr>
                        <a:t>g</a:t>
                      </a:r>
                      <a:r>
                        <a:rPr lang="en-US" sz="1200" b="1" dirty="0">
                          <a:effectLst/>
                        </a:rPr>
                        <a:t>er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2,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47</a:t>
                      </a:r>
                      <a:r>
                        <a:rPr lang="en-US" sz="1200" spc="-5">
                          <a:effectLst/>
                        </a:rPr>
                        <a:t>,4</a:t>
                      </a:r>
                      <a:r>
                        <a:rPr lang="en-US" sz="1200">
                          <a:effectLst/>
                        </a:rPr>
                        <a:t>83</a:t>
                      </a:r>
                      <a:r>
                        <a:rPr lang="en-US" sz="1200" spc="-5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6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8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,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47</a:t>
                      </a:r>
                      <a:r>
                        <a:rPr lang="en-US" sz="1200" spc="-5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4</a:t>
                      </a:r>
                      <a:r>
                        <a:rPr lang="en-US" sz="1200" spc="-5">
                          <a:effectLst/>
                        </a:rPr>
                        <a:t>8</a:t>
                      </a:r>
                      <a:r>
                        <a:rPr lang="en-US" sz="1200">
                          <a:effectLst/>
                        </a:rPr>
                        <a:t>3,</a:t>
                      </a:r>
                      <a:r>
                        <a:rPr lang="en-US" sz="1200" spc="-5">
                          <a:effectLst/>
                        </a:rPr>
                        <a:t>6</a:t>
                      </a:r>
                      <a:r>
                        <a:rPr lang="en-US" sz="1200" spc="5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7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004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Short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-32,</a:t>
                      </a:r>
                      <a:r>
                        <a:rPr lang="en-US" sz="1200" spc="-5">
                          <a:effectLst/>
                        </a:rPr>
                        <a:t>7</a:t>
                      </a:r>
                      <a:r>
                        <a:rPr lang="en-US" sz="1200" spc="5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8 s</a:t>
                      </a:r>
                      <a:r>
                        <a:rPr lang="en-US" sz="1200" spc="-5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32</a:t>
                      </a:r>
                      <a:r>
                        <a:rPr lang="en-US" sz="1200">
                          <a:effectLst/>
                        </a:rPr>
                        <a:t>,7</a:t>
                      </a:r>
                      <a:r>
                        <a:rPr lang="en-US" sz="1200" spc="-5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7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0907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Lo</a:t>
                      </a:r>
                      <a:r>
                        <a:rPr lang="en-US" sz="1200" b="1" spc="-5" dirty="0">
                          <a:effectLst/>
                        </a:rPr>
                        <a:t>n</a:t>
                      </a:r>
                      <a:r>
                        <a:rPr lang="en-US" sz="1200" b="1" dirty="0">
                          <a:effectLst/>
                        </a:rPr>
                        <a:t>g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9,</a:t>
                      </a:r>
                      <a:r>
                        <a:rPr lang="en-US" sz="1200" spc="-5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23</a:t>
                      </a:r>
                      <a:r>
                        <a:rPr lang="en-US" sz="1200" spc="-5" dirty="0">
                          <a:effectLst/>
                        </a:rPr>
                        <a:t>,3</a:t>
                      </a:r>
                      <a:r>
                        <a:rPr lang="en-US" sz="1200" dirty="0">
                          <a:effectLst/>
                        </a:rPr>
                        <a:t>72</a:t>
                      </a:r>
                      <a:r>
                        <a:rPr lang="en-US" sz="1200" spc="-5" dirty="0">
                          <a:effectLst/>
                        </a:rPr>
                        <a:t>,</a:t>
                      </a:r>
                      <a:r>
                        <a:rPr lang="en-US" sz="1200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6,</a:t>
                      </a:r>
                      <a:r>
                        <a:rPr lang="en-US" sz="1200" spc="-5" dirty="0">
                          <a:effectLst/>
                        </a:rPr>
                        <a:t>8</a:t>
                      </a:r>
                      <a:r>
                        <a:rPr lang="en-US" sz="1200" spc="5" dirty="0">
                          <a:effectLst/>
                        </a:rPr>
                        <a:t>5</a:t>
                      </a:r>
                      <a:r>
                        <a:rPr lang="en-US" sz="1200" spc="-5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spc="-5" dirty="0">
                          <a:effectLst/>
                        </a:rPr>
                        <a:t>7</a:t>
                      </a:r>
                      <a:r>
                        <a:rPr lang="en-US" sz="1200" dirty="0">
                          <a:effectLst/>
                        </a:rPr>
                        <a:t>75</a:t>
                      </a:r>
                      <a:r>
                        <a:rPr lang="en-US" sz="1200" spc="-5" dirty="0">
                          <a:effectLst/>
                        </a:rPr>
                        <a:t>,</a:t>
                      </a:r>
                      <a:r>
                        <a:rPr lang="en-US" sz="1200" dirty="0">
                          <a:effectLst/>
                        </a:rPr>
                        <a:t>8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dirty="0">
                          <a:effectLst/>
                        </a:rPr>
                        <a:t>8 </a:t>
                      </a:r>
                      <a:r>
                        <a:rPr lang="en-US" sz="1200" dirty="0" smtClean="0">
                          <a:effectLst/>
                        </a:rPr>
                        <a:t>s/d</a:t>
                      </a:r>
                      <a:r>
                        <a:rPr lang="id-ID" sz="1200" dirty="0" smtClean="0">
                          <a:effectLst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</a:rPr>
                        <a:t>9,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2</a:t>
                      </a:r>
                      <a:r>
                        <a:rPr lang="en-US" sz="1200" spc="-5" dirty="0" smtClean="0">
                          <a:effectLst/>
                        </a:rPr>
                        <a:t>3</a:t>
                      </a:r>
                      <a:r>
                        <a:rPr lang="en-US" sz="1200" dirty="0" smtClean="0">
                          <a:effectLst/>
                        </a:rPr>
                        <a:t>,</a:t>
                      </a:r>
                      <a:r>
                        <a:rPr lang="en-US" sz="1200" spc="-5" dirty="0" smtClean="0">
                          <a:effectLst/>
                        </a:rPr>
                        <a:t>3</a:t>
                      </a:r>
                      <a:r>
                        <a:rPr lang="en-US" sz="1200" spc="5" dirty="0" smtClean="0">
                          <a:effectLst/>
                        </a:rPr>
                        <a:t>72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spc="-5" dirty="0" smtClean="0">
                          <a:effectLst/>
                        </a:rPr>
                        <a:t>36</a:t>
                      </a:r>
                      <a:r>
                        <a:rPr lang="en-US" sz="1200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8</a:t>
                      </a:r>
                      <a:r>
                        <a:rPr lang="en-US" sz="1200" spc="-5" dirty="0" smtClean="0">
                          <a:effectLst/>
                        </a:rPr>
                        <a:t>5</a:t>
                      </a:r>
                      <a:r>
                        <a:rPr lang="en-US" sz="1200" spc="5" dirty="0" smtClean="0">
                          <a:effectLst/>
                        </a:rPr>
                        <a:t>4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7</a:t>
                      </a:r>
                      <a:r>
                        <a:rPr lang="en-US" sz="1200" spc="-5" dirty="0" smtClean="0">
                          <a:effectLst/>
                        </a:rPr>
                        <a:t>7</a:t>
                      </a:r>
                      <a:r>
                        <a:rPr lang="en-US" sz="1200" spc="5" dirty="0" smtClean="0">
                          <a:effectLst/>
                        </a:rPr>
                        <a:t>5,</a:t>
                      </a:r>
                      <a:r>
                        <a:rPr lang="en-US" sz="1200" spc="-5" dirty="0" smtClean="0">
                          <a:effectLst/>
                        </a:rPr>
                        <a:t>8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dirty="0" smtClean="0">
                          <a:effectLst/>
                        </a:rPr>
                        <a:t>7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3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Mengenal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Data yang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 di 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 memory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wadah</a:t>
            </a:r>
            <a:r>
              <a:rPr lang="en-US" dirty="0">
                <a:solidFill>
                  <a:schemeClr val="tx1"/>
                </a:solidFill>
              </a:rPr>
              <a:t>.  </a:t>
            </a:r>
            <a:r>
              <a:rPr lang="en-US" dirty="0" err="1">
                <a:solidFill>
                  <a:schemeClr val="tx1"/>
                </a:solidFill>
              </a:rPr>
              <a:t>Wadah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id-ID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menyimpan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type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alokasi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memory (</a:t>
            </a:r>
            <a:r>
              <a:rPr lang="en-US" i="1" dirty="0">
                <a:solidFill>
                  <a:schemeClr val="tx1"/>
                </a:solidFill>
              </a:rPr>
              <a:t>byte</a:t>
            </a:r>
            <a:r>
              <a:rPr lang="en-US" dirty="0">
                <a:solidFill>
                  <a:schemeClr val="tx1"/>
                </a:solidFill>
              </a:rPr>
              <a:t>) yang </a:t>
            </a:r>
            <a:r>
              <a:rPr lang="en-US" dirty="0" err="1">
                <a:solidFill>
                  <a:schemeClr val="tx1"/>
                </a:solidFill>
              </a:rPr>
              <a:t>berbeda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penghematan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kecepatan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penghitungan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3" y="188912"/>
            <a:ext cx="10363200" cy="1143000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Mengenal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46188"/>
            <a:ext cx="10777538" cy="5054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chemeClr val="tx1"/>
                </a:solidFill>
              </a:rPr>
              <a:t>Prinsip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utama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perlu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diperhatikan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pemilihan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tipe</a:t>
            </a:r>
            <a:r>
              <a:rPr lang="en-US" sz="2400" dirty="0">
                <a:solidFill>
                  <a:schemeClr val="tx1"/>
                </a:solidFill>
              </a:rPr>
              <a:t> data yang </a:t>
            </a:r>
            <a:r>
              <a:rPr lang="en-US" sz="2400" dirty="0" err="1">
                <a:solidFill>
                  <a:schemeClr val="tx1"/>
                </a:solidFill>
              </a:rPr>
              <a:t>yang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ukurannya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berlebihan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dibanding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kebutuhan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anda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Sesuaikan</a:t>
            </a:r>
            <a:r>
              <a:rPr lang="en-US" sz="2400" dirty="0">
                <a:solidFill>
                  <a:schemeClr val="tx1"/>
                </a:solidFill>
              </a:rPr>
              <a:t> pula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presisi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dikehendaki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aplikasi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id-ID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type Integer. </a:t>
            </a:r>
            <a:r>
              <a:rPr lang="en-US" sz="2400" dirty="0" err="1">
                <a:solidFill>
                  <a:schemeClr val="tx1"/>
                </a:solidFill>
              </a:rPr>
              <a:t>Tentunya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sesuai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type Integer </a:t>
            </a:r>
            <a:r>
              <a:rPr lang="en-US" sz="2400" dirty="0" err="1">
                <a:solidFill>
                  <a:schemeClr val="tx1"/>
                </a:solidFill>
              </a:rPr>
              <a:t>berukuran</a:t>
            </a:r>
            <a:r>
              <a:rPr lang="en-US" sz="2400" dirty="0">
                <a:solidFill>
                  <a:schemeClr val="tx1"/>
                </a:solidFill>
              </a:rPr>
              <a:t> 4 byte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memori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sedangkan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memerlukan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maksimum</a:t>
            </a:r>
            <a:r>
              <a:rPr lang="en-US" sz="2400" dirty="0">
                <a:solidFill>
                  <a:schemeClr val="tx1"/>
                </a:solidFill>
              </a:rPr>
              <a:t> 2,147,483,647. </a:t>
            </a:r>
            <a:r>
              <a:rPr lang="en-US" sz="2400" dirty="0" err="1">
                <a:solidFill>
                  <a:schemeClr val="tx1"/>
                </a:solidFill>
              </a:rPr>
              <a:t>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type data Byte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maksimum</a:t>
            </a:r>
            <a:r>
              <a:rPr lang="en-US" sz="2400" dirty="0">
                <a:solidFill>
                  <a:schemeClr val="tx1"/>
                </a:solidFill>
              </a:rPr>
              <a:t> 255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membutuhkan</a:t>
            </a:r>
            <a:r>
              <a:rPr lang="en-US" sz="2400" dirty="0">
                <a:solidFill>
                  <a:schemeClr val="tx1"/>
                </a:solidFill>
              </a:rPr>
              <a:t> 1 byte </a:t>
            </a:r>
            <a:r>
              <a:rPr lang="en-US" sz="2400" dirty="0" err="1">
                <a:solidFill>
                  <a:schemeClr val="tx1"/>
                </a:solidFill>
              </a:rPr>
              <a:t>memori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Tentunya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sesuatu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wajar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apabila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melebihi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angka</a:t>
            </a:r>
            <a:r>
              <a:rPr lang="en-US" sz="2400" dirty="0">
                <a:solidFill>
                  <a:schemeClr val="tx1"/>
                </a:solidFill>
              </a:rPr>
              <a:t> 255.</a:t>
            </a:r>
            <a:endParaRPr lang="id-ID" sz="2400" dirty="0">
              <a:solidFill>
                <a:schemeClr val="tx1"/>
              </a:solidFill>
            </a:endParaRPr>
          </a:p>
          <a:p>
            <a:pPr algn="just"/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Mengenal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6896" y="1477369"/>
            <a:ext cx="11187448" cy="4525963"/>
          </a:xfrm>
        </p:spPr>
        <p:txBody>
          <a:bodyPr/>
          <a:lstStyle/>
          <a:p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melalui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penulisan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deklarasi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kode</a:t>
            </a:r>
            <a:r>
              <a:rPr lang="en-US" sz="2200" dirty="0">
                <a:solidFill>
                  <a:schemeClr val="tx1"/>
                </a:solidFill>
              </a:rPr>
              <a:t> program :</a:t>
            </a:r>
            <a:endParaRPr lang="id-ID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sz="2200" b="1" dirty="0" smtClean="0">
                <a:solidFill>
                  <a:schemeClr val="tx1"/>
                </a:solidFill>
              </a:rPr>
              <a:t>	</a:t>
            </a:r>
            <a:r>
              <a:rPr lang="id-ID" sz="22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Dim </a:t>
            </a:r>
            <a:r>
              <a:rPr lang="en-US" sz="2800" b="1" dirty="0">
                <a:solidFill>
                  <a:schemeClr val="tx1"/>
                </a:solidFill>
              </a:rPr>
              <a:t>&lt;</a:t>
            </a:r>
            <a:r>
              <a:rPr lang="en-US" sz="2800" b="1" dirty="0" err="1">
                <a:solidFill>
                  <a:schemeClr val="tx1"/>
                </a:solidFill>
              </a:rPr>
              <a:t>nama_variabel</a:t>
            </a:r>
            <a:r>
              <a:rPr lang="en-US" sz="2800" b="1" dirty="0">
                <a:solidFill>
                  <a:schemeClr val="tx1"/>
                </a:solidFill>
              </a:rPr>
              <a:t>&gt; As &lt;</a:t>
            </a:r>
            <a:r>
              <a:rPr lang="en-US" sz="2800" b="1" dirty="0" err="1">
                <a:solidFill>
                  <a:schemeClr val="tx1"/>
                </a:solidFill>
              </a:rPr>
              <a:t>type_data</a:t>
            </a:r>
            <a:r>
              <a:rPr lang="en-US" sz="2800" b="1" dirty="0" smtClean="0">
                <a:solidFill>
                  <a:schemeClr val="tx1"/>
                </a:solidFill>
              </a:rPr>
              <a:t>&gt;</a:t>
            </a:r>
            <a:endParaRPr lang="id-ID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sz="2200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Contoh</a:t>
            </a:r>
            <a:r>
              <a:rPr lang="en-US" sz="2200" dirty="0">
                <a:solidFill>
                  <a:schemeClr val="tx1"/>
                </a:solidFill>
              </a:rPr>
              <a:t> : Dim </a:t>
            </a:r>
            <a:r>
              <a:rPr lang="en-US" sz="2200" dirty="0" err="1">
                <a:solidFill>
                  <a:schemeClr val="tx1"/>
                </a:solidFill>
              </a:rPr>
              <a:t>nama_user</a:t>
            </a:r>
            <a:r>
              <a:rPr lang="en-US" sz="2200" dirty="0">
                <a:solidFill>
                  <a:schemeClr val="tx1"/>
                </a:solidFill>
              </a:rPr>
              <a:t> As String </a:t>
            </a:r>
            <a:endParaRPr lang="id-ID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 err="1">
                <a:solidFill>
                  <a:schemeClr val="tx1"/>
                </a:solidFill>
              </a:rPr>
              <a:t>Aturan</a:t>
            </a:r>
            <a:r>
              <a:rPr lang="en-US" sz="2200" b="1" dirty="0">
                <a:solidFill>
                  <a:schemeClr val="tx1"/>
                </a:solidFill>
              </a:rPr>
              <a:t> di </a:t>
            </a:r>
            <a:r>
              <a:rPr lang="en-US" sz="2200" b="1" dirty="0" err="1">
                <a:solidFill>
                  <a:schemeClr val="tx1"/>
                </a:solidFill>
              </a:rPr>
              <a:t>dalam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penamaan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variabel</a:t>
            </a:r>
            <a:r>
              <a:rPr lang="en-US" sz="2200" b="1" dirty="0">
                <a:solidFill>
                  <a:schemeClr val="tx1"/>
                </a:solidFill>
              </a:rPr>
              <a:t> :</a:t>
            </a:r>
            <a:endParaRPr lang="id-ID" sz="2200" b="1" dirty="0">
              <a:solidFill>
                <a:schemeClr val="tx1"/>
              </a:solidFill>
            </a:endParaRPr>
          </a:p>
          <a:p>
            <a:pPr lvl="0">
              <a:buFont typeface="Century Gothic" panose="020B0502020202020204" pitchFamily="34" charset="0"/>
              <a:buChar char="√"/>
            </a:pPr>
            <a:r>
              <a:rPr lang="en-US" sz="2200" dirty="0" err="1" smtClean="0">
                <a:solidFill>
                  <a:schemeClr val="tx1"/>
                </a:solidFill>
              </a:rPr>
              <a:t>Harus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diawali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huruf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id-ID" sz="2200" dirty="0">
              <a:solidFill>
                <a:schemeClr val="tx1"/>
              </a:solidFill>
            </a:endParaRPr>
          </a:p>
          <a:p>
            <a:pPr lvl="0">
              <a:buFont typeface="Century Gothic" panose="020B0502020202020204" pitchFamily="34" charset="0"/>
              <a:buChar char="√"/>
            </a:pP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spasi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Spasi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bisa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diganti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karakter</a:t>
            </a:r>
            <a:r>
              <a:rPr lang="en-US" sz="2200" dirty="0">
                <a:solidFill>
                  <a:schemeClr val="tx1"/>
                </a:solidFill>
              </a:rPr>
              <a:t> underscore (_).</a:t>
            </a:r>
            <a:endParaRPr lang="id-ID" sz="2200" dirty="0">
              <a:solidFill>
                <a:schemeClr val="tx1"/>
              </a:solidFill>
            </a:endParaRPr>
          </a:p>
          <a:p>
            <a:pPr lvl="0">
              <a:buFont typeface="Century Gothic" panose="020B0502020202020204" pitchFamily="34" charset="0"/>
              <a:buChar char="√"/>
            </a:pP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karakter-karakter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khusus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seperti</a:t>
            </a:r>
            <a:r>
              <a:rPr lang="en-US" sz="2200" dirty="0">
                <a:solidFill>
                  <a:schemeClr val="tx1"/>
                </a:solidFill>
              </a:rPr>
              <a:t> : +, -, *, /, &lt;, &gt;, </a:t>
            </a:r>
            <a:r>
              <a:rPr lang="en-US" sz="2200" dirty="0" err="1">
                <a:solidFill>
                  <a:schemeClr val="tx1"/>
                </a:solidFill>
              </a:rPr>
              <a:t>dll</a:t>
            </a:r>
            <a:r>
              <a:rPr lang="en-US" sz="2200" dirty="0">
                <a:solidFill>
                  <a:schemeClr val="tx1"/>
                </a:solidFill>
              </a:rPr>
              <a:t>).</a:t>
            </a:r>
            <a:endParaRPr lang="id-ID" sz="2200" dirty="0">
              <a:solidFill>
                <a:schemeClr val="tx1"/>
              </a:solidFill>
            </a:endParaRPr>
          </a:p>
          <a:p>
            <a:pPr lvl="0">
              <a:buFont typeface="Century Gothic" panose="020B0502020202020204" pitchFamily="34" charset="0"/>
              <a:buChar char="√"/>
            </a:pP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kata-kata </a:t>
            </a:r>
            <a:r>
              <a:rPr lang="en-US" sz="2200" dirty="0" err="1">
                <a:solidFill>
                  <a:schemeClr val="tx1"/>
                </a:solidFill>
              </a:rPr>
              <a:t>kunci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sudah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dikenal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oleh</a:t>
            </a:r>
            <a:r>
              <a:rPr lang="en-US" sz="2200" dirty="0">
                <a:solidFill>
                  <a:schemeClr val="tx1"/>
                </a:solidFill>
              </a:rPr>
              <a:t> Visual Basic 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err="1">
                <a:solidFill>
                  <a:schemeClr val="tx1"/>
                </a:solidFill>
              </a:rPr>
              <a:t>seperti</a:t>
            </a:r>
            <a:r>
              <a:rPr lang="en-US" sz="2200" dirty="0">
                <a:solidFill>
                  <a:schemeClr val="tx1"/>
                </a:solidFill>
              </a:rPr>
              <a:t> : dim, as, string, integer, </a:t>
            </a:r>
            <a:r>
              <a:rPr lang="en-US" sz="2200" dirty="0" err="1">
                <a:solidFill>
                  <a:schemeClr val="tx1"/>
                </a:solidFill>
              </a:rPr>
              <a:t>dll</a:t>
            </a:r>
            <a:r>
              <a:rPr lang="en-US" sz="2200" dirty="0">
                <a:solidFill>
                  <a:schemeClr val="tx1"/>
                </a:solidFill>
              </a:rPr>
              <a:t>).</a:t>
            </a:r>
            <a:endParaRPr lang="id-ID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Mengenal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50073"/>
            <a:ext cx="109728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menyimpan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sesuai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type </a:t>
            </a:r>
            <a:r>
              <a:rPr lang="en-US" sz="2400" dirty="0" err="1">
                <a:solidFill>
                  <a:schemeClr val="tx1"/>
                </a:solidFill>
              </a:rPr>
              <a:t>datanya</a:t>
            </a:r>
            <a:r>
              <a:rPr lang="en-US" sz="2400" dirty="0">
                <a:solidFill>
                  <a:schemeClr val="tx1"/>
                </a:solidFill>
              </a:rPr>
              <a:t>. Cara </a:t>
            </a:r>
            <a:r>
              <a:rPr lang="en-US" sz="2400" dirty="0" err="1">
                <a:solidFill>
                  <a:schemeClr val="tx1"/>
                </a:solidFill>
              </a:rPr>
              <a:t>mengisi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  <a:endParaRPr lang="id-ID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sz="2400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&lt;</a:t>
            </a:r>
            <a:r>
              <a:rPr lang="en-US" sz="2400" b="1" dirty="0" err="1">
                <a:solidFill>
                  <a:schemeClr val="tx1"/>
                </a:solidFill>
              </a:rPr>
              <a:t>nama_variabel</a:t>
            </a:r>
            <a:r>
              <a:rPr lang="en-US" sz="2400" b="1" dirty="0">
                <a:solidFill>
                  <a:schemeClr val="tx1"/>
                </a:solidFill>
              </a:rPr>
              <a:t>&gt; = &lt;</a:t>
            </a:r>
            <a:r>
              <a:rPr lang="en-US" sz="2400" b="1" dirty="0" err="1">
                <a:solidFill>
                  <a:schemeClr val="tx1"/>
                </a:solidFill>
              </a:rPr>
              <a:t>nilai_data</a:t>
            </a:r>
            <a:r>
              <a:rPr lang="en-US" sz="2400" b="1" dirty="0">
                <a:solidFill>
                  <a:schemeClr val="tx1"/>
                </a:solidFill>
              </a:rPr>
              <a:t>&gt;</a:t>
            </a:r>
            <a:endParaRPr lang="id-ID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400" dirty="0" err="1">
                <a:solidFill>
                  <a:schemeClr val="tx1"/>
                </a:solidFill>
              </a:rPr>
              <a:t>Contoh</a:t>
            </a:r>
            <a:r>
              <a:rPr lang="en-US" sz="2400" dirty="0">
                <a:solidFill>
                  <a:schemeClr val="tx1"/>
                </a:solidFill>
              </a:rPr>
              <a:t> : </a:t>
            </a:r>
            <a:r>
              <a:rPr lang="en-US" sz="2400" dirty="0" err="1">
                <a:solidFill>
                  <a:schemeClr val="tx1"/>
                </a:solidFill>
              </a:rPr>
              <a:t>nama_user</a:t>
            </a:r>
            <a:r>
              <a:rPr lang="en-US" sz="2400" dirty="0">
                <a:solidFill>
                  <a:schemeClr val="tx1"/>
                </a:solidFill>
              </a:rPr>
              <a:t> = “</a:t>
            </a:r>
            <a:r>
              <a:rPr lang="en-US" sz="2400" dirty="0" err="1">
                <a:solidFill>
                  <a:schemeClr val="tx1"/>
                </a:solidFill>
              </a:rPr>
              <a:t>krisna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endParaRPr lang="id-ID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type data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nilai_data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diapit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pembatas</a:t>
            </a:r>
            <a:r>
              <a:rPr lang="en-US" sz="2400" dirty="0">
                <a:solidFill>
                  <a:schemeClr val="tx1"/>
                </a:solidFill>
              </a:rPr>
              <a:t>. Type data string </a:t>
            </a:r>
            <a:r>
              <a:rPr lang="en-US" sz="2400" dirty="0" err="1">
                <a:solidFill>
                  <a:schemeClr val="tx1"/>
                </a:solidFill>
              </a:rPr>
              <a:t>dibatasi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petik</a:t>
            </a:r>
            <a:r>
              <a:rPr lang="en-US" sz="2400" dirty="0">
                <a:solidFill>
                  <a:schemeClr val="tx1"/>
                </a:solidFill>
              </a:rPr>
              <a:t>- </a:t>
            </a:r>
            <a:r>
              <a:rPr lang="en-US" sz="2400" dirty="0" err="1">
                <a:solidFill>
                  <a:schemeClr val="tx1"/>
                </a:solidFill>
              </a:rPr>
              <a:t>ganda</a:t>
            </a:r>
            <a:r>
              <a:rPr lang="en-US" sz="2400" dirty="0">
                <a:solidFill>
                  <a:schemeClr val="tx1"/>
                </a:solidFill>
              </a:rPr>
              <a:t> : “</a:t>
            </a:r>
            <a:r>
              <a:rPr lang="en-US" sz="2400" dirty="0" err="1">
                <a:solidFill>
                  <a:schemeClr val="tx1"/>
                </a:solidFill>
              </a:rPr>
              <a:t>nilai_data</a:t>
            </a:r>
            <a:r>
              <a:rPr lang="en-US" sz="2400" dirty="0">
                <a:solidFill>
                  <a:schemeClr val="tx1"/>
                </a:solidFill>
              </a:rPr>
              <a:t>”. </a:t>
            </a:r>
            <a:endParaRPr lang="id-ID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Type </a:t>
            </a:r>
            <a:r>
              <a:rPr lang="en-US" sz="2400" dirty="0">
                <a:solidFill>
                  <a:schemeClr val="tx1"/>
                </a:solidFill>
              </a:rPr>
              <a:t>data date </a:t>
            </a:r>
            <a:r>
              <a:rPr lang="en-US" sz="2400" dirty="0" err="1">
                <a:solidFill>
                  <a:schemeClr val="tx1"/>
                </a:solidFill>
              </a:rPr>
              <a:t>dibatasi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pagar</a:t>
            </a:r>
            <a:r>
              <a:rPr lang="en-US" sz="2400" dirty="0">
                <a:solidFill>
                  <a:schemeClr val="tx1"/>
                </a:solidFill>
              </a:rPr>
              <a:t> : #</a:t>
            </a:r>
            <a:r>
              <a:rPr lang="en-US" sz="2400" dirty="0" err="1">
                <a:solidFill>
                  <a:schemeClr val="tx1"/>
                </a:solidFill>
              </a:rPr>
              <a:t>nilai_data</a:t>
            </a:r>
            <a:r>
              <a:rPr lang="en-US" sz="2400" dirty="0">
                <a:solidFill>
                  <a:schemeClr val="tx1"/>
                </a:solidFill>
              </a:rPr>
              <a:t>#. Type data </a:t>
            </a:r>
            <a:r>
              <a:rPr lang="en-US" sz="2400" dirty="0" err="1">
                <a:solidFill>
                  <a:schemeClr val="tx1"/>
                </a:solidFill>
              </a:rPr>
              <a:t>lainnya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perlu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pembatas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algn="just"/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85846"/>
            <a:ext cx="10972800" cy="5043491"/>
          </a:xfrm>
        </p:spPr>
        <p:txBody>
          <a:bodyPr/>
          <a:lstStyle/>
          <a:p>
            <a:pPr algn="just"/>
            <a:r>
              <a:rPr lang="en-US" sz="2200" dirty="0" err="1">
                <a:solidFill>
                  <a:schemeClr val="tx1"/>
                </a:solidFill>
              </a:rPr>
              <a:t>Sebuah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mempunyai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ruang-lingkup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i="1" dirty="0">
                <a:solidFill>
                  <a:schemeClr val="tx1"/>
                </a:solidFill>
              </a:rPr>
              <a:t>scope</a:t>
            </a:r>
            <a:r>
              <a:rPr lang="en-US" sz="2200" dirty="0">
                <a:solidFill>
                  <a:schemeClr val="tx1"/>
                </a:solidFill>
              </a:rPr>
              <a:t>)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waktu-hidup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i="1" dirty="0">
                <a:solidFill>
                  <a:schemeClr val="tx1"/>
                </a:solidFill>
              </a:rPr>
              <a:t>lifetime</a:t>
            </a:r>
            <a:r>
              <a:rPr lang="en-US" sz="2200" dirty="0">
                <a:solidFill>
                  <a:schemeClr val="tx1"/>
                </a:solidFill>
              </a:rPr>
              <a:t>) :</a:t>
            </a:r>
            <a:endParaRPr lang="id-ID" sz="22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200" b="1" dirty="0">
                <a:solidFill>
                  <a:schemeClr val="tx1"/>
                </a:solidFill>
              </a:rPr>
              <a:t> </a:t>
            </a:r>
            <a:r>
              <a:rPr lang="id-ID" sz="2400" b="1" dirty="0">
                <a:solidFill>
                  <a:schemeClr val="tx1"/>
                </a:solidFill>
              </a:rPr>
              <a:t>Module </a:t>
            </a:r>
            <a:r>
              <a:rPr lang="id-ID" sz="2400" b="1" dirty="0" smtClean="0">
                <a:solidFill>
                  <a:schemeClr val="tx1"/>
                </a:solidFill>
              </a:rPr>
              <a:t>level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dapat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dikenali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seluruh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bagian</a:t>
            </a:r>
            <a:r>
              <a:rPr lang="en-US" sz="2200" dirty="0">
                <a:solidFill>
                  <a:schemeClr val="tx1"/>
                </a:solidFill>
              </a:rPr>
              <a:t> program.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data yang </a:t>
            </a:r>
            <a:r>
              <a:rPr lang="en-US" sz="2200" dirty="0" err="1">
                <a:solidFill>
                  <a:schemeClr val="tx1"/>
                </a:solidFill>
              </a:rPr>
              <a:t>tersimpan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didalamnya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hidup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terus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selama</a:t>
            </a:r>
            <a:r>
              <a:rPr lang="en-US" sz="2200" dirty="0">
                <a:solidFill>
                  <a:schemeClr val="tx1"/>
                </a:solidFill>
              </a:rPr>
              <a:t> program </a:t>
            </a:r>
            <a:r>
              <a:rPr lang="en-US" sz="2200" dirty="0" err="1">
                <a:solidFill>
                  <a:schemeClr val="tx1"/>
                </a:solidFill>
              </a:rPr>
              <a:t>berjalan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id-ID" sz="22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b="1" dirty="0">
                <a:solidFill>
                  <a:schemeClr val="tx1"/>
                </a:solidFill>
              </a:rPr>
              <a:t>Procedure level / local </a:t>
            </a:r>
            <a:r>
              <a:rPr lang="id-ID" sz="2400" b="1" dirty="0" smtClean="0">
                <a:solidFill>
                  <a:schemeClr val="tx1"/>
                </a:solidFill>
              </a:rPr>
              <a:t>scope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hanya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dikenali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satu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bagian</a:t>
            </a:r>
            <a:r>
              <a:rPr lang="en-US" sz="2200" dirty="0">
                <a:solidFill>
                  <a:schemeClr val="tx1"/>
                </a:solidFill>
              </a:rPr>
              <a:t> program </a:t>
            </a:r>
            <a:r>
              <a:rPr lang="en-US" sz="2200" dirty="0" err="1">
                <a:solidFill>
                  <a:schemeClr val="tx1"/>
                </a:solidFill>
              </a:rPr>
              <a:t>saja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data yang </a:t>
            </a:r>
            <a:r>
              <a:rPr lang="en-US" sz="2200" dirty="0" err="1">
                <a:solidFill>
                  <a:schemeClr val="tx1"/>
                </a:solidFill>
              </a:rPr>
              <a:t>tersimpan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didalamnya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hanya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hidup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selama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bagian</a:t>
            </a:r>
            <a:r>
              <a:rPr lang="en-US" sz="2200" dirty="0">
                <a:solidFill>
                  <a:schemeClr val="tx1"/>
                </a:solidFill>
              </a:rPr>
              <a:t> program </a:t>
            </a:r>
            <a:r>
              <a:rPr lang="en-US" sz="2200" dirty="0" err="1">
                <a:solidFill>
                  <a:schemeClr val="tx1"/>
                </a:solidFill>
              </a:rPr>
              <a:t>tersebut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dijalankan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id-ID" sz="2200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endParaRPr lang="id-ID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datanya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bersifat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tetap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bisa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diubah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disebut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b="1" dirty="0">
                <a:solidFill>
                  <a:schemeClr val="tx1"/>
                </a:solidFill>
              </a:rPr>
              <a:t>KONSTANTA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Penulisan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deklarasi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konstanta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kode</a:t>
            </a:r>
            <a:r>
              <a:rPr lang="en-US" sz="2200" dirty="0">
                <a:solidFill>
                  <a:schemeClr val="tx1"/>
                </a:solidFill>
              </a:rPr>
              <a:t> program :</a:t>
            </a:r>
            <a:endParaRPr lang="id-ID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d-ID" sz="2200" b="1" dirty="0" smtClean="0">
                <a:solidFill>
                  <a:schemeClr val="tx1"/>
                </a:solidFill>
              </a:rPr>
              <a:t>	</a:t>
            </a:r>
            <a:r>
              <a:rPr lang="en-US" sz="2200" b="1" dirty="0" err="1" smtClean="0">
                <a:solidFill>
                  <a:schemeClr val="tx1"/>
                </a:solidFill>
              </a:rPr>
              <a:t>Const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nama_kontanta</a:t>
            </a:r>
            <a:r>
              <a:rPr lang="en-US" sz="2200" b="1" dirty="0">
                <a:solidFill>
                  <a:schemeClr val="tx1"/>
                </a:solidFill>
              </a:rPr>
              <a:t>&gt; As &lt;</a:t>
            </a:r>
            <a:r>
              <a:rPr lang="en-US" sz="2200" b="1" dirty="0" err="1">
                <a:solidFill>
                  <a:schemeClr val="tx1"/>
                </a:solidFill>
              </a:rPr>
              <a:t>type_data</a:t>
            </a:r>
            <a:r>
              <a:rPr lang="en-US" sz="2200" b="1" dirty="0">
                <a:solidFill>
                  <a:schemeClr val="tx1"/>
                </a:solidFill>
              </a:rPr>
              <a:t>&gt; = &lt;</a:t>
            </a:r>
            <a:r>
              <a:rPr lang="en-US" sz="2200" b="1" dirty="0" err="1">
                <a:solidFill>
                  <a:schemeClr val="tx1"/>
                </a:solidFill>
              </a:rPr>
              <a:t>nilai_data</a:t>
            </a:r>
            <a:r>
              <a:rPr lang="en-US" sz="2200" b="1" dirty="0">
                <a:solidFill>
                  <a:schemeClr val="tx1"/>
                </a:solidFill>
              </a:rPr>
              <a:t>&gt;</a:t>
            </a:r>
            <a:endParaRPr lang="id-ID" sz="2200" dirty="0">
              <a:solidFill>
                <a:schemeClr val="tx1"/>
              </a:solidFill>
            </a:endParaRPr>
          </a:p>
          <a:p>
            <a:pPr algn="just"/>
            <a:r>
              <a:rPr lang="en-US" sz="2200" dirty="0" err="1">
                <a:solidFill>
                  <a:schemeClr val="tx1"/>
                </a:solidFill>
              </a:rPr>
              <a:t>Contoh</a:t>
            </a:r>
            <a:r>
              <a:rPr lang="en-US" sz="2200" dirty="0">
                <a:solidFill>
                  <a:schemeClr val="tx1"/>
                </a:solidFill>
              </a:rPr>
              <a:t> : </a:t>
            </a:r>
            <a:r>
              <a:rPr lang="en-US" sz="2200" dirty="0" err="1">
                <a:solidFill>
                  <a:schemeClr val="tx1"/>
                </a:solidFill>
              </a:rPr>
              <a:t>Const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tgl_gajian</a:t>
            </a:r>
            <a:r>
              <a:rPr lang="en-US" sz="2200" dirty="0">
                <a:solidFill>
                  <a:schemeClr val="tx1"/>
                </a:solidFill>
              </a:rPr>
              <a:t> As Date = #25/09/2009#</a:t>
            </a:r>
            <a:endParaRPr lang="id-ID" sz="2200" dirty="0">
              <a:solidFill>
                <a:schemeClr val="tx1"/>
              </a:solidFill>
            </a:endParaRPr>
          </a:p>
          <a:p>
            <a:pPr algn="just"/>
            <a:endParaRPr lang="id-ID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Contoh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id-ID" b="1" dirty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Test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0" y="1417638"/>
            <a:ext cx="5019676" cy="504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2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791</TotalTime>
  <Words>641</Words>
  <Application>Microsoft Office PowerPoint</Application>
  <PresentationFormat>Custom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PENGGUNAAN DATA DAN VARIABEL</vt:lpstr>
      <vt:lpstr>Mengenal Data dan Variabel</vt:lpstr>
      <vt:lpstr>Mengenal Type Data</vt:lpstr>
      <vt:lpstr>Mengenal Data dan Variabel</vt:lpstr>
      <vt:lpstr>Mengenal Data dan Variabel</vt:lpstr>
      <vt:lpstr>Mengenal Data dan Variabel</vt:lpstr>
      <vt:lpstr>Mengenal Data dan Variabel</vt:lpstr>
      <vt:lpstr>PowerPoint Presentation</vt:lpstr>
      <vt:lpstr>Contoh 1 : Variabel Test</vt:lpstr>
      <vt:lpstr>PowerPoint Presentation</vt:lpstr>
      <vt:lpstr>PowerPoint Presentation</vt:lpstr>
      <vt:lpstr>PowerPoint Presentation</vt:lpstr>
      <vt:lpstr>OPERATOR PADA VB</vt:lpstr>
      <vt:lpstr>OPERATOR PADA VB</vt:lpstr>
      <vt:lpstr>Contoh 2</vt:lpstr>
      <vt:lpstr>PowerPoint Presentation</vt:lpstr>
      <vt:lpstr>PowerPoint Presentation</vt:lpstr>
    </vt:vector>
  </TitlesOfParts>
  <Company>Personal NetBook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DATA DAN VARIABEL</dc:title>
  <dc:creator>ADIXP</dc:creator>
  <cp:lastModifiedBy>maeztro</cp:lastModifiedBy>
  <cp:revision>36</cp:revision>
  <dcterms:created xsi:type="dcterms:W3CDTF">2013-09-25T14:31:34Z</dcterms:created>
  <dcterms:modified xsi:type="dcterms:W3CDTF">2016-10-05T02:29:39Z</dcterms:modified>
</cp:coreProperties>
</file>