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3" r:id="rId26"/>
    <p:sldId id="292" r:id="rId27"/>
    <p:sldId id="293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70" d="100"/>
          <a:sy n="70" d="100"/>
        </p:scale>
        <p:origin x="-75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 Informasi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p:oleObj spid="_x0000_s34822" name="Picture" r:id="rId4" imgW="4276344" imgH="1609344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1330</Words>
  <Application>Microsoft Office PowerPoint</Application>
  <PresentationFormat>On-screen Show (4:3)</PresentationFormat>
  <Paragraphs>492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Picture</vt:lpstr>
      <vt:lpstr>Slide 1</vt:lpstr>
      <vt:lpstr>PROJECT SCHEDULING</vt:lpstr>
      <vt:lpstr>Slide 3</vt:lpstr>
      <vt:lpstr>Slide 4</vt:lpstr>
      <vt:lpstr>Slide 5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Slide 13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Slide 27</vt:lpstr>
      <vt:lpstr>Slide 28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109</cp:revision>
  <dcterms:created xsi:type="dcterms:W3CDTF">2011-03-24T08:51:10Z</dcterms:created>
  <dcterms:modified xsi:type="dcterms:W3CDTF">2011-04-27T15:17:51Z</dcterms:modified>
</cp:coreProperties>
</file>