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handoutMasterIdLst>
    <p:handoutMasterId r:id="rId13"/>
  </p:handoutMasterIdLst>
  <p:sldIdLst>
    <p:sldId id="256" r:id="rId2"/>
    <p:sldId id="274" r:id="rId3"/>
    <p:sldId id="275" r:id="rId4"/>
    <p:sldId id="276" r:id="rId5"/>
    <p:sldId id="280" r:id="rId6"/>
    <p:sldId id="282" r:id="rId7"/>
    <p:sldId id="277" r:id="rId8"/>
    <p:sldId id="284" r:id="rId9"/>
    <p:sldId id="283" r:id="rId10"/>
    <p:sldId id="279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D7D31"/>
    <a:srgbClr val="FFCCFF"/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5" autoAdjust="0"/>
    <p:restoredTop sz="94660"/>
  </p:normalViewPr>
  <p:slideViewPr>
    <p:cSldViewPr>
      <p:cViewPr varScale="1">
        <p:scale>
          <a:sx n="77" d="100"/>
          <a:sy n="77" d="100"/>
        </p:scale>
        <p:origin x="7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326EE-0437-42A2-83CF-2575431F006E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9538BCA-0283-456D-B694-66E91DC10535}">
      <dgm:prSet/>
      <dgm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Publikasi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/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terbitan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yang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didistribusikan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kepada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anggota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/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khalayak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pendukung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dari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suatu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organisasi</a:t>
          </a:r>
          <a:endParaRPr lang="en-US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862E294-DE82-4360-9ED9-3B0BB333F638}" type="parTrans" cxnId="{9D5A11F5-DC47-4D23-84BC-BF92B1F5E4E8}">
      <dgm:prSet/>
      <dgm:spPr/>
      <dgm:t>
        <a:bodyPr/>
        <a:lstStyle/>
        <a:p>
          <a:endParaRPr lang="en-US"/>
        </a:p>
      </dgm:t>
    </dgm:pt>
    <dgm:pt modelId="{D41BCFEC-AEAE-42E5-B8FC-574AC9DBB04A}" type="sibTrans" cxnId="{9D5A11F5-DC47-4D23-84BC-BF92B1F5E4E8}">
      <dgm:prSet/>
      <dgm:spPr/>
      <dgm:t>
        <a:bodyPr/>
        <a:lstStyle/>
        <a:p>
          <a:endParaRPr lang="en-US"/>
        </a:p>
      </dgm:t>
    </dgm:pt>
    <dgm:pt modelId="{70DBFB41-0F90-45A9-8AEC-39A333ABCAA2}">
      <dgm:prSet/>
      <dgm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Jurnal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diartikan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secara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luas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sebagai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bahan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cetakan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yang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diterbitkan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secara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teratur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. </a:t>
          </a:r>
          <a:endParaRPr lang="en-US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D9A3DAB-D886-4866-A780-8345D79CADC8}" type="parTrans" cxnId="{63FA83C4-4C3E-4DD7-A221-6BF4BC4B5870}">
      <dgm:prSet/>
      <dgm:spPr/>
      <dgm:t>
        <a:bodyPr/>
        <a:lstStyle/>
        <a:p>
          <a:endParaRPr lang="en-US"/>
        </a:p>
      </dgm:t>
    </dgm:pt>
    <dgm:pt modelId="{A5C0B086-BE5A-4B57-99F2-FCEC9BD94AE0}" type="sibTrans" cxnId="{63FA83C4-4C3E-4DD7-A221-6BF4BC4B5870}">
      <dgm:prSet/>
      <dgm:spPr/>
      <dgm:t>
        <a:bodyPr/>
        <a:lstStyle/>
        <a:p>
          <a:endParaRPr lang="en-US"/>
        </a:p>
      </dgm:t>
    </dgm:pt>
    <dgm:pt modelId="{184148DB-833C-4155-B49F-F2D9060897A6}">
      <dgm:prSet/>
      <dgm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Majalah</a:t>
          </a:r>
          <a:endParaRPr lang="en-US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00E5491-F179-4CCF-A731-5C84957BA795}" type="parTrans" cxnId="{040F1A59-533A-4A58-B02D-FAE805C28819}">
      <dgm:prSet/>
      <dgm:spPr/>
      <dgm:t>
        <a:bodyPr/>
        <a:lstStyle/>
        <a:p>
          <a:endParaRPr lang="en-US"/>
        </a:p>
      </dgm:t>
    </dgm:pt>
    <dgm:pt modelId="{C5F3934D-9AE6-432C-987F-533B07CBC394}" type="sibTrans" cxnId="{040F1A59-533A-4A58-B02D-FAE805C28819}">
      <dgm:prSet/>
      <dgm:spPr/>
      <dgm:t>
        <a:bodyPr/>
        <a:lstStyle/>
        <a:p>
          <a:endParaRPr lang="en-US"/>
        </a:p>
      </dgm:t>
    </dgm:pt>
    <dgm:pt modelId="{791CA0D4-FCB2-4115-BB07-819F24F5733A}">
      <dgm:prSet/>
      <dgm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Koran</a:t>
          </a:r>
          <a:endParaRPr lang="en-US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C1D9251-69E4-4C83-908E-A7F579FF77D9}" type="parTrans" cxnId="{C9DE79BB-9ABD-4E4D-87E2-A66A40D796BA}">
      <dgm:prSet/>
      <dgm:spPr/>
      <dgm:t>
        <a:bodyPr/>
        <a:lstStyle/>
        <a:p>
          <a:endParaRPr lang="en-US"/>
        </a:p>
      </dgm:t>
    </dgm:pt>
    <dgm:pt modelId="{719A6754-5F4B-416E-A073-34D55CDAF41A}" type="sibTrans" cxnId="{C9DE79BB-9ABD-4E4D-87E2-A66A40D796BA}">
      <dgm:prSet/>
      <dgm:spPr/>
      <dgm:t>
        <a:bodyPr/>
        <a:lstStyle/>
        <a:p>
          <a:endParaRPr lang="en-US"/>
        </a:p>
      </dgm:t>
    </dgm:pt>
    <dgm:pt modelId="{DD48D2B4-5E50-48A3-B9B1-4DF7C2BFA628}">
      <dgm:prSet/>
      <dgm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b="1" i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Newsletter</a:t>
          </a:r>
          <a:endParaRPr lang="en-US" i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7193DFD-DAE3-4471-9DFF-DE86CFB34DC1}" type="parTrans" cxnId="{E752937E-BAF2-4167-AEF6-5C260F56B418}">
      <dgm:prSet/>
      <dgm:spPr/>
      <dgm:t>
        <a:bodyPr/>
        <a:lstStyle/>
        <a:p>
          <a:endParaRPr lang="en-US"/>
        </a:p>
      </dgm:t>
    </dgm:pt>
    <dgm:pt modelId="{F13F6D27-8B98-4726-9B79-2C1AD64A5DCE}" type="sibTrans" cxnId="{E752937E-BAF2-4167-AEF6-5C260F56B418}">
      <dgm:prSet/>
      <dgm:spPr/>
      <dgm:t>
        <a:bodyPr/>
        <a:lstStyle/>
        <a:p>
          <a:endParaRPr lang="en-US"/>
        </a:p>
      </dgm:t>
    </dgm:pt>
    <dgm:pt modelId="{1BC325B8-4717-4928-A420-F08BB897588B}">
      <dgm:prSet/>
      <dgm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Majalah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dinding</a:t>
          </a:r>
          <a:endParaRPr lang="en-US" b="1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A819FD1-4A0E-46CC-B1AB-86DDA6FA4057}" type="parTrans" cxnId="{10F15A7B-8DD8-46C1-8998-43E36EFF44A3}">
      <dgm:prSet/>
      <dgm:spPr/>
      <dgm:t>
        <a:bodyPr/>
        <a:lstStyle/>
        <a:p>
          <a:endParaRPr lang="en-US"/>
        </a:p>
      </dgm:t>
    </dgm:pt>
    <dgm:pt modelId="{183BAF5F-1963-4E27-8FF3-A8FC57A699BD}" type="sibTrans" cxnId="{10F15A7B-8DD8-46C1-8998-43E36EFF44A3}">
      <dgm:prSet/>
      <dgm:spPr/>
      <dgm:t>
        <a:bodyPr/>
        <a:lstStyle/>
        <a:p>
          <a:endParaRPr lang="en-US"/>
        </a:p>
      </dgm:t>
    </dgm:pt>
    <dgm:pt modelId="{39F9A70C-3949-4934-AEA0-79D0835C92D4}">
      <dgm:prSet/>
      <dgm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 b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Bentuk-bentuknya </a:t>
          </a:r>
          <a:r>
            <a:rPr lang="en-US" b="1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:</a:t>
          </a:r>
          <a:endParaRPr lang="en-US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C4B60F7-C5BB-4F05-9F67-9697035206C6}" type="parTrans" cxnId="{A6840A34-15FA-4E03-BC63-DDBDA9319EA5}">
      <dgm:prSet/>
      <dgm:spPr/>
      <dgm:t>
        <a:bodyPr/>
        <a:lstStyle/>
        <a:p>
          <a:endParaRPr lang="en-US"/>
        </a:p>
      </dgm:t>
    </dgm:pt>
    <dgm:pt modelId="{2DABFD77-1081-4029-BF41-5B58941E1AA4}" type="sibTrans" cxnId="{A6840A34-15FA-4E03-BC63-DDBDA9319EA5}">
      <dgm:prSet/>
      <dgm:spPr/>
      <dgm:t>
        <a:bodyPr/>
        <a:lstStyle/>
        <a:p>
          <a:endParaRPr lang="en-US"/>
        </a:p>
      </dgm:t>
    </dgm:pt>
    <dgm:pt modelId="{D2BCE426-88FA-4AC3-8D92-2FF70310AA65}">
      <dgm:prSet/>
      <dgm:spPr>
        <a:xfrm>
          <a:off x="0" y="33512"/>
          <a:ext cx="7777162" cy="748800"/>
        </a:xfrm>
        <a:prstGeom prst="roundRect">
          <a:avLst/>
        </a:prstGeom>
        <a:gradFill rotWithShape="0">
          <a:gsLst>
            <a:gs pos="0">
              <a:srgbClr val="009DD9">
                <a:shade val="80000"/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009DD9">
                <a:shade val="8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009DD9">
                <a:shade val="8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009DD9">
                <a:shade val="80000"/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009DD9">
                <a:shade val="80000"/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009DD9">
                <a:shade val="80000"/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009DD9">
                <a:shade val="80000"/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009DD9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1. </a:t>
          </a:r>
          <a:r>
            <a:rPr lang="en-US" b="1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Jurnal</a:t>
          </a:r>
          <a:r>
            <a:rPr lang="en-US" b="1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Internal </a:t>
          </a:r>
          <a:endParaRPr lang="en-US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EC9FEA8-27CD-4A99-9555-AD403485ED84}" type="sibTrans" cxnId="{4A32951F-3B1E-4CDE-B91F-0E02C08C6C34}">
      <dgm:prSet/>
      <dgm:spPr/>
      <dgm:t>
        <a:bodyPr/>
        <a:lstStyle/>
        <a:p>
          <a:endParaRPr lang="en-US"/>
        </a:p>
      </dgm:t>
    </dgm:pt>
    <dgm:pt modelId="{1B8F6C83-B354-46DC-A12D-9B533BFEAA17}" type="parTrans" cxnId="{4A32951F-3B1E-4CDE-B91F-0E02C08C6C34}">
      <dgm:prSet/>
      <dgm:spPr/>
      <dgm:t>
        <a:bodyPr/>
        <a:lstStyle/>
        <a:p>
          <a:endParaRPr lang="en-US"/>
        </a:p>
      </dgm:t>
    </dgm:pt>
    <dgm:pt modelId="{29D5CCC6-2B14-44CA-A01A-66E9EF4D9C8F}" type="pres">
      <dgm:prSet presAssocID="{CC8326EE-0437-42A2-83CF-2575431F00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E0FC9-BB81-4E16-B58D-9FBDDF38F0CE}" type="pres">
      <dgm:prSet presAssocID="{D2BCE426-88FA-4AC3-8D92-2FF70310AA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74CA4-D950-4DCE-8FBA-004981C31405}" type="pres">
      <dgm:prSet presAssocID="{D2BCE426-88FA-4AC3-8D92-2FF70310AA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148F5-DB6D-42AB-AE66-87CBA8D67966}" type="presOf" srcId="{DD48D2B4-5E50-48A3-B9B1-4DF7C2BFA628}" destId="{FAD74CA4-D950-4DCE-8FBA-004981C31405}" srcOrd="0" destOrd="5" presId="urn:microsoft.com/office/officeart/2005/8/layout/vList2"/>
    <dgm:cxn modelId="{9D5A11F5-DC47-4D23-84BC-BF92B1F5E4E8}" srcId="{D2BCE426-88FA-4AC3-8D92-2FF70310AA65}" destId="{09538BCA-0283-456D-B694-66E91DC10535}" srcOrd="0" destOrd="0" parTransId="{1862E294-DE82-4360-9ED9-3B0BB333F638}" sibTransId="{D41BCFEC-AEAE-42E5-B8FC-574AC9DBB04A}"/>
    <dgm:cxn modelId="{8EDC1D68-537A-46E2-87C9-E60BC9EC8AF9}" type="presOf" srcId="{09538BCA-0283-456D-B694-66E91DC10535}" destId="{FAD74CA4-D950-4DCE-8FBA-004981C31405}" srcOrd="0" destOrd="0" presId="urn:microsoft.com/office/officeart/2005/8/layout/vList2"/>
    <dgm:cxn modelId="{10F15A7B-8DD8-46C1-8998-43E36EFF44A3}" srcId="{39F9A70C-3949-4934-AEA0-79D0835C92D4}" destId="{1BC325B8-4717-4928-A420-F08BB897588B}" srcOrd="3" destOrd="0" parTransId="{7A819FD1-4A0E-46CC-B1AB-86DDA6FA4057}" sibTransId="{183BAF5F-1963-4E27-8FF3-A8FC57A699BD}"/>
    <dgm:cxn modelId="{A6840A34-15FA-4E03-BC63-DDBDA9319EA5}" srcId="{D2BCE426-88FA-4AC3-8D92-2FF70310AA65}" destId="{39F9A70C-3949-4934-AEA0-79D0835C92D4}" srcOrd="2" destOrd="0" parTransId="{FC4B60F7-C5BB-4F05-9F67-9697035206C6}" sibTransId="{2DABFD77-1081-4029-BF41-5B58941E1AA4}"/>
    <dgm:cxn modelId="{159EFE39-0E01-4E5A-A7A7-D3FF47CA1FF7}" type="presOf" srcId="{D2BCE426-88FA-4AC3-8D92-2FF70310AA65}" destId="{AECE0FC9-BB81-4E16-B58D-9FBDDF38F0CE}" srcOrd="0" destOrd="0" presId="urn:microsoft.com/office/officeart/2005/8/layout/vList2"/>
    <dgm:cxn modelId="{63FA83C4-4C3E-4DD7-A221-6BF4BC4B5870}" srcId="{D2BCE426-88FA-4AC3-8D92-2FF70310AA65}" destId="{70DBFB41-0F90-45A9-8AEC-39A333ABCAA2}" srcOrd="1" destOrd="0" parTransId="{2D9A3DAB-D886-4866-A780-8345D79CADC8}" sibTransId="{A5C0B086-BE5A-4B57-99F2-FCEC9BD94AE0}"/>
    <dgm:cxn modelId="{97C2D8F0-B405-4F68-B86E-258A356CAEAE}" type="presOf" srcId="{CC8326EE-0437-42A2-83CF-2575431F006E}" destId="{29D5CCC6-2B14-44CA-A01A-66E9EF4D9C8F}" srcOrd="0" destOrd="0" presId="urn:microsoft.com/office/officeart/2005/8/layout/vList2"/>
    <dgm:cxn modelId="{040F1A59-533A-4A58-B02D-FAE805C28819}" srcId="{39F9A70C-3949-4934-AEA0-79D0835C92D4}" destId="{184148DB-833C-4155-B49F-F2D9060897A6}" srcOrd="0" destOrd="0" parTransId="{700E5491-F179-4CCF-A731-5C84957BA795}" sibTransId="{C5F3934D-9AE6-432C-987F-533B07CBC394}"/>
    <dgm:cxn modelId="{0F5DF17C-B6C1-4001-B2B5-8C592C08CA0E}" type="presOf" srcId="{791CA0D4-FCB2-4115-BB07-819F24F5733A}" destId="{FAD74CA4-D950-4DCE-8FBA-004981C31405}" srcOrd="0" destOrd="4" presId="urn:microsoft.com/office/officeart/2005/8/layout/vList2"/>
    <dgm:cxn modelId="{E2589F7B-CFAC-4F62-8B8A-6760E2EE050E}" type="presOf" srcId="{184148DB-833C-4155-B49F-F2D9060897A6}" destId="{FAD74CA4-D950-4DCE-8FBA-004981C31405}" srcOrd="0" destOrd="3" presId="urn:microsoft.com/office/officeart/2005/8/layout/vList2"/>
    <dgm:cxn modelId="{EEC61EFC-901F-4E1B-B6AF-534162595F4D}" type="presOf" srcId="{39F9A70C-3949-4934-AEA0-79D0835C92D4}" destId="{FAD74CA4-D950-4DCE-8FBA-004981C31405}" srcOrd="0" destOrd="2" presId="urn:microsoft.com/office/officeart/2005/8/layout/vList2"/>
    <dgm:cxn modelId="{4A32951F-3B1E-4CDE-B91F-0E02C08C6C34}" srcId="{CC8326EE-0437-42A2-83CF-2575431F006E}" destId="{D2BCE426-88FA-4AC3-8D92-2FF70310AA65}" srcOrd="0" destOrd="0" parTransId="{1B8F6C83-B354-46DC-A12D-9B533BFEAA17}" sibTransId="{8EC9FEA8-27CD-4A99-9555-AD403485ED84}"/>
    <dgm:cxn modelId="{E752937E-BAF2-4167-AEF6-5C260F56B418}" srcId="{39F9A70C-3949-4934-AEA0-79D0835C92D4}" destId="{DD48D2B4-5E50-48A3-B9B1-4DF7C2BFA628}" srcOrd="2" destOrd="0" parTransId="{F7193DFD-DAE3-4471-9DFF-DE86CFB34DC1}" sibTransId="{F13F6D27-8B98-4726-9B79-2C1AD64A5DCE}"/>
    <dgm:cxn modelId="{C8808005-3361-434C-B335-6196D1D935EE}" type="presOf" srcId="{70DBFB41-0F90-45A9-8AEC-39A333ABCAA2}" destId="{FAD74CA4-D950-4DCE-8FBA-004981C31405}" srcOrd="0" destOrd="1" presId="urn:microsoft.com/office/officeart/2005/8/layout/vList2"/>
    <dgm:cxn modelId="{D552DC5D-3118-4E71-84E1-B03AF113A237}" type="presOf" srcId="{1BC325B8-4717-4928-A420-F08BB897588B}" destId="{FAD74CA4-D950-4DCE-8FBA-004981C31405}" srcOrd="0" destOrd="6" presId="urn:microsoft.com/office/officeart/2005/8/layout/vList2"/>
    <dgm:cxn modelId="{C9DE79BB-9ABD-4E4D-87E2-A66A40D796BA}" srcId="{39F9A70C-3949-4934-AEA0-79D0835C92D4}" destId="{791CA0D4-FCB2-4115-BB07-819F24F5733A}" srcOrd="1" destOrd="0" parTransId="{3C1D9251-69E4-4C83-908E-A7F579FF77D9}" sibTransId="{719A6754-5F4B-416E-A073-34D55CDAF41A}"/>
    <dgm:cxn modelId="{FA386EB1-623A-40A4-9695-6ECDF4BB77A5}" type="presParOf" srcId="{29D5CCC6-2B14-44CA-A01A-66E9EF4D9C8F}" destId="{AECE0FC9-BB81-4E16-B58D-9FBDDF38F0CE}" srcOrd="0" destOrd="0" presId="urn:microsoft.com/office/officeart/2005/8/layout/vList2"/>
    <dgm:cxn modelId="{575E8A0F-DCB9-496A-96AC-C66ACB0DB43D}" type="presParOf" srcId="{29D5CCC6-2B14-44CA-A01A-66E9EF4D9C8F}" destId="{FAD74CA4-D950-4DCE-8FBA-004981C314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D0AAC-0A64-42C4-AE58-A6BB0B6E5E70}" type="doc">
      <dgm:prSet loTypeId="urn:microsoft.com/office/officeart/2005/8/layout/chevron2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219E404-E7C9-4F00-B8A6-EE19C170D5DA}">
      <dgm:prSet/>
      <dgm:spPr>
        <a:xfrm rot="5400000">
          <a:off x="4133648" y="-360357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Papan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Pengumuman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B224DED-510C-4CDE-A5EC-49D64DBB5E92}" type="parTrans" cxnId="{31C2CF2A-5765-49F2-89F4-D376FF3E65F0}">
      <dgm:prSet/>
      <dgm:spPr/>
      <dgm:t>
        <a:bodyPr/>
        <a:lstStyle/>
        <a:p>
          <a:endParaRPr lang="en-US"/>
        </a:p>
      </dgm:t>
    </dgm:pt>
    <dgm:pt modelId="{38D057E3-E197-4426-92F8-94F157D79B97}" type="sibTrans" cxnId="{31C2CF2A-5765-49F2-89F4-D376FF3E65F0}">
      <dgm:prSet/>
      <dgm:spPr/>
      <dgm:t>
        <a:bodyPr/>
        <a:lstStyle/>
        <a:p>
          <a:endParaRPr lang="en-US"/>
        </a:p>
      </dgm:t>
    </dgm:pt>
    <dgm:pt modelId="{EC1A6381-F019-4C50-93E9-372CA2FB338D}">
      <dgm:prSet/>
      <dgm:spPr>
        <a:xfrm rot="5400000">
          <a:off x="-113093" y="7962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3.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BD5BC8E-13A7-405C-A46E-6F8F598FD10C}" type="parTrans" cxnId="{E4EB7166-73ED-4CEA-BA5E-756829C5D791}">
      <dgm:prSet/>
      <dgm:spPr/>
      <dgm:t>
        <a:bodyPr/>
        <a:lstStyle/>
        <a:p>
          <a:endParaRPr lang="en-US"/>
        </a:p>
      </dgm:t>
    </dgm:pt>
    <dgm:pt modelId="{882FCD74-EE0D-4CF4-B60C-D9090B171A95}" type="sibTrans" cxnId="{E4EB7166-73ED-4CEA-BA5E-756829C5D791}">
      <dgm:prSet/>
      <dgm:spPr/>
      <dgm:t>
        <a:bodyPr/>
        <a:lstStyle/>
        <a:p>
          <a:endParaRPr lang="en-US"/>
        </a:p>
      </dgm:t>
    </dgm:pt>
    <dgm:pt modelId="{BB026455-57DB-41D8-AB03-E403343DE8E3}">
      <dgm:prSet/>
      <dgm:spPr>
        <a:xfrm rot="5400000">
          <a:off x="-113093" y="14771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4. </a:t>
          </a:r>
        </a:p>
      </dgm:t>
    </dgm:pt>
    <dgm:pt modelId="{E81AED95-954C-462E-8F08-F1FFA4F6C116}" type="parTrans" cxnId="{54901CB7-79CC-4534-8445-7712B6105C5D}">
      <dgm:prSet/>
      <dgm:spPr/>
      <dgm:t>
        <a:bodyPr/>
        <a:lstStyle/>
        <a:p>
          <a:endParaRPr lang="en-US"/>
        </a:p>
      </dgm:t>
    </dgm:pt>
    <dgm:pt modelId="{32C62386-D53D-41B7-B1AB-58E155FD54C2}" type="sibTrans" cxnId="{54901CB7-79CC-4534-8445-7712B6105C5D}">
      <dgm:prSet/>
      <dgm:spPr/>
      <dgm:t>
        <a:bodyPr/>
        <a:lstStyle/>
        <a:p>
          <a:endParaRPr lang="en-US"/>
        </a:p>
      </dgm:t>
    </dgm:pt>
    <dgm:pt modelId="{A65F7B40-EED1-4FEE-AC0B-22039ADA4BF8}">
      <dgm:prSet/>
      <dgm:spPr>
        <a:xfrm rot="5400000">
          <a:off x="-113093" y="21579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5.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26817A5-7149-4EFF-91DF-F10E1B7831D5}" type="parTrans" cxnId="{9A0744D4-9B77-4CE2-B031-3088A938429A}">
      <dgm:prSet/>
      <dgm:spPr/>
      <dgm:t>
        <a:bodyPr/>
        <a:lstStyle/>
        <a:p>
          <a:endParaRPr lang="en-US"/>
        </a:p>
      </dgm:t>
    </dgm:pt>
    <dgm:pt modelId="{19DA27A2-3E10-486C-B8B9-ABD4362EDE83}" type="sibTrans" cxnId="{9A0744D4-9B77-4CE2-B031-3088A938429A}">
      <dgm:prSet/>
      <dgm:spPr/>
      <dgm:t>
        <a:bodyPr/>
        <a:lstStyle/>
        <a:p>
          <a:endParaRPr lang="en-US"/>
        </a:p>
      </dgm:t>
    </dgm:pt>
    <dgm:pt modelId="{7B82FFE0-3CEF-4D16-8235-BE43EE12A083}">
      <dgm:prSet/>
      <dgm:spPr>
        <a:xfrm rot="5400000">
          <a:off x="-113093" y="28388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6.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D4DFA626-EBB0-43E7-8B20-225639DA2BB6}" type="parTrans" cxnId="{67C2316E-FE57-455E-8FDC-7015B21B8991}">
      <dgm:prSet/>
      <dgm:spPr/>
      <dgm:t>
        <a:bodyPr/>
        <a:lstStyle/>
        <a:p>
          <a:endParaRPr lang="en-US"/>
        </a:p>
      </dgm:t>
    </dgm:pt>
    <dgm:pt modelId="{86972E1A-FA5F-4452-8FB2-EE43C0106CA4}" type="sibTrans" cxnId="{67C2316E-FE57-455E-8FDC-7015B21B8991}">
      <dgm:prSet/>
      <dgm:spPr/>
      <dgm:t>
        <a:bodyPr/>
        <a:lstStyle/>
        <a:p>
          <a:endParaRPr lang="en-US"/>
        </a:p>
      </dgm:t>
    </dgm:pt>
    <dgm:pt modelId="{8B105349-BECF-4F3F-AC43-4460EE448B0C}">
      <dgm:prSet/>
      <dgm:spPr>
        <a:xfrm rot="5400000">
          <a:off x="-113093" y="35196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7. </a:t>
          </a:r>
        </a:p>
      </dgm:t>
    </dgm:pt>
    <dgm:pt modelId="{99D54ECB-0A58-4864-8115-C91EE9618BFD}" type="parTrans" cxnId="{AD1B68AB-F09E-4544-AF4F-6F476A78EAC7}">
      <dgm:prSet/>
      <dgm:spPr/>
      <dgm:t>
        <a:bodyPr/>
        <a:lstStyle/>
        <a:p>
          <a:endParaRPr lang="en-US"/>
        </a:p>
      </dgm:t>
    </dgm:pt>
    <dgm:pt modelId="{48BD5B1F-C25F-4060-A276-A7F4141CF6AE}" type="sibTrans" cxnId="{AD1B68AB-F09E-4544-AF4F-6F476A78EAC7}">
      <dgm:prSet/>
      <dgm:spPr/>
      <dgm:t>
        <a:bodyPr/>
        <a:lstStyle/>
        <a:p>
          <a:endParaRPr lang="en-US"/>
        </a:p>
      </dgm:t>
    </dgm:pt>
    <dgm:pt modelId="{357C5ECD-8A9A-436F-9D16-90344FE09687}">
      <dgm:prSet/>
      <dgm:spPr>
        <a:xfrm rot="5400000">
          <a:off x="-113093" y="42005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8.</a:t>
          </a:r>
        </a:p>
      </dgm:t>
    </dgm:pt>
    <dgm:pt modelId="{F2AF8049-F480-4C64-92B9-8136C21D1120}" type="parTrans" cxnId="{C48100EA-654D-4F0D-97F5-FB392B1974B5}">
      <dgm:prSet/>
      <dgm:spPr/>
      <dgm:t>
        <a:bodyPr/>
        <a:lstStyle/>
        <a:p>
          <a:endParaRPr lang="en-US"/>
        </a:p>
      </dgm:t>
    </dgm:pt>
    <dgm:pt modelId="{D102F0A3-42EC-4AB0-BC26-FABC9267B751}" type="sibTrans" cxnId="{C48100EA-654D-4F0D-97F5-FB392B1974B5}">
      <dgm:prSet/>
      <dgm:spPr/>
      <dgm:t>
        <a:bodyPr/>
        <a:lstStyle/>
        <a:p>
          <a:endParaRPr lang="en-US"/>
        </a:p>
      </dgm:t>
    </dgm:pt>
    <dgm:pt modelId="{275FE7D5-A52A-4E32-922E-74257277B1BC}">
      <dgm:prSet/>
      <dgm:spPr>
        <a:xfrm rot="5400000">
          <a:off x="-113093" y="48813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9. </a:t>
          </a:r>
        </a:p>
      </dgm:t>
    </dgm:pt>
    <dgm:pt modelId="{7D0DA3BE-DDC3-46BC-95A3-A97F91DD2D04}" type="parTrans" cxnId="{1F4D283E-2A52-4923-8A2A-2C1D9CF8A6E1}">
      <dgm:prSet/>
      <dgm:spPr/>
      <dgm:t>
        <a:bodyPr/>
        <a:lstStyle/>
        <a:p>
          <a:endParaRPr lang="en-US"/>
        </a:p>
      </dgm:t>
    </dgm:pt>
    <dgm:pt modelId="{B74804D3-F9B0-463E-BE2C-95D1439503ED}" type="sibTrans" cxnId="{1F4D283E-2A52-4923-8A2A-2C1D9CF8A6E1}">
      <dgm:prSet/>
      <dgm:spPr/>
      <dgm:t>
        <a:bodyPr/>
        <a:lstStyle/>
        <a:p>
          <a:endParaRPr lang="en-US"/>
        </a:p>
      </dgm:t>
    </dgm:pt>
    <dgm:pt modelId="{8348AF3E-4A9E-4E69-9D52-634713B24AA6}">
      <dgm:prSet/>
      <dgm:spPr>
        <a:xfrm rot="5400000">
          <a:off x="-113093" y="1154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2.</a:t>
          </a:r>
        </a:p>
      </dgm:t>
    </dgm:pt>
    <dgm:pt modelId="{E9B6F2F9-AFB1-440A-A7FB-FE0371A08440}" type="parTrans" cxnId="{34F702F2-CFD5-4800-A783-A21C815B963A}">
      <dgm:prSet/>
      <dgm:spPr/>
      <dgm:t>
        <a:bodyPr/>
        <a:lstStyle/>
        <a:p>
          <a:endParaRPr lang="en-US"/>
        </a:p>
      </dgm:t>
    </dgm:pt>
    <dgm:pt modelId="{978E7A44-0DB9-4F86-9ED4-9246218EC8A6}" type="sibTrans" cxnId="{34F702F2-CFD5-4800-A783-A21C815B963A}">
      <dgm:prSet/>
      <dgm:spPr/>
      <dgm:t>
        <a:bodyPr/>
        <a:lstStyle/>
        <a:p>
          <a:endParaRPr lang="en-US"/>
        </a:p>
      </dgm:t>
    </dgm:pt>
    <dgm:pt modelId="{E8E91372-B3F3-428D-85B0-3B5115AD6CB8}">
      <dgm:prSet/>
      <dgm:spPr>
        <a:xfrm rot="5400000">
          <a:off x="4133648" y="-292272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Kaset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Video &amp; CCTV (close circuit television)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D150758-661A-4296-8B65-10998C1E6AE7}" type="parTrans" cxnId="{ABF4E49A-8532-4B29-B171-3ADB95237863}">
      <dgm:prSet/>
      <dgm:spPr/>
      <dgm:t>
        <a:bodyPr/>
        <a:lstStyle/>
        <a:p>
          <a:endParaRPr lang="en-US"/>
        </a:p>
      </dgm:t>
    </dgm:pt>
    <dgm:pt modelId="{A4DBB9F1-7FCC-493A-9F7F-F153CE4ABA21}" type="sibTrans" cxnId="{ABF4E49A-8532-4B29-B171-3ADB95237863}">
      <dgm:prSet/>
      <dgm:spPr/>
      <dgm:t>
        <a:bodyPr/>
        <a:lstStyle/>
        <a:p>
          <a:endParaRPr lang="en-US"/>
        </a:p>
      </dgm:t>
    </dgm:pt>
    <dgm:pt modelId="{AFED3B8E-36DF-4028-A192-D25627518CE5}">
      <dgm:prSet/>
      <dgm:spPr>
        <a:xfrm rot="5400000">
          <a:off x="4133648" y="-224187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Stasiun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radio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sendiri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A1E458F-C3FB-4F66-930B-A9F933714630}" type="parTrans" cxnId="{01A97984-56EB-4585-A7BA-1105646D4A25}">
      <dgm:prSet/>
      <dgm:spPr/>
      <dgm:t>
        <a:bodyPr/>
        <a:lstStyle/>
        <a:p>
          <a:endParaRPr lang="en-US"/>
        </a:p>
      </dgm:t>
    </dgm:pt>
    <dgm:pt modelId="{EE9CDD2B-6E15-47CE-BBD1-D0D4E884CFA6}" type="sibTrans" cxnId="{01A97984-56EB-4585-A7BA-1105646D4A25}">
      <dgm:prSet/>
      <dgm:spPr/>
      <dgm:t>
        <a:bodyPr/>
        <a:lstStyle/>
        <a:p>
          <a:endParaRPr lang="en-US"/>
        </a:p>
      </dgm:t>
    </dgm:pt>
    <dgm:pt modelId="{95713B31-EF65-4440-8C41-3CEAB2B68575}">
      <dgm:prSet/>
      <dgm:spPr>
        <a:xfrm rot="5400000">
          <a:off x="4133648" y="-156102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Jaringan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telepon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internal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C78EB5C-484B-44DD-BD95-7CF19F135C5E}" type="parTrans" cxnId="{634D6D18-82AA-4702-B964-D5C2C01868E5}">
      <dgm:prSet/>
      <dgm:spPr/>
      <dgm:t>
        <a:bodyPr/>
        <a:lstStyle/>
        <a:p>
          <a:endParaRPr lang="en-US"/>
        </a:p>
      </dgm:t>
    </dgm:pt>
    <dgm:pt modelId="{4908AF2D-4CD8-4494-B06E-4538F513DD96}" type="sibTrans" cxnId="{634D6D18-82AA-4702-B964-D5C2C01868E5}">
      <dgm:prSet/>
      <dgm:spPr/>
      <dgm:t>
        <a:bodyPr/>
        <a:lstStyle/>
        <a:p>
          <a:endParaRPr lang="en-US"/>
        </a:p>
      </dgm:t>
    </dgm:pt>
    <dgm:pt modelId="{A6EDA5D3-BD36-4133-A626-677E53363099}">
      <dgm:prSet/>
      <dgm:spPr>
        <a:xfrm rot="5400000">
          <a:off x="4133648" y="-88017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Kotak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saran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1C5645A-5870-4EC4-999E-0F64D991F7A1}" type="parTrans" cxnId="{58EACE2D-A4D5-4035-8327-A95BEDD65066}">
      <dgm:prSet/>
      <dgm:spPr/>
      <dgm:t>
        <a:bodyPr/>
        <a:lstStyle/>
        <a:p>
          <a:endParaRPr lang="en-US"/>
        </a:p>
      </dgm:t>
    </dgm:pt>
    <dgm:pt modelId="{327D4D3A-F448-4DF6-A3D1-78305F77B17C}" type="sibTrans" cxnId="{58EACE2D-A4D5-4035-8327-A95BEDD65066}">
      <dgm:prSet/>
      <dgm:spPr/>
      <dgm:t>
        <a:bodyPr/>
        <a:lstStyle/>
        <a:p>
          <a:endParaRPr lang="en-US"/>
        </a:p>
      </dgm:t>
    </dgm:pt>
    <dgm:pt modelId="{D5146978-BA01-4807-A6D9-D5849915A22F}">
      <dgm:prSet/>
      <dgm:spPr>
        <a:xfrm rot="5400000">
          <a:off x="4133648" y="-19932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Insentif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bicara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BA77EFE-6367-440F-B968-D5D785343174}" type="parTrans" cxnId="{E317F7D5-5677-4A57-B295-F3EEC3E83A67}">
      <dgm:prSet/>
      <dgm:spPr/>
      <dgm:t>
        <a:bodyPr/>
        <a:lstStyle/>
        <a:p>
          <a:endParaRPr lang="en-US"/>
        </a:p>
      </dgm:t>
    </dgm:pt>
    <dgm:pt modelId="{E52C348D-4FFF-4731-97AD-C23351BAA758}" type="sibTrans" cxnId="{E317F7D5-5677-4A57-B295-F3EEC3E83A67}">
      <dgm:prSet/>
      <dgm:spPr/>
      <dgm:t>
        <a:bodyPr/>
        <a:lstStyle/>
        <a:p>
          <a:endParaRPr lang="en-US"/>
        </a:p>
      </dgm:t>
    </dgm:pt>
    <dgm:pt modelId="{EB8EC716-949D-4CF6-97BC-9728EB788771}">
      <dgm:prSet/>
      <dgm:spPr>
        <a:xfrm rot="5400000">
          <a:off x="4133648" y="481527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Siaran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Umum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84627F2-B9CF-44B8-B5C5-B39E40C84DBB}" type="parTrans" cxnId="{3A9228B1-E21B-4584-95FA-E803580129FE}">
      <dgm:prSet/>
      <dgm:spPr/>
      <dgm:t>
        <a:bodyPr/>
        <a:lstStyle/>
        <a:p>
          <a:endParaRPr lang="en-US"/>
        </a:p>
      </dgm:t>
    </dgm:pt>
    <dgm:pt modelId="{8DA07EE8-A75B-493B-82BA-9238CFE298E3}" type="sibTrans" cxnId="{3A9228B1-E21B-4584-95FA-E803580129FE}">
      <dgm:prSet/>
      <dgm:spPr/>
      <dgm:t>
        <a:bodyPr/>
        <a:lstStyle/>
        <a:p>
          <a:endParaRPr lang="en-US"/>
        </a:p>
      </dgm:t>
    </dgm:pt>
    <dgm:pt modelId="{3786E42A-D283-477C-B18D-1A3421049948}">
      <dgm:prSet/>
      <dgm:spPr>
        <a:xfrm rot="5400000">
          <a:off x="4133648" y="1162377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Obrolan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langsung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8B0CE22-A334-44A6-8478-AE0904B72DB3}" type="parTrans" cxnId="{EB9F384C-ECDF-4BD6-AFF5-5B61ADE5AA03}">
      <dgm:prSet/>
      <dgm:spPr/>
      <dgm:t>
        <a:bodyPr/>
        <a:lstStyle/>
        <a:p>
          <a:endParaRPr lang="en-US"/>
        </a:p>
      </dgm:t>
    </dgm:pt>
    <dgm:pt modelId="{1AEF5C95-7736-448D-9DA0-47F8A2916249}" type="sibTrans" cxnId="{EB9F384C-ECDF-4BD6-AFF5-5B61ADE5AA03}">
      <dgm:prSet/>
      <dgm:spPr/>
      <dgm:t>
        <a:bodyPr/>
        <a:lstStyle/>
        <a:p>
          <a:endParaRPr lang="en-US"/>
        </a:p>
      </dgm:t>
    </dgm:pt>
    <dgm:pt modelId="{5ACB6CB3-0DFD-4717-8596-4C9F95AD1CBA}" type="pres">
      <dgm:prSet presAssocID="{07DD0AAC-0A64-42C4-AE58-A6BB0B6E5E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B3B34-E961-4317-8C8D-BF9A7AA746CD}" type="pres">
      <dgm:prSet presAssocID="{8348AF3E-4A9E-4E69-9D52-634713B24AA6}" presName="composite" presStyleCnt="0"/>
      <dgm:spPr/>
    </dgm:pt>
    <dgm:pt modelId="{18872F17-9106-448E-8729-0BA0F3504BC9}" type="pres">
      <dgm:prSet presAssocID="{8348AF3E-4A9E-4E69-9D52-634713B24AA6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1CA30-8F15-4D93-B7E4-5F506BC097B4}" type="pres">
      <dgm:prSet presAssocID="{8348AF3E-4A9E-4E69-9D52-634713B24AA6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6436A-B657-4250-9E6E-004D78D3AFDF}" type="pres">
      <dgm:prSet presAssocID="{978E7A44-0DB9-4F86-9ED4-9246218EC8A6}" presName="sp" presStyleCnt="0"/>
      <dgm:spPr/>
    </dgm:pt>
    <dgm:pt modelId="{46BF2F14-11D9-4399-8FF2-F6E308D16D5B}" type="pres">
      <dgm:prSet presAssocID="{EC1A6381-F019-4C50-93E9-372CA2FB338D}" presName="composite" presStyleCnt="0"/>
      <dgm:spPr/>
    </dgm:pt>
    <dgm:pt modelId="{3440F175-1AF5-4710-8E21-E807AB5ABEE8}" type="pres">
      <dgm:prSet presAssocID="{EC1A6381-F019-4C50-93E9-372CA2FB338D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8E525-87A5-4DD1-9818-782D09D48DDC}" type="pres">
      <dgm:prSet presAssocID="{EC1A6381-F019-4C50-93E9-372CA2FB338D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6DE4B-FA8D-4807-AEEB-0FBA6D2269BB}" type="pres">
      <dgm:prSet presAssocID="{882FCD74-EE0D-4CF4-B60C-D9090B171A95}" presName="sp" presStyleCnt="0"/>
      <dgm:spPr/>
    </dgm:pt>
    <dgm:pt modelId="{40BC8D21-A959-4E33-BAF2-B4A23D934CBD}" type="pres">
      <dgm:prSet presAssocID="{BB026455-57DB-41D8-AB03-E403343DE8E3}" presName="composite" presStyleCnt="0"/>
      <dgm:spPr/>
    </dgm:pt>
    <dgm:pt modelId="{E884405D-4AD3-48A4-AC77-0427D5C5F76D}" type="pres">
      <dgm:prSet presAssocID="{BB026455-57DB-41D8-AB03-E403343DE8E3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2FFE4-5678-4C44-A555-593B4BDF6B05}" type="pres">
      <dgm:prSet presAssocID="{BB026455-57DB-41D8-AB03-E403343DE8E3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7A633-2A82-4FA5-B23F-1E7707C18B62}" type="pres">
      <dgm:prSet presAssocID="{32C62386-D53D-41B7-B1AB-58E155FD54C2}" presName="sp" presStyleCnt="0"/>
      <dgm:spPr/>
    </dgm:pt>
    <dgm:pt modelId="{B0CEF3D9-DCD5-4558-898D-D3148B63CA2E}" type="pres">
      <dgm:prSet presAssocID="{A65F7B40-EED1-4FEE-AC0B-22039ADA4BF8}" presName="composite" presStyleCnt="0"/>
      <dgm:spPr/>
    </dgm:pt>
    <dgm:pt modelId="{C58A9BD8-781F-4072-BA9B-33DBFF8F4122}" type="pres">
      <dgm:prSet presAssocID="{A65F7B40-EED1-4FEE-AC0B-22039ADA4BF8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498A-663E-44F6-8977-A4C06FC7481C}" type="pres">
      <dgm:prSet presAssocID="{A65F7B40-EED1-4FEE-AC0B-22039ADA4BF8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57C2A-442F-4D3A-BA75-D21256851673}" type="pres">
      <dgm:prSet presAssocID="{19DA27A2-3E10-486C-B8B9-ABD4362EDE83}" presName="sp" presStyleCnt="0"/>
      <dgm:spPr/>
    </dgm:pt>
    <dgm:pt modelId="{74413F7E-01B9-4EA9-BFEF-EE3FBC7C350B}" type="pres">
      <dgm:prSet presAssocID="{7B82FFE0-3CEF-4D16-8235-BE43EE12A083}" presName="composite" presStyleCnt="0"/>
      <dgm:spPr/>
    </dgm:pt>
    <dgm:pt modelId="{5ED7D304-F451-4478-B090-CD6A5C6B277B}" type="pres">
      <dgm:prSet presAssocID="{7B82FFE0-3CEF-4D16-8235-BE43EE12A083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B5E40-C670-4A7B-9F84-6AB56F7F5420}" type="pres">
      <dgm:prSet presAssocID="{7B82FFE0-3CEF-4D16-8235-BE43EE12A083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30341-169F-4B9B-94C5-534B488302C5}" type="pres">
      <dgm:prSet presAssocID="{86972E1A-FA5F-4452-8FB2-EE43C0106CA4}" presName="sp" presStyleCnt="0"/>
      <dgm:spPr/>
    </dgm:pt>
    <dgm:pt modelId="{5E679A04-F609-4954-8113-02541E6C5846}" type="pres">
      <dgm:prSet presAssocID="{8B105349-BECF-4F3F-AC43-4460EE448B0C}" presName="composite" presStyleCnt="0"/>
      <dgm:spPr/>
    </dgm:pt>
    <dgm:pt modelId="{ED822CBD-070E-45C6-9A80-70AC5B8F7E98}" type="pres">
      <dgm:prSet presAssocID="{8B105349-BECF-4F3F-AC43-4460EE448B0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E1E23-A7B2-4FC8-BD92-9783EDA1DF2F}" type="pres">
      <dgm:prSet presAssocID="{8B105349-BECF-4F3F-AC43-4460EE448B0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6ABD8-F9C3-425A-B09C-73C9EC9082FC}" type="pres">
      <dgm:prSet presAssocID="{48BD5B1F-C25F-4060-A276-A7F4141CF6AE}" presName="sp" presStyleCnt="0"/>
      <dgm:spPr/>
    </dgm:pt>
    <dgm:pt modelId="{6FE023B0-6C42-4C38-94E6-EDEEBE67CD37}" type="pres">
      <dgm:prSet presAssocID="{357C5ECD-8A9A-436F-9D16-90344FE09687}" presName="composite" presStyleCnt="0"/>
      <dgm:spPr/>
    </dgm:pt>
    <dgm:pt modelId="{931CECD5-D7F0-4E60-9C13-AC956874F423}" type="pres">
      <dgm:prSet presAssocID="{357C5ECD-8A9A-436F-9D16-90344FE09687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0546C-4975-410C-B8B2-431C594A4D4B}" type="pres">
      <dgm:prSet presAssocID="{357C5ECD-8A9A-436F-9D16-90344FE09687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942DE-460A-4108-880D-295894423FC8}" type="pres">
      <dgm:prSet presAssocID="{D102F0A3-42EC-4AB0-BC26-FABC9267B751}" presName="sp" presStyleCnt="0"/>
      <dgm:spPr/>
    </dgm:pt>
    <dgm:pt modelId="{D85DC2DE-EC8E-4CEC-88BA-7D9875D411DC}" type="pres">
      <dgm:prSet presAssocID="{275FE7D5-A52A-4E32-922E-74257277B1BC}" presName="composite" presStyleCnt="0"/>
      <dgm:spPr/>
    </dgm:pt>
    <dgm:pt modelId="{42B97DEF-8C43-45F1-A7A5-A6567332DBBB}" type="pres">
      <dgm:prSet presAssocID="{275FE7D5-A52A-4E32-922E-74257277B1B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8A6CE-539E-4F94-8814-FE29CF085B15}" type="pres">
      <dgm:prSet presAssocID="{275FE7D5-A52A-4E32-922E-74257277B1B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17F7D5-5677-4A57-B295-F3EEC3E83A67}" srcId="{8B105349-BECF-4F3F-AC43-4460EE448B0C}" destId="{D5146978-BA01-4807-A6D9-D5849915A22F}" srcOrd="0" destOrd="0" parTransId="{4BA77EFE-6367-440F-B968-D5D785343174}" sibTransId="{E52C348D-4FFF-4731-97AD-C23351BAA758}"/>
    <dgm:cxn modelId="{E4EB7166-73ED-4CEA-BA5E-756829C5D791}" srcId="{07DD0AAC-0A64-42C4-AE58-A6BB0B6E5E70}" destId="{EC1A6381-F019-4C50-93E9-372CA2FB338D}" srcOrd="1" destOrd="0" parTransId="{FBD5BC8E-13A7-405C-A46E-6F8F598FD10C}" sibTransId="{882FCD74-EE0D-4CF4-B60C-D9090B171A95}"/>
    <dgm:cxn modelId="{3AD72A99-4461-4E49-B6D0-FCFD32381F72}" type="presOf" srcId="{7B82FFE0-3CEF-4D16-8235-BE43EE12A083}" destId="{5ED7D304-F451-4478-B090-CD6A5C6B277B}" srcOrd="0" destOrd="0" presId="urn:microsoft.com/office/officeart/2005/8/layout/chevron2"/>
    <dgm:cxn modelId="{33DA3051-6053-4263-9DEE-DA63220B3742}" type="presOf" srcId="{D5146978-BA01-4807-A6D9-D5849915A22F}" destId="{FC1E1E23-A7B2-4FC8-BD92-9783EDA1DF2F}" srcOrd="0" destOrd="0" presId="urn:microsoft.com/office/officeart/2005/8/layout/chevron2"/>
    <dgm:cxn modelId="{01A97984-56EB-4585-A7BA-1105646D4A25}" srcId="{BB026455-57DB-41D8-AB03-E403343DE8E3}" destId="{AFED3B8E-36DF-4028-A192-D25627518CE5}" srcOrd="0" destOrd="0" parTransId="{8A1E458F-C3FB-4F66-930B-A9F933714630}" sibTransId="{EE9CDD2B-6E15-47CE-BBD1-D0D4E884CFA6}"/>
    <dgm:cxn modelId="{86940254-13AB-4E2F-8E9C-FE62CD316FC5}" type="presOf" srcId="{95713B31-EF65-4440-8C41-3CEAB2B68575}" destId="{B52E498A-663E-44F6-8977-A4C06FC7481C}" srcOrd="0" destOrd="0" presId="urn:microsoft.com/office/officeart/2005/8/layout/chevron2"/>
    <dgm:cxn modelId="{9F3FAA75-ADD0-4080-BC17-ED28F8DEC9B5}" type="presOf" srcId="{275FE7D5-A52A-4E32-922E-74257277B1BC}" destId="{42B97DEF-8C43-45F1-A7A5-A6567332DBBB}" srcOrd="0" destOrd="0" presId="urn:microsoft.com/office/officeart/2005/8/layout/chevron2"/>
    <dgm:cxn modelId="{05CA4AC1-F723-43C5-8BDD-19295225A576}" type="presOf" srcId="{A65F7B40-EED1-4FEE-AC0B-22039ADA4BF8}" destId="{C58A9BD8-781F-4072-BA9B-33DBFF8F4122}" srcOrd="0" destOrd="0" presId="urn:microsoft.com/office/officeart/2005/8/layout/chevron2"/>
    <dgm:cxn modelId="{58EACE2D-A4D5-4035-8327-A95BEDD65066}" srcId="{7B82FFE0-3CEF-4D16-8235-BE43EE12A083}" destId="{A6EDA5D3-BD36-4133-A626-677E53363099}" srcOrd="0" destOrd="0" parTransId="{11C5645A-5870-4EC4-999E-0F64D991F7A1}" sibTransId="{327D4D3A-F448-4DF6-A3D1-78305F77B17C}"/>
    <dgm:cxn modelId="{31C2CF2A-5765-49F2-89F4-D376FF3E65F0}" srcId="{8348AF3E-4A9E-4E69-9D52-634713B24AA6}" destId="{B219E404-E7C9-4F00-B8A6-EE19C170D5DA}" srcOrd="0" destOrd="0" parTransId="{FB224DED-510C-4CDE-A5EC-49D64DBB5E92}" sibTransId="{38D057E3-E197-4426-92F8-94F157D79B97}"/>
    <dgm:cxn modelId="{53A6947B-5E79-4BDC-86F2-FCEC487D64D7}" type="presOf" srcId="{357C5ECD-8A9A-436F-9D16-90344FE09687}" destId="{931CECD5-D7F0-4E60-9C13-AC956874F423}" srcOrd="0" destOrd="0" presId="urn:microsoft.com/office/officeart/2005/8/layout/chevron2"/>
    <dgm:cxn modelId="{1A48AA8D-4098-4593-9FAD-A7863893601B}" type="presOf" srcId="{8348AF3E-4A9E-4E69-9D52-634713B24AA6}" destId="{18872F17-9106-448E-8729-0BA0F3504BC9}" srcOrd="0" destOrd="0" presId="urn:microsoft.com/office/officeart/2005/8/layout/chevron2"/>
    <dgm:cxn modelId="{54901CB7-79CC-4534-8445-7712B6105C5D}" srcId="{07DD0AAC-0A64-42C4-AE58-A6BB0B6E5E70}" destId="{BB026455-57DB-41D8-AB03-E403343DE8E3}" srcOrd="2" destOrd="0" parTransId="{E81AED95-954C-462E-8F08-F1FFA4F6C116}" sibTransId="{32C62386-D53D-41B7-B1AB-58E155FD54C2}"/>
    <dgm:cxn modelId="{26C8859D-499C-4A87-9BBC-D5600D03037D}" type="presOf" srcId="{E8E91372-B3F3-428D-85B0-3B5115AD6CB8}" destId="{5508E525-87A5-4DD1-9818-782D09D48DDC}" srcOrd="0" destOrd="0" presId="urn:microsoft.com/office/officeart/2005/8/layout/chevron2"/>
    <dgm:cxn modelId="{ABF4E49A-8532-4B29-B171-3ADB95237863}" srcId="{EC1A6381-F019-4C50-93E9-372CA2FB338D}" destId="{E8E91372-B3F3-428D-85B0-3B5115AD6CB8}" srcOrd="0" destOrd="0" parTransId="{4D150758-661A-4296-8B65-10998C1E6AE7}" sibTransId="{A4DBB9F1-7FCC-493A-9F7F-F153CE4ABA21}"/>
    <dgm:cxn modelId="{3A9228B1-E21B-4584-95FA-E803580129FE}" srcId="{357C5ECD-8A9A-436F-9D16-90344FE09687}" destId="{EB8EC716-949D-4CF6-97BC-9728EB788771}" srcOrd="0" destOrd="0" parTransId="{E84627F2-B9CF-44B8-B5C5-B39E40C84DBB}" sibTransId="{8DA07EE8-A75B-493B-82BA-9238CFE298E3}"/>
    <dgm:cxn modelId="{9A0744D4-9B77-4CE2-B031-3088A938429A}" srcId="{07DD0AAC-0A64-42C4-AE58-A6BB0B6E5E70}" destId="{A65F7B40-EED1-4FEE-AC0B-22039ADA4BF8}" srcOrd="3" destOrd="0" parTransId="{C26817A5-7149-4EFF-91DF-F10E1B7831D5}" sibTransId="{19DA27A2-3E10-486C-B8B9-ABD4362EDE83}"/>
    <dgm:cxn modelId="{C181B5FF-24F2-479C-9462-92252E0371E9}" type="presOf" srcId="{EC1A6381-F019-4C50-93E9-372CA2FB338D}" destId="{3440F175-1AF5-4710-8E21-E807AB5ABEE8}" srcOrd="0" destOrd="0" presId="urn:microsoft.com/office/officeart/2005/8/layout/chevron2"/>
    <dgm:cxn modelId="{9DDD24D4-EE2A-4CFB-833F-B63B207EEE10}" type="presOf" srcId="{A6EDA5D3-BD36-4133-A626-677E53363099}" destId="{AC7B5E40-C670-4A7B-9F84-6AB56F7F5420}" srcOrd="0" destOrd="0" presId="urn:microsoft.com/office/officeart/2005/8/layout/chevron2"/>
    <dgm:cxn modelId="{BCCE4253-9B84-4F65-88F7-3AEF14FDED4E}" type="presOf" srcId="{3786E42A-D283-477C-B18D-1A3421049948}" destId="{8C08A6CE-539E-4F94-8814-FE29CF085B15}" srcOrd="0" destOrd="0" presId="urn:microsoft.com/office/officeart/2005/8/layout/chevron2"/>
    <dgm:cxn modelId="{634D6D18-82AA-4702-B964-D5C2C01868E5}" srcId="{A65F7B40-EED1-4FEE-AC0B-22039ADA4BF8}" destId="{95713B31-EF65-4440-8C41-3CEAB2B68575}" srcOrd="0" destOrd="0" parTransId="{2C78EB5C-484B-44DD-BD95-7CF19F135C5E}" sibTransId="{4908AF2D-4CD8-4494-B06E-4538F513DD96}"/>
    <dgm:cxn modelId="{34F702F2-CFD5-4800-A783-A21C815B963A}" srcId="{07DD0AAC-0A64-42C4-AE58-A6BB0B6E5E70}" destId="{8348AF3E-4A9E-4E69-9D52-634713B24AA6}" srcOrd="0" destOrd="0" parTransId="{E9B6F2F9-AFB1-440A-A7FB-FE0371A08440}" sibTransId="{978E7A44-0DB9-4F86-9ED4-9246218EC8A6}"/>
    <dgm:cxn modelId="{67C2316E-FE57-455E-8FDC-7015B21B8991}" srcId="{07DD0AAC-0A64-42C4-AE58-A6BB0B6E5E70}" destId="{7B82FFE0-3CEF-4D16-8235-BE43EE12A083}" srcOrd="4" destOrd="0" parTransId="{D4DFA626-EBB0-43E7-8B20-225639DA2BB6}" sibTransId="{86972E1A-FA5F-4452-8FB2-EE43C0106CA4}"/>
    <dgm:cxn modelId="{E4D58300-48CC-45FE-B035-9BD5EB38569B}" type="presOf" srcId="{07DD0AAC-0A64-42C4-AE58-A6BB0B6E5E70}" destId="{5ACB6CB3-0DFD-4717-8596-4C9F95AD1CBA}" srcOrd="0" destOrd="0" presId="urn:microsoft.com/office/officeart/2005/8/layout/chevron2"/>
    <dgm:cxn modelId="{17E72C68-26D0-46FF-843B-DB8236A1BD67}" type="presOf" srcId="{AFED3B8E-36DF-4028-A192-D25627518CE5}" destId="{0C92FFE4-5678-4C44-A555-593B4BDF6B05}" srcOrd="0" destOrd="0" presId="urn:microsoft.com/office/officeart/2005/8/layout/chevron2"/>
    <dgm:cxn modelId="{EB9F384C-ECDF-4BD6-AFF5-5B61ADE5AA03}" srcId="{275FE7D5-A52A-4E32-922E-74257277B1BC}" destId="{3786E42A-D283-477C-B18D-1A3421049948}" srcOrd="0" destOrd="0" parTransId="{C8B0CE22-A334-44A6-8478-AE0904B72DB3}" sibTransId="{1AEF5C95-7736-448D-9DA0-47F8A2916249}"/>
    <dgm:cxn modelId="{1F4D283E-2A52-4923-8A2A-2C1D9CF8A6E1}" srcId="{07DD0AAC-0A64-42C4-AE58-A6BB0B6E5E70}" destId="{275FE7D5-A52A-4E32-922E-74257277B1BC}" srcOrd="7" destOrd="0" parTransId="{7D0DA3BE-DDC3-46BC-95A3-A97F91DD2D04}" sibTransId="{B74804D3-F9B0-463E-BE2C-95D1439503ED}"/>
    <dgm:cxn modelId="{AC762A37-DA28-40C3-8F07-217673010870}" type="presOf" srcId="{B219E404-E7C9-4F00-B8A6-EE19C170D5DA}" destId="{7C81CA30-8F15-4D93-B7E4-5F506BC097B4}" srcOrd="0" destOrd="0" presId="urn:microsoft.com/office/officeart/2005/8/layout/chevron2"/>
    <dgm:cxn modelId="{F100416C-87AB-4E44-9F65-1849E44A1C4D}" type="presOf" srcId="{BB026455-57DB-41D8-AB03-E403343DE8E3}" destId="{E884405D-4AD3-48A4-AC77-0427D5C5F76D}" srcOrd="0" destOrd="0" presId="urn:microsoft.com/office/officeart/2005/8/layout/chevron2"/>
    <dgm:cxn modelId="{AD1B68AB-F09E-4544-AF4F-6F476A78EAC7}" srcId="{07DD0AAC-0A64-42C4-AE58-A6BB0B6E5E70}" destId="{8B105349-BECF-4F3F-AC43-4460EE448B0C}" srcOrd="5" destOrd="0" parTransId="{99D54ECB-0A58-4864-8115-C91EE9618BFD}" sibTransId="{48BD5B1F-C25F-4060-A276-A7F4141CF6AE}"/>
    <dgm:cxn modelId="{C48100EA-654D-4F0D-97F5-FB392B1974B5}" srcId="{07DD0AAC-0A64-42C4-AE58-A6BB0B6E5E70}" destId="{357C5ECD-8A9A-436F-9D16-90344FE09687}" srcOrd="6" destOrd="0" parTransId="{F2AF8049-F480-4C64-92B9-8136C21D1120}" sibTransId="{D102F0A3-42EC-4AB0-BC26-FABC9267B751}"/>
    <dgm:cxn modelId="{C2A6B110-48AD-4453-BC06-98A80C07F8FA}" type="presOf" srcId="{EB8EC716-949D-4CF6-97BC-9728EB788771}" destId="{17F0546C-4975-410C-B8B2-431C594A4D4B}" srcOrd="0" destOrd="0" presId="urn:microsoft.com/office/officeart/2005/8/layout/chevron2"/>
    <dgm:cxn modelId="{B1E74080-A825-4374-B684-0D518CB879DD}" type="presOf" srcId="{8B105349-BECF-4F3F-AC43-4460EE448B0C}" destId="{ED822CBD-070E-45C6-9A80-70AC5B8F7E98}" srcOrd="0" destOrd="0" presId="urn:microsoft.com/office/officeart/2005/8/layout/chevron2"/>
    <dgm:cxn modelId="{BE8C1DDA-62F2-46E7-9382-41060DB6189A}" type="presParOf" srcId="{5ACB6CB3-0DFD-4717-8596-4C9F95AD1CBA}" destId="{70EB3B34-E961-4317-8C8D-BF9A7AA746CD}" srcOrd="0" destOrd="0" presId="urn:microsoft.com/office/officeart/2005/8/layout/chevron2"/>
    <dgm:cxn modelId="{907F7215-4E8F-4F2E-B6E3-1E763A4275D8}" type="presParOf" srcId="{70EB3B34-E961-4317-8C8D-BF9A7AA746CD}" destId="{18872F17-9106-448E-8729-0BA0F3504BC9}" srcOrd="0" destOrd="0" presId="urn:microsoft.com/office/officeart/2005/8/layout/chevron2"/>
    <dgm:cxn modelId="{1E887605-AEB6-4B8D-905A-E3F13C222763}" type="presParOf" srcId="{70EB3B34-E961-4317-8C8D-BF9A7AA746CD}" destId="{7C81CA30-8F15-4D93-B7E4-5F506BC097B4}" srcOrd="1" destOrd="0" presId="urn:microsoft.com/office/officeart/2005/8/layout/chevron2"/>
    <dgm:cxn modelId="{2EBC8C25-CDE3-40F9-ADD7-E839C957A0CD}" type="presParOf" srcId="{5ACB6CB3-0DFD-4717-8596-4C9F95AD1CBA}" destId="{D586436A-B657-4250-9E6E-004D78D3AFDF}" srcOrd="1" destOrd="0" presId="urn:microsoft.com/office/officeart/2005/8/layout/chevron2"/>
    <dgm:cxn modelId="{C2B6C65A-BD2A-41A2-A146-756D1A6BC121}" type="presParOf" srcId="{5ACB6CB3-0DFD-4717-8596-4C9F95AD1CBA}" destId="{46BF2F14-11D9-4399-8FF2-F6E308D16D5B}" srcOrd="2" destOrd="0" presId="urn:microsoft.com/office/officeart/2005/8/layout/chevron2"/>
    <dgm:cxn modelId="{3BF41DDA-61EF-44AE-AE94-7F675E3FFB81}" type="presParOf" srcId="{46BF2F14-11D9-4399-8FF2-F6E308D16D5B}" destId="{3440F175-1AF5-4710-8E21-E807AB5ABEE8}" srcOrd="0" destOrd="0" presId="urn:microsoft.com/office/officeart/2005/8/layout/chevron2"/>
    <dgm:cxn modelId="{616CF8DA-3B06-4D0E-80E9-851C79C61B69}" type="presParOf" srcId="{46BF2F14-11D9-4399-8FF2-F6E308D16D5B}" destId="{5508E525-87A5-4DD1-9818-782D09D48DDC}" srcOrd="1" destOrd="0" presId="urn:microsoft.com/office/officeart/2005/8/layout/chevron2"/>
    <dgm:cxn modelId="{6FFA0CB3-65C2-4EA7-8A45-6A180DD8D086}" type="presParOf" srcId="{5ACB6CB3-0DFD-4717-8596-4C9F95AD1CBA}" destId="{F1E6DE4B-FA8D-4807-AEEB-0FBA6D2269BB}" srcOrd="3" destOrd="0" presId="urn:microsoft.com/office/officeart/2005/8/layout/chevron2"/>
    <dgm:cxn modelId="{5C63A9D7-A839-4CEF-9CBC-05DB9C676526}" type="presParOf" srcId="{5ACB6CB3-0DFD-4717-8596-4C9F95AD1CBA}" destId="{40BC8D21-A959-4E33-BAF2-B4A23D934CBD}" srcOrd="4" destOrd="0" presId="urn:microsoft.com/office/officeart/2005/8/layout/chevron2"/>
    <dgm:cxn modelId="{713DFC30-50DE-4A8C-887C-B6FCE9CD1406}" type="presParOf" srcId="{40BC8D21-A959-4E33-BAF2-B4A23D934CBD}" destId="{E884405D-4AD3-48A4-AC77-0427D5C5F76D}" srcOrd="0" destOrd="0" presId="urn:microsoft.com/office/officeart/2005/8/layout/chevron2"/>
    <dgm:cxn modelId="{9ED11AEB-A404-466A-8BEF-9FC24E0B66BF}" type="presParOf" srcId="{40BC8D21-A959-4E33-BAF2-B4A23D934CBD}" destId="{0C92FFE4-5678-4C44-A555-593B4BDF6B05}" srcOrd="1" destOrd="0" presId="urn:microsoft.com/office/officeart/2005/8/layout/chevron2"/>
    <dgm:cxn modelId="{B0C42A48-19B3-4C1E-96CA-516CFD3C760D}" type="presParOf" srcId="{5ACB6CB3-0DFD-4717-8596-4C9F95AD1CBA}" destId="{D857A633-2A82-4FA5-B23F-1E7707C18B62}" srcOrd="5" destOrd="0" presId="urn:microsoft.com/office/officeart/2005/8/layout/chevron2"/>
    <dgm:cxn modelId="{1FF8922B-241C-4CE4-9DF3-C46FD357CC4A}" type="presParOf" srcId="{5ACB6CB3-0DFD-4717-8596-4C9F95AD1CBA}" destId="{B0CEF3D9-DCD5-4558-898D-D3148B63CA2E}" srcOrd="6" destOrd="0" presId="urn:microsoft.com/office/officeart/2005/8/layout/chevron2"/>
    <dgm:cxn modelId="{DC9F8141-4CE8-4ECB-A2EF-8F96A5E8C22E}" type="presParOf" srcId="{B0CEF3D9-DCD5-4558-898D-D3148B63CA2E}" destId="{C58A9BD8-781F-4072-BA9B-33DBFF8F4122}" srcOrd="0" destOrd="0" presId="urn:microsoft.com/office/officeart/2005/8/layout/chevron2"/>
    <dgm:cxn modelId="{D6187CC4-9B4F-433F-ABA9-A4B3F8A0076C}" type="presParOf" srcId="{B0CEF3D9-DCD5-4558-898D-D3148B63CA2E}" destId="{B52E498A-663E-44F6-8977-A4C06FC7481C}" srcOrd="1" destOrd="0" presId="urn:microsoft.com/office/officeart/2005/8/layout/chevron2"/>
    <dgm:cxn modelId="{67C7CB18-0F80-4D69-AA24-33FCA5DF5639}" type="presParOf" srcId="{5ACB6CB3-0DFD-4717-8596-4C9F95AD1CBA}" destId="{CEA57C2A-442F-4D3A-BA75-D21256851673}" srcOrd="7" destOrd="0" presId="urn:microsoft.com/office/officeart/2005/8/layout/chevron2"/>
    <dgm:cxn modelId="{FC762F05-A79E-42C0-840F-5E8238C52C0E}" type="presParOf" srcId="{5ACB6CB3-0DFD-4717-8596-4C9F95AD1CBA}" destId="{74413F7E-01B9-4EA9-BFEF-EE3FBC7C350B}" srcOrd="8" destOrd="0" presId="urn:microsoft.com/office/officeart/2005/8/layout/chevron2"/>
    <dgm:cxn modelId="{D19ED8F6-5CAA-43D9-924D-137B3FD1AEF1}" type="presParOf" srcId="{74413F7E-01B9-4EA9-BFEF-EE3FBC7C350B}" destId="{5ED7D304-F451-4478-B090-CD6A5C6B277B}" srcOrd="0" destOrd="0" presId="urn:microsoft.com/office/officeart/2005/8/layout/chevron2"/>
    <dgm:cxn modelId="{19953E55-F600-4EBD-AC6C-ABC9B9BBAAA9}" type="presParOf" srcId="{74413F7E-01B9-4EA9-BFEF-EE3FBC7C350B}" destId="{AC7B5E40-C670-4A7B-9F84-6AB56F7F5420}" srcOrd="1" destOrd="0" presId="urn:microsoft.com/office/officeart/2005/8/layout/chevron2"/>
    <dgm:cxn modelId="{AAA13E4F-F191-4D60-9A0D-8D91DE2543D7}" type="presParOf" srcId="{5ACB6CB3-0DFD-4717-8596-4C9F95AD1CBA}" destId="{7BE30341-169F-4B9B-94C5-534B488302C5}" srcOrd="9" destOrd="0" presId="urn:microsoft.com/office/officeart/2005/8/layout/chevron2"/>
    <dgm:cxn modelId="{E792A5D5-F55F-4D43-B361-6AD246687154}" type="presParOf" srcId="{5ACB6CB3-0DFD-4717-8596-4C9F95AD1CBA}" destId="{5E679A04-F609-4954-8113-02541E6C5846}" srcOrd="10" destOrd="0" presId="urn:microsoft.com/office/officeart/2005/8/layout/chevron2"/>
    <dgm:cxn modelId="{C32B82D5-96F5-45F4-B447-28C7EA29C428}" type="presParOf" srcId="{5E679A04-F609-4954-8113-02541E6C5846}" destId="{ED822CBD-070E-45C6-9A80-70AC5B8F7E98}" srcOrd="0" destOrd="0" presId="urn:microsoft.com/office/officeart/2005/8/layout/chevron2"/>
    <dgm:cxn modelId="{122F3052-AD1E-4ADC-A8C6-12867A5FB642}" type="presParOf" srcId="{5E679A04-F609-4954-8113-02541E6C5846}" destId="{FC1E1E23-A7B2-4FC8-BD92-9783EDA1DF2F}" srcOrd="1" destOrd="0" presId="urn:microsoft.com/office/officeart/2005/8/layout/chevron2"/>
    <dgm:cxn modelId="{127E393C-8F9D-4770-9982-B9F526AF4611}" type="presParOf" srcId="{5ACB6CB3-0DFD-4717-8596-4C9F95AD1CBA}" destId="{0BB6ABD8-F9C3-425A-B09C-73C9EC9082FC}" srcOrd="11" destOrd="0" presId="urn:microsoft.com/office/officeart/2005/8/layout/chevron2"/>
    <dgm:cxn modelId="{1DA7CE41-61F9-4D83-82A4-73BD86F69E32}" type="presParOf" srcId="{5ACB6CB3-0DFD-4717-8596-4C9F95AD1CBA}" destId="{6FE023B0-6C42-4C38-94E6-EDEEBE67CD37}" srcOrd="12" destOrd="0" presId="urn:microsoft.com/office/officeart/2005/8/layout/chevron2"/>
    <dgm:cxn modelId="{E7214A4F-CD6D-48BC-8F7B-2D93500BFF0B}" type="presParOf" srcId="{6FE023B0-6C42-4C38-94E6-EDEEBE67CD37}" destId="{931CECD5-D7F0-4E60-9C13-AC956874F423}" srcOrd="0" destOrd="0" presId="urn:microsoft.com/office/officeart/2005/8/layout/chevron2"/>
    <dgm:cxn modelId="{3E8A2E38-E641-4647-AC92-2C12CD1643C5}" type="presParOf" srcId="{6FE023B0-6C42-4C38-94E6-EDEEBE67CD37}" destId="{17F0546C-4975-410C-B8B2-431C594A4D4B}" srcOrd="1" destOrd="0" presId="urn:microsoft.com/office/officeart/2005/8/layout/chevron2"/>
    <dgm:cxn modelId="{8BED52AC-BE9B-4DDC-9937-8DD93F397859}" type="presParOf" srcId="{5ACB6CB3-0DFD-4717-8596-4C9F95AD1CBA}" destId="{639942DE-460A-4108-880D-295894423FC8}" srcOrd="13" destOrd="0" presId="urn:microsoft.com/office/officeart/2005/8/layout/chevron2"/>
    <dgm:cxn modelId="{B61B2B91-C969-4942-99EB-C079706E44A7}" type="presParOf" srcId="{5ACB6CB3-0DFD-4717-8596-4C9F95AD1CBA}" destId="{D85DC2DE-EC8E-4CEC-88BA-7D9875D411DC}" srcOrd="14" destOrd="0" presId="urn:microsoft.com/office/officeart/2005/8/layout/chevron2"/>
    <dgm:cxn modelId="{42085E57-29BF-47BE-99F1-45DE878694C8}" type="presParOf" srcId="{D85DC2DE-EC8E-4CEC-88BA-7D9875D411DC}" destId="{42B97DEF-8C43-45F1-A7A5-A6567332DBBB}" srcOrd="0" destOrd="0" presId="urn:microsoft.com/office/officeart/2005/8/layout/chevron2"/>
    <dgm:cxn modelId="{8A31EB75-9ABC-4ABF-97E6-4CA9C607F434}" type="presParOf" srcId="{D85DC2DE-EC8E-4CEC-88BA-7D9875D411DC}" destId="{8C08A6CE-539E-4F94-8814-FE29CF085B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C63E8-A610-4970-9E46-6DCCCCBC406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F5AB96-8258-436D-9284-8362122076B7}">
      <dgm:prSet/>
      <dgm:spPr>
        <a:xfrm rot="10800000">
          <a:off x="1443087" y="1406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Penjelasan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kebijakan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perusahaan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&amp;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menampung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keluhan-keluhan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B55BE89A-F4BD-4D6E-B747-0CA0193B940B}" type="parTrans" cxnId="{3C688C23-70F8-4479-B667-C853CD5B5F37}">
      <dgm:prSet/>
      <dgm:spPr/>
      <dgm:t>
        <a:bodyPr/>
        <a:lstStyle/>
        <a:p>
          <a:endParaRPr lang="en-US"/>
        </a:p>
      </dgm:t>
    </dgm:pt>
    <dgm:pt modelId="{080DE1E1-AE04-4DBD-A22E-AD3058F210C2}" type="sibTrans" cxnId="{3C688C23-70F8-4479-B667-C853CD5B5F37}">
      <dgm:prSet/>
      <dgm:spPr/>
      <dgm:t>
        <a:bodyPr/>
        <a:lstStyle/>
        <a:p>
          <a:endParaRPr lang="en-US"/>
        </a:p>
      </dgm:t>
    </dgm:pt>
    <dgm:pt modelId="{8FBB5D39-FE4F-4C8A-A835-0EEAF4C17A4E}">
      <dgm:prSet/>
      <dgm:spPr>
        <a:xfrm rot="10800000">
          <a:off x="1443087" y="730715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Memelihara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keterbukaan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8EFFD23D-5EB8-4811-890D-7B1F3BEB9A08}" type="parTrans" cxnId="{919D35A0-6078-48A6-945D-7BD4A810BA2C}">
      <dgm:prSet/>
      <dgm:spPr/>
      <dgm:t>
        <a:bodyPr/>
        <a:lstStyle/>
        <a:p>
          <a:endParaRPr lang="en-US"/>
        </a:p>
      </dgm:t>
    </dgm:pt>
    <dgm:pt modelId="{864E6D21-35D8-405E-9F1F-E5A0F16BE533}" type="sibTrans" cxnId="{919D35A0-6078-48A6-945D-7BD4A810BA2C}">
      <dgm:prSet/>
      <dgm:spPr/>
      <dgm:t>
        <a:bodyPr/>
        <a:lstStyle/>
        <a:p>
          <a:endParaRPr lang="en-US"/>
        </a:p>
      </dgm:t>
    </dgm:pt>
    <dgm:pt modelId="{CD084646-9568-4B19-8A0B-C6110A0415CD}">
      <dgm:prSet/>
      <dgm:spPr>
        <a:xfrm rot="10800000">
          <a:off x="1443087" y="1460023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Pemaparan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laporan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dan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pembukuan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tahunan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A57CDC6F-459A-4B19-8D96-A109C17B8307}" type="parTrans" cxnId="{7FFAA0BE-3622-4DA1-9730-CAE4401A3D1F}">
      <dgm:prSet/>
      <dgm:spPr/>
      <dgm:t>
        <a:bodyPr/>
        <a:lstStyle/>
        <a:p>
          <a:endParaRPr lang="en-US"/>
        </a:p>
      </dgm:t>
    </dgm:pt>
    <dgm:pt modelId="{B4F19909-2635-474E-B59D-0C40A9BBF93E}" type="sibTrans" cxnId="{7FFAA0BE-3622-4DA1-9730-CAE4401A3D1F}">
      <dgm:prSet/>
      <dgm:spPr/>
      <dgm:t>
        <a:bodyPr/>
        <a:lstStyle/>
        <a:p>
          <a:endParaRPr lang="en-US"/>
        </a:p>
      </dgm:t>
    </dgm:pt>
    <dgm:pt modelId="{33F145A6-26AC-4D73-8E29-61A1AFB7D1C4}">
      <dgm:prSet/>
      <dgm:spPr>
        <a:xfrm rot="10800000">
          <a:off x="1443087" y="2189331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Perombakan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Personalia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9D4CBE3E-90DC-4F5B-9F03-06D4D0781605}" type="parTrans" cxnId="{A25B55FA-78A2-489B-8A6C-8C079C183709}">
      <dgm:prSet/>
      <dgm:spPr/>
      <dgm:t>
        <a:bodyPr/>
        <a:lstStyle/>
        <a:p>
          <a:endParaRPr lang="en-US"/>
        </a:p>
      </dgm:t>
    </dgm:pt>
    <dgm:pt modelId="{DB4EB8AD-F18D-442D-BE58-16F2CDC1978C}" type="sibTrans" cxnId="{A25B55FA-78A2-489B-8A6C-8C079C183709}">
      <dgm:prSet/>
      <dgm:spPr/>
      <dgm:t>
        <a:bodyPr/>
        <a:lstStyle/>
        <a:p>
          <a:endParaRPr lang="en-US"/>
        </a:p>
      </dgm:t>
    </dgm:pt>
    <dgm:pt modelId="{3600A731-85C9-44AA-B26F-992A2E721426}">
      <dgm:prSet/>
      <dgm:spPr>
        <a:xfrm rot="10800000">
          <a:off x="1443087" y="2918640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Penjelasan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teknologi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baru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FA1A946-D71F-4F76-8873-8BB6467432C9}" type="parTrans" cxnId="{64B5901D-C7ED-4D46-8A87-BA3D3FD57926}">
      <dgm:prSet/>
      <dgm:spPr/>
      <dgm:t>
        <a:bodyPr/>
        <a:lstStyle/>
        <a:p>
          <a:endParaRPr lang="en-US"/>
        </a:p>
      </dgm:t>
    </dgm:pt>
    <dgm:pt modelId="{F7AD4314-88C5-4550-B9A3-7127247EBBC1}" type="sibTrans" cxnId="{64B5901D-C7ED-4D46-8A87-BA3D3FD57926}">
      <dgm:prSet/>
      <dgm:spPr/>
      <dgm:t>
        <a:bodyPr/>
        <a:lstStyle/>
        <a:p>
          <a:endParaRPr lang="en-US"/>
        </a:p>
      </dgm:t>
    </dgm:pt>
    <dgm:pt modelId="{B4F15517-2EC2-4402-ADD8-180A260649F1}">
      <dgm:prSet/>
      <dgm:spPr>
        <a:xfrm rot="10800000">
          <a:off x="1443087" y="3647948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Peningkatan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keselamatan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kerja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8D9FD731-CBAA-4C38-BEAF-CAD67ACD9490}" type="parTrans" cxnId="{07C0467C-EFA7-4090-B026-4C5AB0DC33D6}">
      <dgm:prSet/>
      <dgm:spPr/>
      <dgm:t>
        <a:bodyPr/>
        <a:lstStyle/>
        <a:p>
          <a:endParaRPr lang="en-US"/>
        </a:p>
      </dgm:t>
    </dgm:pt>
    <dgm:pt modelId="{62E19EA8-B986-4B9F-BDAD-9D86B637F69F}" type="sibTrans" cxnId="{07C0467C-EFA7-4090-B026-4C5AB0DC33D6}">
      <dgm:prSet/>
      <dgm:spPr/>
      <dgm:t>
        <a:bodyPr/>
        <a:lstStyle/>
        <a:p>
          <a:endParaRPr lang="en-US"/>
        </a:p>
      </dgm:t>
    </dgm:pt>
    <dgm:pt modelId="{D9035271-6562-4409-ADEF-3A3FCF1C7CEF}">
      <dgm:prSet/>
      <dgm:spPr>
        <a:xfrm rot="10800000">
          <a:off x="1443087" y="4377257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Penyampaian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berita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personallia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24170A7F-0E8B-4D16-829A-14E564794100}" type="parTrans" cxnId="{66DB5275-6BDD-43AE-98AD-E920CB2BFADA}">
      <dgm:prSet/>
      <dgm:spPr/>
      <dgm:t>
        <a:bodyPr/>
        <a:lstStyle/>
        <a:p>
          <a:endParaRPr lang="en-US"/>
        </a:p>
      </dgm:t>
    </dgm:pt>
    <dgm:pt modelId="{588FE14D-ABB1-4D71-8275-836900796A36}" type="sibTrans" cxnId="{66DB5275-6BDD-43AE-98AD-E920CB2BFADA}">
      <dgm:prSet/>
      <dgm:spPr/>
      <dgm:t>
        <a:bodyPr/>
        <a:lstStyle/>
        <a:p>
          <a:endParaRPr lang="en-US"/>
        </a:p>
      </dgm:t>
    </dgm:pt>
    <dgm:pt modelId="{22D4F7BD-0948-4AF8-AB74-E79FB53CA598}" type="pres">
      <dgm:prSet presAssocID="{991C63E8-A610-4970-9E46-6DCCCCBC406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DB94E3-D6CC-497B-B5B5-7D2DF88DF8C9}" type="pres">
      <dgm:prSet presAssocID="{42F5AB96-8258-436D-9284-8362122076B7}" presName="composite" presStyleCnt="0"/>
      <dgm:spPr/>
    </dgm:pt>
    <dgm:pt modelId="{EAEF4BA2-96CD-4EAC-A40D-9F5A070A383B}" type="pres">
      <dgm:prSet presAssocID="{42F5AB96-8258-436D-9284-8362122076B7}" presName="imgShp" presStyleLbl="fgImgPlace1" presStyleIdx="0" presStyleCnt="7"/>
      <dgm:spPr>
        <a:xfrm>
          <a:off x="1162261" y="1406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00ECAD90-ECA5-4CE8-BF45-09474BE152F1}" type="pres">
      <dgm:prSet presAssocID="{42F5AB96-8258-436D-9284-8362122076B7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5B864-7F64-4F5F-B9D0-BA55E6624D2B}" type="pres">
      <dgm:prSet presAssocID="{080DE1E1-AE04-4DBD-A22E-AD3058F210C2}" presName="spacing" presStyleCnt="0"/>
      <dgm:spPr/>
    </dgm:pt>
    <dgm:pt modelId="{D1384D83-A0F1-43A3-9FCC-BA32D6FD1070}" type="pres">
      <dgm:prSet presAssocID="{8FBB5D39-FE4F-4C8A-A835-0EEAF4C17A4E}" presName="composite" presStyleCnt="0"/>
      <dgm:spPr/>
    </dgm:pt>
    <dgm:pt modelId="{BCFC0746-6C6B-4096-B56B-B6769C68A155}" type="pres">
      <dgm:prSet presAssocID="{8FBB5D39-FE4F-4C8A-A835-0EEAF4C17A4E}" presName="imgShp" presStyleLbl="fgImgPlace1" presStyleIdx="1" presStyleCnt="7"/>
      <dgm:spPr>
        <a:xfrm>
          <a:off x="1162261" y="730715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204330E4-B3F1-4C1C-96B1-ED8F33DD9DFE}" type="pres">
      <dgm:prSet presAssocID="{8FBB5D39-FE4F-4C8A-A835-0EEAF4C17A4E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A2B69-0073-4D93-8AB8-09FFD1B833F9}" type="pres">
      <dgm:prSet presAssocID="{864E6D21-35D8-405E-9F1F-E5A0F16BE533}" presName="spacing" presStyleCnt="0"/>
      <dgm:spPr/>
    </dgm:pt>
    <dgm:pt modelId="{EA7B5A9B-A71F-4D92-8CA3-29CF6B40329A}" type="pres">
      <dgm:prSet presAssocID="{CD084646-9568-4B19-8A0B-C6110A0415CD}" presName="composite" presStyleCnt="0"/>
      <dgm:spPr/>
    </dgm:pt>
    <dgm:pt modelId="{9CBACA3E-BBB3-40E1-8859-3EA6C756F4DD}" type="pres">
      <dgm:prSet presAssocID="{CD084646-9568-4B19-8A0B-C6110A0415CD}" presName="imgShp" presStyleLbl="fgImgPlace1" presStyleIdx="2" presStyleCnt="7"/>
      <dgm:spPr>
        <a:xfrm>
          <a:off x="1162261" y="1460023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59B8502D-6B53-408E-A043-EE141D0CBDE5}" type="pres">
      <dgm:prSet presAssocID="{CD084646-9568-4B19-8A0B-C6110A0415CD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C2F3D-D5B9-459D-8A0E-32454A9228DA}" type="pres">
      <dgm:prSet presAssocID="{B4F19909-2635-474E-B59D-0C40A9BBF93E}" presName="spacing" presStyleCnt="0"/>
      <dgm:spPr/>
    </dgm:pt>
    <dgm:pt modelId="{D6687A1C-90F0-4B3F-BD01-E3DAFEB3582F}" type="pres">
      <dgm:prSet presAssocID="{33F145A6-26AC-4D73-8E29-61A1AFB7D1C4}" presName="composite" presStyleCnt="0"/>
      <dgm:spPr/>
    </dgm:pt>
    <dgm:pt modelId="{EF0E7162-B976-4313-BFA6-1F87B6840A50}" type="pres">
      <dgm:prSet presAssocID="{33F145A6-26AC-4D73-8E29-61A1AFB7D1C4}" presName="imgShp" presStyleLbl="fgImgPlace1" presStyleIdx="3" presStyleCnt="7"/>
      <dgm:spPr>
        <a:xfrm>
          <a:off x="1162261" y="2189331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629D4655-51AC-4E62-BEE7-AA656C589CD2}" type="pres">
      <dgm:prSet presAssocID="{33F145A6-26AC-4D73-8E29-61A1AFB7D1C4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3967D-C323-4DC8-A909-B85B0407F763}" type="pres">
      <dgm:prSet presAssocID="{DB4EB8AD-F18D-442D-BE58-16F2CDC1978C}" presName="spacing" presStyleCnt="0"/>
      <dgm:spPr/>
    </dgm:pt>
    <dgm:pt modelId="{8EB0C429-3B15-4682-B9D1-D26B48C7C056}" type="pres">
      <dgm:prSet presAssocID="{3600A731-85C9-44AA-B26F-992A2E721426}" presName="composite" presStyleCnt="0"/>
      <dgm:spPr/>
    </dgm:pt>
    <dgm:pt modelId="{E6908BEB-D079-4CC1-9842-F74B5CA9352A}" type="pres">
      <dgm:prSet presAssocID="{3600A731-85C9-44AA-B26F-992A2E721426}" presName="imgShp" presStyleLbl="fgImgPlace1" presStyleIdx="4" presStyleCnt="7"/>
      <dgm:spPr>
        <a:xfrm>
          <a:off x="1162261" y="2918640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2D9B4106-CFE1-4E09-AD9B-4B6904909808}" type="pres">
      <dgm:prSet presAssocID="{3600A731-85C9-44AA-B26F-992A2E72142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6AD14-C5D3-4E43-AF63-8194DB8BE4B8}" type="pres">
      <dgm:prSet presAssocID="{F7AD4314-88C5-4550-B9A3-7127247EBBC1}" presName="spacing" presStyleCnt="0"/>
      <dgm:spPr/>
    </dgm:pt>
    <dgm:pt modelId="{BAE0AED2-5EC0-4A77-8609-B1921DD67C50}" type="pres">
      <dgm:prSet presAssocID="{B4F15517-2EC2-4402-ADD8-180A260649F1}" presName="composite" presStyleCnt="0"/>
      <dgm:spPr/>
    </dgm:pt>
    <dgm:pt modelId="{D6B3A767-EC8D-4F5F-877F-DB49C5702764}" type="pres">
      <dgm:prSet presAssocID="{B4F15517-2EC2-4402-ADD8-180A260649F1}" presName="imgShp" presStyleLbl="fgImgPlace1" presStyleIdx="5" presStyleCnt="7"/>
      <dgm:spPr>
        <a:xfrm>
          <a:off x="1162261" y="3647948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D567DE39-CDA7-4B81-AA32-1C986597B061}" type="pres">
      <dgm:prSet presAssocID="{B4F15517-2EC2-4402-ADD8-180A260649F1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D3C8-EF6A-4C62-B477-84FCC1F0A484}" type="pres">
      <dgm:prSet presAssocID="{62E19EA8-B986-4B9F-BDAD-9D86B637F69F}" presName="spacing" presStyleCnt="0"/>
      <dgm:spPr/>
    </dgm:pt>
    <dgm:pt modelId="{E13B5C7B-FB2A-482A-9CFD-AB1B2F5DAF16}" type="pres">
      <dgm:prSet presAssocID="{D9035271-6562-4409-ADEF-3A3FCF1C7CEF}" presName="composite" presStyleCnt="0"/>
      <dgm:spPr/>
    </dgm:pt>
    <dgm:pt modelId="{F63C7792-226C-4651-9CD1-8CED2B61AA84}" type="pres">
      <dgm:prSet presAssocID="{D9035271-6562-4409-ADEF-3A3FCF1C7CEF}" presName="imgShp" presStyleLbl="fgImgPlace1" presStyleIdx="6" presStyleCnt="7"/>
      <dgm:spPr>
        <a:xfrm>
          <a:off x="1162261" y="4377257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7DFA9167-C586-4C43-B057-372D5638046D}" type="pres">
      <dgm:prSet presAssocID="{D9035271-6562-4409-ADEF-3A3FCF1C7CEF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0FC2F-F673-4235-A752-108F4F5025EE}" type="presOf" srcId="{D9035271-6562-4409-ADEF-3A3FCF1C7CEF}" destId="{7DFA9167-C586-4C43-B057-372D5638046D}" srcOrd="0" destOrd="0" presId="urn:microsoft.com/office/officeart/2005/8/layout/vList3"/>
    <dgm:cxn modelId="{FC872D11-531E-49B8-AB15-0130ABC19073}" type="presOf" srcId="{991C63E8-A610-4970-9E46-6DCCCCBC406C}" destId="{22D4F7BD-0948-4AF8-AB74-E79FB53CA598}" srcOrd="0" destOrd="0" presId="urn:microsoft.com/office/officeart/2005/8/layout/vList3"/>
    <dgm:cxn modelId="{FD8DF99A-583D-40D7-8EBA-1292540D51AF}" type="presOf" srcId="{3600A731-85C9-44AA-B26F-992A2E721426}" destId="{2D9B4106-CFE1-4E09-AD9B-4B6904909808}" srcOrd="0" destOrd="0" presId="urn:microsoft.com/office/officeart/2005/8/layout/vList3"/>
    <dgm:cxn modelId="{226A022A-3872-4834-9C1A-63ECD21868BC}" type="presOf" srcId="{B4F15517-2EC2-4402-ADD8-180A260649F1}" destId="{D567DE39-CDA7-4B81-AA32-1C986597B061}" srcOrd="0" destOrd="0" presId="urn:microsoft.com/office/officeart/2005/8/layout/vList3"/>
    <dgm:cxn modelId="{64B5901D-C7ED-4D46-8A87-BA3D3FD57926}" srcId="{991C63E8-A610-4970-9E46-6DCCCCBC406C}" destId="{3600A731-85C9-44AA-B26F-992A2E721426}" srcOrd="4" destOrd="0" parTransId="{7FA1A946-D71F-4F76-8873-8BB6467432C9}" sibTransId="{F7AD4314-88C5-4550-B9A3-7127247EBBC1}"/>
    <dgm:cxn modelId="{D775F9F1-0E6F-4208-B6CF-B53AFC05D5A5}" type="presOf" srcId="{42F5AB96-8258-436D-9284-8362122076B7}" destId="{00ECAD90-ECA5-4CE8-BF45-09474BE152F1}" srcOrd="0" destOrd="0" presId="urn:microsoft.com/office/officeart/2005/8/layout/vList3"/>
    <dgm:cxn modelId="{919D35A0-6078-48A6-945D-7BD4A810BA2C}" srcId="{991C63E8-A610-4970-9E46-6DCCCCBC406C}" destId="{8FBB5D39-FE4F-4C8A-A835-0EEAF4C17A4E}" srcOrd="1" destOrd="0" parTransId="{8EFFD23D-5EB8-4811-890D-7B1F3BEB9A08}" sibTransId="{864E6D21-35D8-405E-9F1F-E5A0F16BE533}"/>
    <dgm:cxn modelId="{07C0467C-EFA7-4090-B026-4C5AB0DC33D6}" srcId="{991C63E8-A610-4970-9E46-6DCCCCBC406C}" destId="{B4F15517-2EC2-4402-ADD8-180A260649F1}" srcOrd="5" destOrd="0" parTransId="{8D9FD731-CBAA-4C38-BEAF-CAD67ACD9490}" sibTransId="{62E19EA8-B986-4B9F-BDAD-9D86B637F69F}"/>
    <dgm:cxn modelId="{3C688C23-70F8-4479-B667-C853CD5B5F37}" srcId="{991C63E8-A610-4970-9E46-6DCCCCBC406C}" destId="{42F5AB96-8258-436D-9284-8362122076B7}" srcOrd="0" destOrd="0" parTransId="{B55BE89A-F4BD-4D6E-B747-0CA0193B940B}" sibTransId="{080DE1E1-AE04-4DBD-A22E-AD3058F210C2}"/>
    <dgm:cxn modelId="{A25B55FA-78A2-489B-8A6C-8C079C183709}" srcId="{991C63E8-A610-4970-9E46-6DCCCCBC406C}" destId="{33F145A6-26AC-4D73-8E29-61A1AFB7D1C4}" srcOrd="3" destOrd="0" parTransId="{9D4CBE3E-90DC-4F5B-9F03-06D4D0781605}" sibTransId="{DB4EB8AD-F18D-442D-BE58-16F2CDC1978C}"/>
    <dgm:cxn modelId="{7FFAA0BE-3622-4DA1-9730-CAE4401A3D1F}" srcId="{991C63E8-A610-4970-9E46-6DCCCCBC406C}" destId="{CD084646-9568-4B19-8A0B-C6110A0415CD}" srcOrd="2" destOrd="0" parTransId="{A57CDC6F-459A-4B19-8D96-A109C17B8307}" sibTransId="{B4F19909-2635-474E-B59D-0C40A9BBF93E}"/>
    <dgm:cxn modelId="{DADBE8E5-2E1C-4527-8A9D-6A6B145CE449}" type="presOf" srcId="{33F145A6-26AC-4D73-8E29-61A1AFB7D1C4}" destId="{629D4655-51AC-4E62-BEE7-AA656C589CD2}" srcOrd="0" destOrd="0" presId="urn:microsoft.com/office/officeart/2005/8/layout/vList3"/>
    <dgm:cxn modelId="{66DB5275-6BDD-43AE-98AD-E920CB2BFADA}" srcId="{991C63E8-A610-4970-9E46-6DCCCCBC406C}" destId="{D9035271-6562-4409-ADEF-3A3FCF1C7CEF}" srcOrd="6" destOrd="0" parTransId="{24170A7F-0E8B-4D16-829A-14E564794100}" sibTransId="{588FE14D-ABB1-4D71-8275-836900796A36}"/>
    <dgm:cxn modelId="{7F0468F4-13A0-455E-BD2C-10A0A7E60352}" type="presOf" srcId="{CD084646-9568-4B19-8A0B-C6110A0415CD}" destId="{59B8502D-6B53-408E-A043-EE141D0CBDE5}" srcOrd="0" destOrd="0" presId="urn:microsoft.com/office/officeart/2005/8/layout/vList3"/>
    <dgm:cxn modelId="{2D02E35A-F6C9-41F0-B9A5-2D7DC338719D}" type="presOf" srcId="{8FBB5D39-FE4F-4C8A-A835-0EEAF4C17A4E}" destId="{204330E4-B3F1-4C1C-96B1-ED8F33DD9DFE}" srcOrd="0" destOrd="0" presId="urn:microsoft.com/office/officeart/2005/8/layout/vList3"/>
    <dgm:cxn modelId="{B4593DB0-A94C-4257-B980-821BC92EB00A}" type="presParOf" srcId="{22D4F7BD-0948-4AF8-AB74-E79FB53CA598}" destId="{14DB94E3-D6CC-497B-B5B5-7D2DF88DF8C9}" srcOrd="0" destOrd="0" presId="urn:microsoft.com/office/officeart/2005/8/layout/vList3"/>
    <dgm:cxn modelId="{5E08C143-9EFF-4539-9372-BBC6EDA828BC}" type="presParOf" srcId="{14DB94E3-D6CC-497B-B5B5-7D2DF88DF8C9}" destId="{EAEF4BA2-96CD-4EAC-A40D-9F5A070A383B}" srcOrd="0" destOrd="0" presId="urn:microsoft.com/office/officeart/2005/8/layout/vList3"/>
    <dgm:cxn modelId="{D0ACBA50-8920-4AB0-8D07-1EA3B26D5E21}" type="presParOf" srcId="{14DB94E3-D6CC-497B-B5B5-7D2DF88DF8C9}" destId="{00ECAD90-ECA5-4CE8-BF45-09474BE152F1}" srcOrd="1" destOrd="0" presId="urn:microsoft.com/office/officeart/2005/8/layout/vList3"/>
    <dgm:cxn modelId="{8F1A7309-1FFE-44DD-90BE-9333606CADBA}" type="presParOf" srcId="{22D4F7BD-0948-4AF8-AB74-E79FB53CA598}" destId="{CE35B864-7F64-4F5F-B9D0-BA55E6624D2B}" srcOrd="1" destOrd="0" presId="urn:microsoft.com/office/officeart/2005/8/layout/vList3"/>
    <dgm:cxn modelId="{957D4EC8-1BA5-4A60-8276-0199F4C77B40}" type="presParOf" srcId="{22D4F7BD-0948-4AF8-AB74-E79FB53CA598}" destId="{D1384D83-A0F1-43A3-9FCC-BA32D6FD1070}" srcOrd="2" destOrd="0" presId="urn:microsoft.com/office/officeart/2005/8/layout/vList3"/>
    <dgm:cxn modelId="{D28CEBCA-4964-4EAF-9D45-CB8E80C31965}" type="presParOf" srcId="{D1384D83-A0F1-43A3-9FCC-BA32D6FD1070}" destId="{BCFC0746-6C6B-4096-B56B-B6769C68A155}" srcOrd="0" destOrd="0" presId="urn:microsoft.com/office/officeart/2005/8/layout/vList3"/>
    <dgm:cxn modelId="{D9E89EF2-66E7-4DE9-AE2A-2B66BE96ECAB}" type="presParOf" srcId="{D1384D83-A0F1-43A3-9FCC-BA32D6FD1070}" destId="{204330E4-B3F1-4C1C-96B1-ED8F33DD9DFE}" srcOrd="1" destOrd="0" presId="urn:microsoft.com/office/officeart/2005/8/layout/vList3"/>
    <dgm:cxn modelId="{1EE04179-2083-4E1F-8E47-80A89D7D3980}" type="presParOf" srcId="{22D4F7BD-0948-4AF8-AB74-E79FB53CA598}" destId="{7AAA2B69-0073-4D93-8AB8-09FFD1B833F9}" srcOrd="3" destOrd="0" presId="urn:microsoft.com/office/officeart/2005/8/layout/vList3"/>
    <dgm:cxn modelId="{07D3B812-F992-4AF8-8BCC-1B6169D951CB}" type="presParOf" srcId="{22D4F7BD-0948-4AF8-AB74-E79FB53CA598}" destId="{EA7B5A9B-A71F-4D92-8CA3-29CF6B40329A}" srcOrd="4" destOrd="0" presId="urn:microsoft.com/office/officeart/2005/8/layout/vList3"/>
    <dgm:cxn modelId="{DEAF1877-37FC-4841-8A14-CA93371AD0CA}" type="presParOf" srcId="{EA7B5A9B-A71F-4D92-8CA3-29CF6B40329A}" destId="{9CBACA3E-BBB3-40E1-8859-3EA6C756F4DD}" srcOrd="0" destOrd="0" presId="urn:microsoft.com/office/officeart/2005/8/layout/vList3"/>
    <dgm:cxn modelId="{8F78526F-3DE7-4D87-A0EC-EFDFBD117445}" type="presParOf" srcId="{EA7B5A9B-A71F-4D92-8CA3-29CF6B40329A}" destId="{59B8502D-6B53-408E-A043-EE141D0CBDE5}" srcOrd="1" destOrd="0" presId="urn:microsoft.com/office/officeart/2005/8/layout/vList3"/>
    <dgm:cxn modelId="{361D7951-64B2-4E61-9462-A4EA71534058}" type="presParOf" srcId="{22D4F7BD-0948-4AF8-AB74-E79FB53CA598}" destId="{419C2F3D-D5B9-459D-8A0E-32454A9228DA}" srcOrd="5" destOrd="0" presId="urn:microsoft.com/office/officeart/2005/8/layout/vList3"/>
    <dgm:cxn modelId="{7ABCD2B4-F7C1-45B8-9E9A-DC812B05EB59}" type="presParOf" srcId="{22D4F7BD-0948-4AF8-AB74-E79FB53CA598}" destId="{D6687A1C-90F0-4B3F-BD01-E3DAFEB3582F}" srcOrd="6" destOrd="0" presId="urn:microsoft.com/office/officeart/2005/8/layout/vList3"/>
    <dgm:cxn modelId="{B55EFE71-2B80-42E8-BDAE-2E69FF879E23}" type="presParOf" srcId="{D6687A1C-90F0-4B3F-BD01-E3DAFEB3582F}" destId="{EF0E7162-B976-4313-BFA6-1F87B6840A50}" srcOrd="0" destOrd="0" presId="urn:microsoft.com/office/officeart/2005/8/layout/vList3"/>
    <dgm:cxn modelId="{EEF3964E-FBBB-40A8-897D-F693820B4F38}" type="presParOf" srcId="{D6687A1C-90F0-4B3F-BD01-E3DAFEB3582F}" destId="{629D4655-51AC-4E62-BEE7-AA656C589CD2}" srcOrd="1" destOrd="0" presId="urn:microsoft.com/office/officeart/2005/8/layout/vList3"/>
    <dgm:cxn modelId="{14A9F834-D4AB-4E83-AFB4-95A476DA70E3}" type="presParOf" srcId="{22D4F7BD-0948-4AF8-AB74-E79FB53CA598}" destId="{2B53967D-C323-4DC8-A909-B85B0407F763}" srcOrd="7" destOrd="0" presId="urn:microsoft.com/office/officeart/2005/8/layout/vList3"/>
    <dgm:cxn modelId="{68BA14C1-F464-4136-9121-BD2BB2F58334}" type="presParOf" srcId="{22D4F7BD-0948-4AF8-AB74-E79FB53CA598}" destId="{8EB0C429-3B15-4682-B9D1-D26B48C7C056}" srcOrd="8" destOrd="0" presId="urn:microsoft.com/office/officeart/2005/8/layout/vList3"/>
    <dgm:cxn modelId="{3484DF0A-68F4-4948-98FB-AA20B4C1E93E}" type="presParOf" srcId="{8EB0C429-3B15-4682-B9D1-D26B48C7C056}" destId="{E6908BEB-D079-4CC1-9842-F74B5CA9352A}" srcOrd="0" destOrd="0" presId="urn:microsoft.com/office/officeart/2005/8/layout/vList3"/>
    <dgm:cxn modelId="{49B66AE9-A698-4C99-B1D6-B5FEA88BD74C}" type="presParOf" srcId="{8EB0C429-3B15-4682-B9D1-D26B48C7C056}" destId="{2D9B4106-CFE1-4E09-AD9B-4B6904909808}" srcOrd="1" destOrd="0" presId="urn:microsoft.com/office/officeart/2005/8/layout/vList3"/>
    <dgm:cxn modelId="{BFE3AC92-F997-446F-84E3-82CC1EAFEA73}" type="presParOf" srcId="{22D4F7BD-0948-4AF8-AB74-E79FB53CA598}" destId="{13B6AD14-C5D3-4E43-AF63-8194DB8BE4B8}" srcOrd="9" destOrd="0" presId="urn:microsoft.com/office/officeart/2005/8/layout/vList3"/>
    <dgm:cxn modelId="{A3AC13F5-5D05-44F1-BA44-AA8E20FF7DD1}" type="presParOf" srcId="{22D4F7BD-0948-4AF8-AB74-E79FB53CA598}" destId="{BAE0AED2-5EC0-4A77-8609-B1921DD67C50}" srcOrd="10" destOrd="0" presId="urn:microsoft.com/office/officeart/2005/8/layout/vList3"/>
    <dgm:cxn modelId="{FC902B62-0B0F-4DA6-96E8-A95421690836}" type="presParOf" srcId="{BAE0AED2-5EC0-4A77-8609-B1921DD67C50}" destId="{D6B3A767-EC8D-4F5F-877F-DB49C5702764}" srcOrd="0" destOrd="0" presId="urn:microsoft.com/office/officeart/2005/8/layout/vList3"/>
    <dgm:cxn modelId="{125062B8-3BA0-41EE-8961-F92F26D944B9}" type="presParOf" srcId="{BAE0AED2-5EC0-4A77-8609-B1921DD67C50}" destId="{D567DE39-CDA7-4B81-AA32-1C986597B061}" srcOrd="1" destOrd="0" presId="urn:microsoft.com/office/officeart/2005/8/layout/vList3"/>
    <dgm:cxn modelId="{7B35C5EB-53A7-4BCC-A3CB-AF3EF547D937}" type="presParOf" srcId="{22D4F7BD-0948-4AF8-AB74-E79FB53CA598}" destId="{5FD7D3C8-EF6A-4C62-B477-84FCC1F0A484}" srcOrd="11" destOrd="0" presId="urn:microsoft.com/office/officeart/2005/8/layout/vList3"/>
    <dgm:cxn modelId="{78589F62-77D3-4C00-9601-0634F14C1214}" type="presParOf" srcId="{22D4F7BD-0948-4AF8-AB74-E79FB53CA598}" destId="{E13B5C7B-FB2A-482A-9CFD-AB1B2F5DAF16}" srcOrd="12" destOrd="0" presId="urn:microsoft.com/office/officeart/2005/8/layout/vList3"/>
    <dgm:cxn modelId="{8CC4E7B9-D885-4757-9F2D-B8898B5C8C55}" type="presParOf" srcId="{E13B5C7B-FB2A-482A-9CFD-AB1B2F5DAF16}" destId="{F63C7792-226C-4651-9CD1-8CED2B61AA84}" srcOrd="0" destOrd="0" presId="urn:microsoft.com/office/officeart/2005/8/layout/vList3"/>
    <dgm:cxn modelId="{B8B7C408-B007-4043-A333-FE873E951262}" type="presParOf" srcId="{E13B5C7B-FB2A-482A-9CFD-AB1B2F5DAF16}" destId="{7DFA9167-C586-4C43-B057-372D563804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5F123-2F4C-4FD8-B3C1-CF6B91DCF3C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6DFB65-1927-4FF0-A6B3-281E726E6451}">
      <dgm:prSet/>
      <dgm:spPr>
        <a:xfrm rot="10800000">
          <a:off x="1523842" y="1303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Paparan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struktur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manajemen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22A9743F-ED2F-4803-A05E-5C7B7679F11E}" type="parTrans" cxnId="{26574C6F-0529-422C-BB17-1E5B3627C7A6}">
      <dgm:prSet/>
      <dgm:spPr/>
      <dgm:t>
        <a:bodyPr/>
        <a:lstStyle/>
        <a:p>
          <a:endParaRPr lang="en-US"/>
        </a:p>
      </dgm:t>
    </dgm:pt>
    <dgm:pt modelId="{4877FA82-0BB8-49BF-8506-75F4D7188CDB}" type="sibTrans" cxnId="{26574C6F-0529-422C-BB17-1E5B3627C7A6}">
      <dgm:prSet/>
      <dgm:spPr/>
      <dgm:t>
        <a:bodyPr/>
        <a:lstStyle/>
        <a:p>
          <a:endParaRPr lang="en-US"/>
        </a:p>
      </dgm:t>
    </dgm:pt>
    <dgm:pt modelId="{68F0F15E-1D1A-4291-BBCF-C76946C808F0}">
      <dgm:prSet/>
      <dgm:spPr>
        <a:xfrm rot="10800000">
          <a:off x="1523842" y="756433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Sosialisasi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penerbitan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saham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75D0F2B-CB75-427F-AA10-C6DC674F1967}" type="parTrans" cxnId="{6F1A7827-51A5-416B-B5C4-8FA0AFAE5C45}">
      <dgm:prSet/>
      <dgm:spPr/>
      <dgm:t>
        <a:bodyPr/>
        <a:lstStyle/>
        <a:p>
          <a:endParaRPr lang="en-US"/>
        </a:p>
      </dgm:t>
    </dgm:pt>
    <dgm:pt modelId="{88AE0846-4B2D-4C18-92A2-DEB88683B6DD}" type="sibTrans" cxnId="{6F1A7827-51A5-416B-B5C4-8FA0AFAE5C45}">
      <dgm:prSet/>
      <dgm:spPr/>
      <dgm:t>
        <a:bodyPr/>
        <a:lstStyle/>
        <a:p>
          <a:endParaRPr lang="en-US"/>
        </a:p>
      </dgm:t>
    </dgm:pt>
    <dgm:pt modelId="{58901D44-302C-4EF5-ACAE-BC3DCB182F5E}">
      <dgm:prSet/>
      <dgm:spPr>
        <a:xfrm rot="10800000">
          <a:off x="1523842" y="1511563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Kesejahteraan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pegawai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FEC7B78C-E61E-416D-B0A6-1A6AB015DCC6}" type="parTrans" cxnId="{AF1A5007-7C58-4AD2-B258-EDF042CE3B58}">
      <dgm:prSet/>
      <dgm:spPr/>
      <dgm:t>
        <a:bodyPr/>
        <a:lstStyle/>
        <a:p>
          <a:endParaRPr lang="en-US"/>
        </a:p>
      </dgm:t>
    </dgm:pt>
    <dgm:pt modelId="{32D63519-98E0-4704-99A7-E8DE35C8FAC8}" type="sibTrans" cxnId="{AF1A5007-7C58-4AD2-B258-EDF042CE3B58}">
      <dgm:prSet/>
      <dgm:spPr/>
      <dgm:t>
        <a:bodyPr/>
        <a:lstStyle/>
        <a:p>
          <a:endParaRPr lang="en-US"/>
        </a:p>
      </dgm:t>
    </dgm:pt>
    <dgm:pt modelId="{9C8B904E-34E9-41F4-BB8C-152F09A49A99}">
      <dgm:prSet/>
      <dgm:spPr>
        <a:xfrm rot="10800000">
          <a:off x="1523842" y="226669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Humas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internasional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1D232657-7FC0-4C37-8D8F-4FD189ED739D}" type="parTrans" cxnId="{FE00A66A-6EFA-4AE8-B9BB-DC1B71448EDD}">
      <dgm:prSet/>
      <dgm:spPr/>
      <dgm:t>
        <a:bodyPr/>
        <a:lstStyle/>
        <a:p>
          <a:endParaRPr lang="en-US"/>
        </a:p>
      </dgm:t>
    </dgm:pt>
    <dgm:pt modelId="{3A91DEF6-D0E3-4A98-A8F8-97B6E0B0D4DB}" type="sibTrans" cxnId="{FE00A66A-6EFA-4AE8-B9BB-DC1B71448EDD}">
      <dgm:prSet/>
      <dgm:spPr/>
      <dgm:t>
        <a:bodyPr/>
        <a:lstStyle/>
        <a:p>
          <a:endParaRPr lang="en-US"/>
        </a:p>
      </dgm:t>
    </dgm:pt>
    <dgm:pt modelId="{9A7661DD-7F22-4E96-B36B-2143D1157894}">
      <dgm:prSet/>
      <dgm:spPr>
        <a:xfrm rot="10800000">
          <a:off x="1523842" y="302182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Sosilisasi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peraturan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97B0157-A78F-4362-8299-5A0AD613C0C9}" type="parTrans" cxnId="{24ED7D5F-A27E-4A83-8242-4C3158F60530}">
      <dgm:prSet/>
      <dgm:spPr/>
      <dgm:t>
        <a:bodyPr/>
        <a:lstStyle/>
        <a:p>
          <a:endParaRPr lang="en-US"/>
        </a:p>
      </dgm:t>
    </dgm:pt>
    <dgm:pt modelId="{96B7DCF8-417B-49D1-99FB-E108C7BA6617}" type="sibTrans" cxnId="{24ED7D5F-A27E-4A83-8242-4C3158F60530}">
      <dgm:prSet/>
      <dgm:spPr/>
      <dgm:t>
        <a:bodyPr/>
        <a:lstStyle/>
        <a:p>
          <a:endParaRPr lang="en-US"/>
        </a:p>
      </dgm:t>
    </dgm:pt>
    <dgm:pt modelId="{76DC01AB-C78C-4829-989A-6FF85E641DFA}">
      <dgm:prSet/>
      <dgm:spPr>
        <a:xfrm rot="10800000">
          <a:off x="1523842" y="377695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Penyambung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“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lidah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”</a:t>
          </a:r>
          <a:endParaRPr lang="en-US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1330584-21E6-4509-A692-C7093B01500D}" type="parTrans" cxnId="{1C92DFA7-5670-4D86-A810-77486F076DFE}">
      <dgm:prSet/>
      <dgm:spPr/>
      <dgm:t>
        <a:bodyPr/>
        <a:lstStyle/>
        <a:p>
          <a:endParaRPr lang="en-US"/>
        </a:p>
      </dgm:t>
    </dgm:pt>
    <dgm:pt modelId="{DF1994D8-D6E5-497A-B10B-382725D143ED}" type="sibTrans" cxnId="{1C92DFA7-5670-4D86-A810-77486F076DFE}">
      <dgm:prSet/>
      <dgm:spPr/>
      <dgm:t>
        <a:bodyPr/>
        <a:lstStyle/>
        <a:p>
          <a:endParaRPr lang="en-US"/>
        </a:p>
      </dgm:t>
    </dgm:pt>
    <dgm:pt modelId="{13F30CD5-9935-45E1-A8B9-2097DA02F22A}">
      <dgm:prSet/>
      <dgm:spPr>
        <a:xfrm rot="10800000">
          <a:off x="1523842" y="453208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Umpan</a:t>
          </a:r>
          <a:r>
            <a:rPr lang="en-US" b="1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balik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77DCAAF7-6456-4A9F-8A10-986CD8FC6CCD}" type="parTrans" cxnId="{7A901E1B-30E6-4519-9C91-5AC02ADDB79E}">
      <dgm:prSet/>
      <dgm:spPr/>
      <dgm:t>
        <a:bodyPr/>
        <a:lstStyle/>
        <a:p>
          <a:endParaRPr lang="en-US"/>
        </a:p>
      </dgm:t>
    </dgm:pt>
    <dgm:pt modelId="{89803A8D-FFB9-4B3C-9339-9C1FF1BDB5E3}" type="sibTrans" cxnId="{7A901E1B-30E6-4519-9C91-5AC02ADDB79E}">
      <dgm:prSet/>
      <dgm:spPr/>
      <dgm:t>
        <a:bodyPr/>
        <a:lstStyle/>
        <a:p>
          <a:endParaRPr lang="en-US"/>
        </a:p>
      </dgm:t>
    </dgm:pt>
    <dgm:pt modelId="{E3F3B544-8E66-4C19-A230-BC2F675975E9}" type="pres">
      <dgm:prSet presAssocID="{74E5F123-2F4C-4FD8-B3C1-CF6B91DCF3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9D9B8E-997D-4C7B-80D3-C88E4A008648}" type="pres">
      <dgm:prSet presAssocID="{9D6DFB65-1927-4FF0-A6B3-281E726E6451}" presName="composite" presStyleCnt="0"/>
      <dgm:spPr/>
    </dgm:pt>
    <dgm:pt modelId="{254FA502-8731-49BC-8B7B-041A6FAD17D2}" type="pres">
      <dgm:prSet presAssocID="{9D6DFB65-1927-4FF0-A6B3-281E726E6451}" presName="imgShp" presStyleLbl="fgImgPlace1" presStyleIdx="0" presStyleCnt="7"/>
      <dgm:spPr>
        <a:xfrm>
          <a:off x="1233073" y="1303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EBC11FEC-FC37-4403-A4F9-D06CC07B276C}" type="pres">
      <dgm:prSet presAssocID="{9D6DFB65-1927-4FF0-A6B3-281E726E6451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22B8C-C63E-4AB8-B880-ED131D4625E4}" type="pres">
      <dgm:prSet presAssocID="{4877FA82-0BB8-49BF-8506-75F4D7188CDB}" presName="spacing" presStyleCnt="0"/>
      <dgm:spPr/>
    </dgm:pt>
    <dgm:pt modelId="{A141462D-4974-41E4-9ACF-D4ED70AD7F39}" type="pres">
      <dgm:prSet presAssocID="{68F0F15E-1D1A-4291-BBCF-C76946C808F0}" presName="composite" presStyleCnt="0"/>
      <dgm:spPr/>
    </dgm:pt>
    <dgm:pt modelId="{AD359693-B0D4-441A-8AC6-69C4CFDE9FB2}" type="pres">
      <dgm:prSet presAssocID="{68F0F15E-1D1A-4291-BBCF-C76946C808F0}" presName="imgShp" presStyleLbl="fgImgPlace1" presStyleIdx="1" presStyleCnt="7"/>
      <dgm:spPr>
        <a:xfrm>
          <a:off x="1233073" y="756433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DBD3ED42-5F8E-42ED-B2D8-6EEB205FFCC7}" type="pres">
      <dgm:prSet presAssocID="{68F0F15E-1D1A-4291-BBCF-C76946C808F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25B95-D7D0-4991-A01B-81B56DC49DD0}" type="pres">
      <dgm:prSet presAssocID="{88AE0846-4B2D-4C18-92A2-DEB88683B6DD}" presName="spacing" presStyleCnt="0"/>
      <dgm:spPr/>
    </dgm:pt>
    <dgm:pt modelId="{C0BD3ED1-B8E3-4ECE-920F-A9F463393FE2}" type="pres">
      <dgm:prSet presAssocID="{58901D44-302C-4EF5-ACAE-BC3DCB182F5E}" presName="composite" presStyleCnt="0"/>
      <dgm:spPr/>
    </dgm:pt>
    <dgm:pt modelId="{9E8DDD21-62E7-4BAC-8AD3-6522829B996F}" type="pres">
      <dgm:prSet presAssocID="{58901D44-302C-4EF5-ACAE-BC3DCB182F5E}" presName="imgShp" presStyleLbl="fgImgPlace1" presStyleIdx="2" presStyleCnt="7"/>
      <dgm:spPr>
        <a:xfrm>
          <a:off x="1233073" y="1511563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62E00CF5-B50A-4817-B8A1-764B37F44E70}" type="pres">
      <dgm:prSet presAssocID="{58901D44-302C-4EF5-ACAE-BC3DCB182F5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B3C42-0E34-4A99-89AF-C4F3C71C6857}" type="pres">
      <dgm:prSet presAssocID="{32D63519-98E0-4704-99A7-E8DE35C8FAC8}" presName="spacing" presStyleCnt="0"/>
      <dgm:spPr/>
    </dgm:pt>
    <dgm:pt modelId="{AB1954A8-35F6-4267-82E3-036C070789D2}" type="pres">
      <dgm:prSet presAssocID="{9C8B904E-34E9-41F4-BB8C-152F09A49A99}" presName="composite" presStyleCnt="0"/>
      <dgm:spPr/>
    </dgm:pt>
    <dgm:pt modelId="{6EE66ECA-3CCD-4EE1-93D3-4E70D0DAD975}" type="pres">
      <dgm:prSet presAssocID="{9C8B904E-34E9-41F4-BB8C-152F09A49A99}" presName="imgShp" presStyleLbl="fgImgPlace1" presStyleIdx="3" presStyleCnt="7"/>
      <dgm:spPr>
        <a:xfrm>
          <a:off x="1233073" y="226669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35B39695-44AD-4A0B-972F-1F039F907E87}" type="pres">
      <dgm:prSet presAssocID="{9C8B904E-34E9-41F4-BB8C-152F09A49A99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3C26E-19F3-4854-9113-9B717A6BDD97}" type="pres">
      <dgm:prSet presAssocID="{3A91DEF6-D0E3-4A98-A8F8-97B6E0B0D4DB}" presName="spacing" presStyleCnt="0"/>
      <dgm:spPr/>
    </dgm:pt>
    <dgm:pt modelId="{A47BD1F7-32C8-430A-B7D1-9405CF0129EB}" type="pres">
      <dgm:prSet presAssocID="{9A7661DD-7F22-4E96-B36B-2143D1157894}" presName="composite" presStyleCnt="0"/>
      <dgm:spPr/>
    </dgm:pt>
    <dgm:pt modelId="{3A4A2D3C-BA34-4683-952B-BBA75CC5328F}" type="pres">
      <dgm:prSet presAssocID="{9A7661DD-7F22-4E96-B36B-2143D1157894}" presName="imgShp" presStyleLbl="fgImgPlace1" presStyleIdx="4" presStyleCnt="7"/>
      <dgm:spPr>
        <a:xfrm>
          <a:off x="1233073" y="302182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DB320A04-EA63-4847-9FF9-1413F0FD503B}" type="pres">
      <dgm:prSet presAssocID="{9A7661DD-7F22-4E96-B36B-2143D1157894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D6E25-AE09-4393-B7A3-6117BC5E2B13}" type="pres">
      <dgm:prSet presAssocID="{96B7DCF8-417B-49D1-99FB-E108C7BA6617}" presName="spacing" presStyleCnt="0"/>
      <dgm:spPr/>
    </dgm:pt>
    <dgm:pt modelId="{DB464D11-D404-4D49-95BE-9C69D06EE69D}" type="pres">
      <dgm:prSet presAssocID="{76DC01AB-C78C-4829-989A-6FF85E641DFA}" presName="composite" presStyleCnt="0"/>
      <dgm:spPr/>
    </dgm:pt>
    <dgm:pt modelId="{E5139173-6E53-460D-B257-1A4132344ED4}" type="pres">
      <dgm:prSet presAssocID="{76DC01AB-C78C-4829-989A-6FF85E641DFA}" presName="imgShp" presStyleLbl="fgImgPlace1" presStyleIdx="5" presStyleCnt="7"/>
      <dgm:spPr>
        <a:xfrm>
          <a:off x="1233073" y="377695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9569A608-A101-4DD6-8879-0FF645813406}" type="pres">
      <dgm:prSet presAssocID="{76DC01AB-C78C-4829-989A-6FF85E641DFA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6D216-6015-42E7-ACEC-55A036A93CC8}" type="pres">
      <dgm:prSet presAssocID="{DF1994D8-D6E5-497A-B10B-382725D143ED}" presName="spacing" presStyleCnt="0"/>
      <dgm:spPr/>
    </dgm:pt>
    <dgm:pt modelId="{A4DE2911-F1F0-42C8-9392-4D4042986D76}" type="pres">
      <dgm:prSet presAssocID="{13F30CD5-9935-45E1-A8B9-2097DA02F22A}" presName="composite" presStyleCnt="0"/>
      <dgm:spPr/>
    </dgm:pt>
    <dgm:pt modelId="{953FC726-F318-470A-AE24-EFAD86FFABF6}" type="pres">
      <dgm:prSet presAssocID="{13F30CD5-9935-45E1-A8B9-2097DA02F22A}" presName="imgShp" presStyleLbl="fgImgPlace1" presStyleIdx="6" presStyleCnt="7"/>
      <dgm:spPr>
        <a:xfrm>
          <a:off x="1233073" y="453208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gm:spPr>
    </dgm:pt>
    <dgm:pt modelId="{14BDBB5A-5368-4A13-8BC4-8C130F317D78}" type="pres">
      <dgm:prSet presAssocID="{13F30CD5-9935-45E1-A8B9-2097DA02F22A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8A69A-A8AB-4B38-B583-BFAD987ABF9E}" type="presOf" srcId="{9D6DFB65-1927-4FF0-A6B3-281E726E6451}" destId="{EBC11FEC-FC37-4403-A4F9-D06CC07B276C}" srcOrd="0" destOrd="0" presId="urn:microsoft.com/office/officeart/2005/8/layout/vList3"/>
    <dgm:cxn modelId="{9AAFEBC4-021F-430D-B5A8-00350D2F51A5}" type="presOf" srcId="{9A7661DD-7F22-4E96-B36B-2143D1157894}" destId="{DB320A04-EA63-4847-9FF9-1413F0FD503B}" srcOrd="0" destOrd="0" presId="urn:microsoft.com/office/officeart/2005/8/layout/vList3"/>
    <dgm:cxn modelId="{FE00A66A-6EFA-4AE8-B9BB-DC1B71448EDD}" srcId="{74E5F123-2F4C-4FD8-B3C1-CF6B91DCF3CC}" destId="{9C8B904E-34E9-41F4-BB8C-152F09A49A99}" srcOrd="3" destOrd="0" parTransId="{1D232657-7FC0-4C37-8D8F-4FD189ED739D}" sibTransId="{3A91DEF6-D0E3-4A98-A8F8-97B6E0B0D4DB}"/>
    <dgm:cxn modelId="{AF1A5007-7C58-4AD2-B258-EDF042CE3B58}" srcId="{74E5F123-2F4C-4FD8-B3C1-CF6B91DCF3CC}" destId="{58901D44-302C-4EF5-ACAE-BC3DCB182F5E}" srcOrd="2" destOrd="0" parTransId="{FEC7B78C-E61E-416D-B0A6-1A6AB015DCC6}" sibTransId="{32D63519-98E0-4704-99A7-E8DE35C8FAC8}"/>
    <dgm:cxn modelId="{1C92DFA7-5670-4D86-A810-77486F076DFE}" srcId="{74E5F123-2F4C-4FD8-B3C1-CF6B91DCF3CC}" destId="{76DC01AB-C78C-4829-989A-6FF85E641DFA}" srcOrd="5" destOrd="0" parTransId="{71330584-21E6-4509-A692-C7093B01500D}" sibTransId="{DF1994D8-D6E5-497A-B10B-382725D143ED}"/>
    <dgm:cxn modelId="{6F1A7827-51A5-416B-B5C4-8FA0AFAE5C45}" srcId="{74E5F123-2F4C-4FD8-B3C1-CF6B91DCF3CC}" destId="{68F0F15E-1D1A-4291-BBCF-C76946C808F0}" srcOrd="1" destOrd="0" parTransId="{775D0F2B-CB75-427F-AA10-C6DC674F1967}" sibTransId="{88AE0846-4B2D-4C18-92A2-DEB88683B6DD}"/>
    <dgm:cxn modelId="{F5141C4D-3128-4F25-ABAC-4C0D23909069}" type="presOf" srcId="{58901D44-302C-4EF5-ACAE-BC3DCB182F5E}" destId="{62E00CF5-B50A-4817-B8A1-764B37F44E70}" srcOrd="0" destOrd="0" presId="urn:microsoft.com/office/officeart/2005/8/layout/vList3"/>
    <dgm:cxn modelId="{DD4848B3-7CD5-4ED9-83B6-421249CD56B1}" type="presOf" srcId="{74E5F123-2F4C-4FD8-B3C1-CF6B91DCF3CC}" destId="{E3F3B544-8E66-4C19-A230-BC2F675975E9}" srcOrd="0" destOrd="0" presId="urn:microsoft.com/office/officeart/2005/8/layout/vList3"/>
    <dgm:cxn modelId="{7A901E1B-30E6-4519-9C91-5AC02ADDB79E}" srcId="{74E5F123-2F4C-4FD8-B3C1-CF6B91DCF3CC}" destId="{13F30CD5-9935-45E1-A8B9-2097DA02F22A}" srcOrd="6" destOrd="0" parTransId="{77DCAAF7-6456-4A9F-8A10-986CD8FC6CCD}" sibTransId="{89803A8D-FFB9-4B3C-9339-9C1FF1BDB5E3}"/>
    <dgm:cxn modelId="{26574C6F-0529-422C-BB17-1E5B3627C7A6}" srcId="{74E5F123-2F4C-4FD8-B3C1-CF6B91DCF3CC}" destId="{9D6DFB65-1927-4FF0-A6B3-281E726E6451}" srcOrd="0" destOrd="0" parTransId="{22A9743F-ED2F-4803-A05E-5C7B7679F11E}" sibTransId="{4877FA82-0BB8-49BF-8506-75F4D7188CDB}"/>
    <dgm:cxn modelId="{F730581B-D958-4513-B987-0EF4DA05A25E}" type="presOf" srcId="{76DC01AB-C78C-4829-989A-6FF85E641DFA}" destId="{9569A608-A101-4DD6-8879-0FF645813406}" srcOrd="0" destOrd="0" presId="urn:microsoft.com/office/officeart/2005/8/layout/vList3"/>
    <dgm:cxn modelId="{24ED7D5F-A27E-4A83-8242-4C3158F60530}" srcId="{74E5F123-2F4C-4FD8-B3C1-CF6B91DCF3CC}" destId="{9A7661DD-7F22-4E96-B36B-2143D1157894}" srcOrd="4" destOrd="0" parTransId="{797B0157-A78F-4362-8299-5A0AD613C0C9}" sibTransId="{96B7DCF8-417B-49D1-99FB-E108C7BA6617}"/>
    <dgm:cxn modelId="{C171E2D5-0C1F-47AD-BEC4-4D6B3CA007AB}" type="presOf" srcId="{13F30CD5-9935-45E1-A8B9-2097DA02F22A}" destId="{14BDBB5A-5368-4A13-8BC4-8C130F317D78}" srcOrd="0" destOrd="0" presId="urn:microsoft.com/office/officeart/2005/8/layout/vList3"/>
    <dgm:cxn modelId="{C6B16455-FE7D-4A1E-9A5D-3BA9E48EB6EF}" type="presOf" srcId="{9C8B904E-34E9-41F4-BB8C-152F09A49A99}" destId="{35B39695-44AD-4A0B-972F-1F039F907E87}" srcOrd="0" destOrd="0" presId="urn:microsoft.com/office/officeart/2005/8/layout/vList3"/>
    <dgm:cxn modelId="{4A1B91A0-E4B5-45A4-9794-09649FB442CB}" type="presOf" srcId="{68F0F15E-1D1A-4291-BBCF-C76946C808F0}" destId="{DBD3ED42-5F8E-42ED-B2D8-6EEB205FFCC7}" srcOrd="0" destOrd="0" presId="urn:microsoft.com/office/officeart/2005/8/layout/vList3"/>
    <dgm:cxn modelId="{2FBDE893-ADCB-4ED5-A3B8-16AB98E5683D}" type="presParOf" srcId="{E3F3B544-8E66-4C19-A230-BC2F675975E9}" destId="{949D9B8E-997D-4C7B-80D3-C88E4A008648}" srcOrd="0" destOrd="0" presId="urn:microsoft.com/office/officeart/2005/8/layout/vList3"/>
    <dgm:cxn modelId="{0823AD6D-3F02-4938-BC03-EB90C4108659}" type="presParOf" srcId="{949D9B8E-997D-4C7B-80D3-C88E4A008648}" destId="{254FA502-8731-49BC-8B7B-041A6FAD17D2}" srcOrd="0" destOrd="0" presId="urn:microsoft.com/office/officeart/2005/8/layout/vList3"/>
    <dgm:cxn modelId="{73F9C6A4-B002-4B2F-95C0-097131FB2CB8}" type="presParOf" srcId="{949D9B8E-997D-4C7B-80D3-C88E4A008648}" destId="{EBC11FEC-FC37-4403-A4F9-D06CC07B276C}" srcOrd="1" destOrd="0" presId="urn:microsoft.com/office/officeart/2005/8/layout/vList3"/>
    <dgm:cxn modelId="{8BD8C9E0-1190-4BC6-96BE-3B12269E5DDE}" type="presParOf" srcId="{E3F3B544-8E66-4C19-A230-BC2F675975E9}" destId="{90E22B8C-C63E-4AB8-B880-ED131D4625E4}" srcOrd="1" destOrd="0" presId="urn:microsoft.com/office/officeart/2005/8/layout/vList3"/>
    <dgm:cxn modelId="{FAD620A2-4A39-4A08-B0C4-70C5603E942E}" type="presParOf" srcId="{E3F3B544-8E66-4C19-A230-BC2F675975E9}" destId="{A141462D-4974-41E4-9ACF-D4ED70AD7F39}" srcOrd="2" destOrd="0" presId="urn:microsoft.com/office/officeart/2005/8/layout/vList3"/>
    <dgm:cxn modelId="{1D550C8A-0D67-4BDC-9036-74120F17100A}" type="presParOf" srcId="{A141462D-4974-41E4-9ACF-D4ED70AD7F39}" destId="{AD359693-B0D4-441A-8AC6-69C4CFDE9FB2}" srcOrd="0" destOrd="0" presId="urn:microsoft.com/office/officeart/2005/8/layout/vList3"/>
    <dgm:cxn modelId="{1FC3DF3A-E75C-40A3-8B61-E9CC9956D7DB}" type="presParOf" srcId="{A141462D-4974-41E4-9ACF-D4ED70AD7F39}" destId="{DBD3ED42-5F8E-42ED-B2D8-6EEB205FFCC7}" srcOrd="1" destOrd="0" presId="urn:microsoft.com/office/officeart/2005/8/layout/vList3"/>
    <dgm:cxn modelId="{586F7BBA-CB0C-43AE-8859-28B1F5490B91}" type="presParOf" srcId="{E3F3B544-8E66-4C19-A230-BC2F675975E9}" destId="{C0925B95-D7D0-4991-A01B-81B56DC49DD0}" srcOrd="3" destOrd="0" presId="urn:microsoft.com/office/officeart/2005/8/layout/vList3"/>
    <dgm:cxn modelId="{302C9ABD-A6BE-439F-92AE-B9924E4F0B9A}" type="presParOf" srcId="{E3F3B544-8E66-4C19-A230-BC2F675975E9}" destId="{C0BD3ED1-B8E3-4ECE-920F-A9F463393FE2}" srcOrd="4" destOrd="0" presId="urn:microsoft.com/office/officeart/2005/8/layout/vList3"/>
    <dgm:cxn modelId="{D47E7E33-A874-4E94-B9D8-CA12E930F5A1}" type="presParOf" srcId="{C0BD3ED1-B8E3-4ECE-920F-A9F463393FE2}" destId="{9E8DDD21-62E7-4BAC-8AD3-6522829B996F}" srcOrd="0" destOrd="0" presId="urn:microsoft.com/office/officeart/2005/8/layout/vList3"/>
    <dgm:cxn modelId="{CCAF1AE3-0C99-4A0B-9CCE-102799C31550}" type="presParOf" srcId="{C0BD3ED1-B8E3-4ECE-920F-A9F463393FE2}" destId="{62E00CF5-B50A-4817-B8A1-764B37F44E70}" srcOrd="1" destOrd="0" presId="urn:microsoft.com/office/officeart/2005/8/layout/vList3"/>
    <dgm:cxn modelId="{3AF7B49A-D690-45C3-ABA5-D0C5D8F06C00}" type="presParOf" srcId="{E3F3B544-8E66-4C19-A230-BC2F675975E9}" destId="{134B3C42-0E34-4A99-89AF-C4F3C71C6857}" srcOrd="5" destOrd="0" presId="urn:microsoft.com/office/officeart/2005/8/layout/vList3"/>
    <dgm:cxn modelId="{FE2D35AC-530F-4B1D-BB30-525326DC1F9E}" type="presParOf" srcId="{E3F3B544-8E66-4C19-A230-BC2F675975E9}" destId="{AB1954A8-35F6-4267-82E3-036C070789D2}" srcOrd="6" destOrd="0" presId="urn:microsoft.com/office/officeart/2005/8/layout/vList3"/>
    <dgm:cxn modelId="{F6B5039D-2D9D-41E0-8C7D-70128C0127B2}" type="presParOf" srcId="{AB1954A8-35F6-4267-82E3-036C070789D2}" destId="{6EE66ECA-3CCD-4EE1-93D3-4E70D0DAD975}" srcOrd="0" destOrd="0" presId="urn:microsoft.com/office/officeart/2005/8/layout/vList3"/>
    <dgm:cxn modelId="{02436AF3-CE6F-4AF1-BD15-2FE93F27DBE1}" type="presParOf" srcId="{AB1954A8-35F6-4267-82E3-036C070789D2}" destId="{35B39695-44AD-4A0B-972F-1F039F907E87}" srcOrd="1" destOrd="0" presId="urn:microsoft.com/office/officeart/2005/8/layout/vList3"/>
    <dgm:cxn modelId="{F53D72A9-EECB-4A3D-869E-D08134C09E86}" type="presParOf" srcId="{E3F3B544-8E66-4C19-A230-BC2F675975E9}" destId="{5F13C26E-19F3-4854-9113-9B717A6BDD97}" srcOrd="7" destOrd="0" presId="urn:microsoft.com/office/officeart/2005/8/layout/vList3"/>
    <dgm:cxn modelId="{EE5197EB-5E83-4DAE-9607-A4F4125C2BD4}" type="presParOf" srcId="{E3F3B544-8E66-4C19-A230-BC2F675975E9}" destId="{A47BD1F7-32C8-430A-B7D1-9405CF0129EB}" srcOrd="8" destOrd="0" presId="urn:microsoft.com/office/officeart/2005/8/layout/vList3"/>
    <dgm:cxn modelId="{094A029B-6ACE-47D5-9E53-D24A1C79A0B0}" type="presParOf" srcId="{A47BD1F7-32C8-430A-B7D1-9405CF0129EB}" destId="{3A4A2D3C-BA34-4683-952B-BBA75CC5328F}" srcOrd="0" destOrd="0" presId="urn:microsoft.com/office/officeart/2005/8/layout/vList3"/>
    <dgm:cxn modelId="{51C7DE85-889C-4032-91DC-3DD05FD5666F}" type="presParOf" srcId="{A47BD1F7-32C8-430A-B7D1-9405CF0129EB}" destId="{DB320A04-EA63-4847-9FF9-1413F0FD503B}" srcOrd="1" destOrd="0" presId="urn:microsoft.com/office/officeart/2005/8/layout/vList3"/>
    <dgm:cxn modelId="{4B73A6BD-51C4-4B93-A5E6-F84E1D8E25E4}" type="presParOf" srcId="{E3F3B544-8E66-4C19-A230-BC2F675975E9}" destId="{DCFD6E25-AE09-4393-B7A3-6117BC5E2B13}" srcOrd="9" destOrd="0" presId="urn:microsoft.com/office/officeart/2005/8/layout/vList3"/>
    <dgm:cxn modelId="{2A4E77A6-DCC5-4337-A131-F802C7FF7939}" type="presParOf" srcId="{E3F3B544-8E66-4C19-A230-BC2F675975E9}" destId="{DB464D11-D404-4D49-95BE-9C69D06EE69D}" srcOrd="10" destOrd="0" presId="urn:microsoft.com/office/officeart/2005/8/layout/vList3"/>
    <dgm:cxn modelId="{59A37B2D-2AC9-4659-86C3-53D7599BC01F}" type="presParOf" srcId="{DB464D11-D404-4D49-95BE-9C69D06EE69D}" destId="{E5139173-6E53-460D-B257-1A4132344ED4}" srcOrd="0" destOrd="0" presId="urn:microsoft.com/office/officeart/2005/8/layout/vList3"/>
    <dgm:cxn modelId="{AA03B8C2-62BB-436A-9CBD-DD7ACA02C7DD}" type="presParOf" srcId="{DB464D11-D404-4D49-95BE-9C69D06EE69D}" destId="{9569A608-A101-4DD6-8879-0FF645813406}" srcOrd="1" destOrd="0" presId="urn:microsoft.com/office/officeart/2005/8/layout/vList3"/>
    <dgm:cxn modelId="{95DBDDE2-EDC7-4E20-B4B3-B58FB1F87F17}" type="presParOf" srcId="{E3F3B544-8E66-4C19-A230-BC2F675975E9}" destId="{3D66D216-6015-42E7-ACEC-55A036A93CC8}" srcOrd="11" destOrd="0" presId="urn:microsoft.com/office/officeart/2005/8/layout/vList3"/>
    <dgm:cxn modelId="{4E2407FD-7B8D-4F26-BBCC-D71860AC153C}" type="presParOf" srcId="{E3F3B544-8E66-4C19-A230-BC2F675975E9}" destId="{A4DE2911-F1F0-42C8-9392-4D4042986D76}" srcOrd="12" destOrd="0" presId="urn:microsoft.com/office/officeart/2005/8/layout/vList3"/>
    <dgm:cxn modelId="{EFB46275-9854-4950-9370-AD2837872427}" type="presParOf" srcId="{A4DE2911-F1F0-42C8-9392-4D4042986D76}" destId="{953FC726-F318-470A-AE24-EFAD86FFABF6}" srcOrd="0" destOrd="0" presId="urn:microsoft.com/office/officeart/2005/8/layout/vList3"/>
    <dgm:cxn modelId="{1D4FF0CB-7EC5-4F3D-B580-560BDB435E77}" type="presParOf" srcId="{A4DE2911-F1F0-42C8-9392-4D4042986D76}" destId="{14BDBB5A-5368-4A13-8BC4-8C130F317D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E0FC9-BB81-4E16-B58D-9FBDDF38F0CE}">
      <dsp:nvSpPr>
        <dsp:cNvPr id="0" name=""/>
        <dsp:cNvSpPr/>
      </dsp:nvSpPr>
      <dsp:spPr>
        <a:xfrm>
          <a:off x="0" y="33512"/>
          <a:ext cx="7777162" cy="748800"/>
        </a:xfrm>
        <a:prstGeom prst="roundRect">
          <a:avLst/>
        </a:prstGeom>
        <a:gradFill rotWithShape="0">
          <a:gsLst>
            <a:gs pos="0">
              <a:srgbClr val="009DD9">
                <a:shade val="80000"/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009DD9">
                <a:shade val="8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009DD9">
                <a:shade val="8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009DD9">
                <a:shade val="80000"/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009DD9">
                <a:shade val="80000"/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009DD9">
                <a:shade val="80000"/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009DD9">
                <a:shade val="80000"/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009DD9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1. </a:t>
          </a:r>
          <a:r>
            <a:rPr lang="en-US" sz="3200" b="1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Jurnal</a:t>
          </a:r>
          <a:r>
            <a:rPr lang="en-US" sz="3200" b="1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Internal </a:t>
          </a:r>
          <a:endParaRPr lang="en-US" sz="3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6553" y="70065"/>
        <a:ext cx="7704056" cy="675694"/>
      </dsp:txXfrm>
    </dsp:sp>
    <dsp:sp modelId="{FAD74CA4-D950-4DCE-8FBA-004981C31405}">
      <dsp:nvSpPr>
        <dsp:cNvPr id="0" name=""/>
        <dsp:cNvSpPr/>
      </dsp:nvSpPr>
      <dsp:spPr>
        <a:xfrm>
          <a:off x="0" y="782312"/>
          <a:ext cx="7777162" cy="384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25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Publikasi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/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terbitan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yang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didistribusikan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kepada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anggota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/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khalayak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pendukung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dari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suatu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organisasi</a:t>
          </a:r>
          <a:endParaRPr lang="en-US" sz="25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Jurnal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diartikan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secara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luas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sebagai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bahan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cetakan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yang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diterbitkan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secara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teratur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. </a:t>
          </a:r>
          <a:endParaRPr lang="en-US" sz="25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Bentuk-bentuknya 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:</a:t>
          </a:r>
          <a:endParaRPr lang="en-US" sz="25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Majalah</a:t>
          </a:r>
          <a:endParaRPr lang="en-US" sz="25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Koran</a:t>
          </a:r>
          <a:endParaRPr lang="en-US" sz="2500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i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Newsletter</a:t>
          </a:r>
          <a:endParaRPr lang="en-US" sz="2500" i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Majalah</a:t>
          </a:r>
          <a:r>
            <a:rPr lang="en-US" sz="2500" b="1" kern="1200" dirty="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500" b="1" kern="1200" dirty="0" err="1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dinding</a:t>
          </a:r>
          <a:endParaRPr lang="en-US" sz="2500" b="1" kern="1200" dirty="0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0" y="782312"/>
        <a:ext cx="7777162" cy="3841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2F17-9106-448E-8729-0BA0F3504BC9}">
      <dsp:nvSpPr>
        <dsp:cNvPr id="0" name=""/>
        <dsp:cNvSpPr/>
      </dsp:nvSpPr>
      <dsp:spPr>
        <a:xfrm rot="5400000">
          <a:off x="-113093" y="1154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2.</a:t>
          </a:r>
        </a:p>
      </dsp:txBody>
      <dsp:txXfrm rot="-5400000">
        <a:off x="1" y="266192"/>
        <a:ext cx="527769" cy="226187"/>
      </dsp:txXfrm>
    </dsp:sp>
    <dsp:sp modelId="{7C81CA30-8F15-4D93-B7E4-5F506BC097B4}">
      <dsp:nvSpPr>
        <dsp:cNvPr id="0" name=""/>
        <dsp:cNvSpPr/>
      </dsp:nvSpPr>
      <dsp:spPr>
        <a:xfrm rot="5400000">
          <a:off x="4133648" y="-360357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Papan</a:t>
          </a: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Pengumuman</a:t>
          </a:r>
          <a:endParaRPr lang="en-US" sz="2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26230"/>
        <a:ext cx="7677907" cy="442225"/>
      </dsp:txXfrm>
    </dsp:sp>
    <dsp:sp modelId="{3440F175-1AF5-4710-8E21-E807AB5ABEE8}">
      <dsp:nvSpPr>
        <dsp:cNvPr id="0" name=""/>
        <dsp:cNvSpPr/>
      </dsp:nvSpPr>
      <dsp:spPr>
        <a:xfrm rot="5400000">
          <a:off x="-113093" y="7962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3. 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1" y="947042"/>
        <a:ext cx="527769" cy="226187"/>
      </dsp:txXfrm>
    </dsp:sp>
    <dsp:sp modelId="{5508E525-87A5-4DD1-9818-782D09D48DDC}">
      <dsp:nvSpPr>
        <dsp:cNvPr id="0" name=""/>
        <dsp:cNvSpPr/>
      </dsp:nvSpPr>
      <dsp:spPr>
        <a:xfrm rot="5400000">
          <a:off x="4133648" y="-292272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Kaset</a:t>
          </a: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Video &amp; CCTV (close circuit television)</a:t>
          </a:r>
          <a:endParaRPr lang="en-US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707080"/>
        <a:ext cx="7677907" cy="442225"/>
      </dsp:txXfrm>
    </dsp:sp>
    <dsp:sp modelId="{E884405D-4AD3-48A4-AC77-0427D5C5F76D}">
      <dsp:nvSpPr>
        <dsp:cNvPr id="0" name=""/>
        <dsp:cNvSpPr/>
      </dsp:nvSpPr>
      <dsp:spPr>
        <a:xfrm rot="5400000">
          <a:off x="-113093" y="14771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4. </a:t>
          </a:r>
        </a:p>
      </dsp:txBody>
      <dsp:txXfrm rot="-5400000">
        <a:off x="1" y="1627892"/>
        <a:ext cx="527769" cy="226187"/>
      </dsp:txXfrm>
    </dsp:sp>
    <dsp:sp modelId="{0C92FFE4-5678-4C44-A555-593B4BDF6B05}">
      <dsp:nvSpPr>
        <dsp:cNvPr id="0" name=""/>
        <dsp:cNvSpPr/>
      </dsp:nvSpPr>
      <dsp:spPr>
        <a:xfrm rot="5400000">
          <a:off x="4133648" y="-224187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Stasiun</a:t>
          </a: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radio </a:t>
          </a: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sendiri</a:t>
          </a:r>
          <a:endParaRPr lang="en-US" sz="2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1387930"/>
        <a:ext cx="7677907" cy="442225"/>
      </dsp:txXfrm>
    </dsp:sp>
    <dsp:sp modelId="{C58A9BD8-781F-4072-BA9B-33DBFF8F4122}">
      <dsp:nvSpPr>
        <dsp:cNvPr id="0" name=""/>
        <dsp:cNvSpPr/>
      </dsp:nvSpPr>
      <dsp:spPr>
        <a:xfrm rot="5400000">
          <a:off x="-113093" y="21579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5. 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1" y="2308742"/>
        <a:ext cx="527769" cy="226187"/>
      </dsp:txXfrm>
    </dsp:sp>
    <dsp:sp modelId="{B52E498A-663E-44F6-8977-A4C06FC7481C}">
      <dsp:nvSpPr>
        <dsp:cNvPr id="0" name=""/>
        <dsp:cNvSpPr/>
      </dsp:nvSpPr>
      <dsp:spPr>
        <a:xfrm rot="5400000">
          <a:off x="4133648" y="-156102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Jaringan</a:t>
          </a: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telepon</a:t>
          </a: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internal</a:t>
          </a:r>
          <a:endParaRPr lang="en-US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2068780"/>
        <a:ext cx="7677907" cy="442225"/>
      </dsp:txXfrm>
    </dsp:sp>
    <dsp:sp modelId="{5ED7D304-F451-4478-B090-CD6A5C6B277B}">
      <dsp:nvSpPr>
        <dsp:cNvPr id="0" name=""/>
        <dsp:cNvSpPr/>
      </dsp:nvSpPr>
      <dsp:spPr>
        <a:xfrm rot="5400000">
          <a:off x="-113093" y="28388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6. 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1" y="2989592"/>
        <a:ext cx="527769" cy="226187"/>
      </dsp:txXfrm>
    </dsp:sp>
    <dsp:sp modelId="{AC7B5E40-C670-4A7B-9F84-6AB56F7F5420}">
      <dsp:nvSpPr>
        <dsp:cNvPr id="0" name=""/>
        <dsp:cNvSpPr/>
      </dsp:nvSpPr>
      <dsp:spPr>
        <a:xfrm rot="5400000">
          <a:off x="4133648" y="-88017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Kotak </a:t>
          </a: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saran</a:t>
          </a:r>
          <a:endParaRPr lang="en-US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2749630"/>
        <a:ext cx="7677907" cy="442225"/>
      </dsp:txXfrm>
    </dsp:sp>
    <dsp:sp modelId="{ED822CBD-070E-45C6-9A80-70AC5B8F7E98}">
      <dsp:nvSpPr>
        <dsp:cNvPr id="0" name=""/>
        <dsp:cNvSpPr/>
      </dsp:nvSpPr>
      <dsp:spPr>
        <a:xfrm rot="5400000">
          <a:off x="-113093" y="35196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7. </a:t>
          </a:r>
        </a:p>
      </dsp:txBody>
      <dsp:txXfrm rot="-5400000">
        <a:off x="1" y="3670442"/>
        <a:ext cx="527769" cy="226187"/>
      </dsp:txXfrm>
    </dsp:sp>
    <dsp:sp modelId="{FC1E1E23-A7B2-4FC8-BD92-9783EDA1DF2F}">
      <dsp:nvSpPr>
        <dsp:cNvPr id="0" name=""/>
        <dsp:cNvSpPr/>
      </dsp:nvSpPr>
      <dsp:spPr>
        <a:xfrm rot="5400000">
          <a:off x="4133648" y="-199322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Insentif </a:t>
          </a: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bicara</a:t>
          </a:r>
          <a:endParaRPr lang="en-US" sz="2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3430480"/>
        <a:ext cx="7677907" cy="442225"/>
      </dsp:txXfrm>
    </dsp:sp>
    <dsp:sp modelId="{931CECD5-D7F0-4E60-9C13-AC956874F423}">
      <dsp:nvSpPr>
        <dsp:cNvPr id="0" name=""/>
        <dsp:cNvSpPr/>
      </dsp:nvSpPr>
      <dsp:spPr>
        <a:xfrm rot="5400000">
          <a:off x="-113093" y="420050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8.</a:t>
          </a:r>
        </a:p>
      </dsp:txBody>
      <dsp:txXfrm rot="-5400000">
        <a:off x="1" y="4351292"/>
        <a:ext cx="527769" cy="226187"/>
      </dsp:txXfrm>
    </dsp:sp>
    <dsp:sp modelId="{17F0546C-4975-410C-B8B2-431C594A4D4B}">
      <dsp:nvSpPr>
        <dsp:cNvPr id="0" name=""/>
        <dsp:cNvSpPr/>
      </dsp:nvSpPr>
      <dsp:spPr>
        <a:xfrm rot="5400000">
          <a:off x="4133648" y="481527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Siaran</a:t>
          </a: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Umum</a:t>
          </a:r>
          <a:endParaRPr lang="en-US" sz="2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4111330"/>
        <a:ext cx="7677907" cy="442225"/>
      </dsp:txXfrm>
    </dsp:sp>
    <dsp:sp modelId="{42B97DEF-8C43-45F1-A7A5-A6567332DBBB}">
      <dsp:nvSpPr>
        <dsp:cNvPr id="0" name=""/>
        <dsp:cNvSpPr/>
      </dsp:nvSpPr>
      <dsp:spPr>
        <a:xfrm rot="5400000">
          <a:off x="-113093" y="4881350"/>
          <a:ext cx="753956" cy="527769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"/>
              </a:sysClr>
            </a:gs>
            <a:gs pos="68000">
              <a:sysClr val="window" lastClr="FFFFFF">
                <a:hueOff val="0"/>
                <a:satOff val="0"/>
                <a:lumOff val="0"/>
                <a:alphaOff val="0"/>
                <a:tint val="77000"/>
              </a:sysClr>
            </a:gs>
            <a:gs pos="81000">
              <a:sysClr val="window" lastClr="FFFFFF">
                <a:hueOff val="0"/>
                <a:satOff val="0"/>
                <a:lumOff val="0"/>
                <a:alphaOff val="0"/>
                <a:tint val="79000"/>
              </a:sysClr>
            </a:gs>
            <a:gs pos="86000">
              <a:sysClr val="window" lastClr="FFFFFF">
                <a:hueOff val="0"/>
                <a:satOff val="0"/>
                <a:lumOff val="0"/>
                <a:alphaOff val="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35000"/>
              </a:sysClr>
            </a:gs>
          </a:gsLst>
          <a:lin ang="5400000" scaled="1"/>
        </a:gradFill>
        <a:ln w="9525" cap="flat" cmpd="sng" algn="ctr">
          <a:solidFill>
            <a:srgbClr val="009DD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63500">
            <a:sysClr val="window" lastClr="FFFFFF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ys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9. </a:t>
          </a:r>
        </a:p>
      </dsp:txBody>
      <dsp:txXfrm rot="-5400000">
        <a:off x="1" y="5032142"/>
        <a:ext cx="527769" cy="226187"/>
      </dsp:txXfrm>
    </dsp:sp>
    <dsp:sp modelId="{8C08A6CE-539E-4F94-8814-FE29CF085B15}">
      <dsp:nvSpPr>
        <dsp:cNvPr id="0" name=""/>
        <dsp:cNvSpPr/>
      </dsp:nvSpPr>
      <dsp:spPr>
        <a:xfrm rot="5400000">
          <a:off x="4133648" y="1162377"/>
          <a:ext cx="490071" cy="7701830"/>
        </a:xfrm>
        <a:prstGeom prst="round2SameRect">
          <a:avLst/>
        </a:prstGeom>
        <a:solidFill>
          <a:srgbClr val="009DD9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Obrolan </a:t>
          </a:r>
          <a:r>
            <a:rPr lang="en-US" sz="2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langsung</a:t>
          </a:r>
          <a:endParaRPr lang="en-US" sz="2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527769" y="4792180"/>
        <a:ext cx="7677907" cy="442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CAD90-ECA5-4CE8-BF45-09474BE152F1}">
      <dsp:nvSpPr>
        <dsp:cNvPr id="0" name=""/>
        <dsp:cNvSpPr/>
      </dsp:nvSpPr>
      <dsp:spPr>
        <a:xfrm rot="10800000">
          <a:off x="1443087" y="1406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7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Penjelasan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kebijakan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perusahaan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&amp;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menampung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keluhan-keluhan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583500" y="1406"/>
        <a:ext cx="5031400" cy="561651"/>
      </dsp:txXfrm>
    </dsp:sp>
    <dsp:sp modelId="{EAEF4BA2-96CD-4EAC-A40D-9F5A070A383B}">
      <dsp:nvSpPr>
        <dsp:cNvPr id="0" name=""/>
        <dsp:cNvSpPr/>
      </dsp:nvSpPr>
      <dsp:spPr>
        <a:xfrm>
          <a:off x="1162261" y="1406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4330E4-B3F1-4C1C-96B1-ED8F33DD9DFE}">
      <dsp:nvSpPr>
        <dsp:cNvPr id="0" name=""/>
        <dsp:cNvSpPr/>
      </dsp:nvSpPr>
      <dsp:spPr>
        <a:xfrm rot="10800000">
          <a:off x="1443087" y="730715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7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Memelihara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keterbukaan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583500" y="730715"/>
        <a:ext cx="5031400" cy="561651"/>
      </dsp:txXfrm>
    </dsp:sp>
    <dsp:sp modelId="{BCFC0746-6C6B-4096-B56B-B6769C68A155}">
      <dsp:nvSpPr>
        <dsp:cNvPr id="0" name=""/>
        <dsp:cNvSpPr/>
      </dsp:nvSpPr>
      <dsp:spPr>
        <a:xfrm>
          <a:off x="1162261" y="730715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B8502D-6B53-408E-A043-EE141D0CBDE5}">
      <dsp:nvSpPr>
        <dsp:cNvPr id="0" name=""/>
        <dsp:cNvSpPr/>
      </dsp:nvSpPr>
      <dsp:spPr>
        <a:xfrm rot="10800000">
          <a:off x="1443087" y="1460023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7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Pemaparan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laporan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dan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pembukuan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tahunan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583500" y="1460023"/>
        <a:ext cx="5031400" cy="561651"/>
      </dsp:txXfrm>
    </dsp:sp>
    <dsp:sp modelId="{9CBACA3E-BBB3-40E1-8859-3EA6C756F4DD}">
      <dsp:nvSpPr>
        <dsp:cNvPr id="0" name=""/>
        <dsp:cNvSpPr/>
      </dsp:nvSpPr>
      <dsp:spPr>
        <a:xfrm>
          <a:off x="1162261" y="1460023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9D4655-51AC-4E62-BEE7-AA656C589CD2}">
      <dsp:nvSpPr>
        <dsp:cNvPr id="0" name=""/>
        <dsp:cNvSpPr/>
      </dsp:nvSpPr>
      <dsp:spPr>
        <a:xfrm rot="10800000">
          <a:off x="1443087" y="2189331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7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Perombakan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Personalia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583500" y="2189331"/>
        <a:ext cx="5031400" cy="561651"/>
      </dsp:txXfrm>
    </dsp:sp>
    <dsp:sp modelId="{EF0E7162-B976-4313-BFA6-1F87B6840A50}">
      <dsp:nvSpPr>
        <dsp:cNvPr id="0" name=""/>
        <dsp:cNvSpPr/>
      </dsp:nvSpPr>
      <dsp:spPr>
        <a:xfrm>
          <a:off x="1162261" y="2189331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9B4106-CFE1-4E09-AD9B-4B6904909808}">
      <dsp:nvSpPr>
        <dsp:cNvPr id="0" name=""/>
        <dsp:cNvSpPr/>
      </dsp:nvSpPr>
      <dsp:spPr>
        <a:xfrm rot="10800000">
          <a:off x="1443087" y="2918640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7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Penjelasan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teknologi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baru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583500" y="2918640"/>
        <a:ext cx="5031400" cy="561651"/>
      </dsp:txXfrm>
    </dsp:sp>
    <dsp:sp modelId="{E6908BEB-D079-4CC1-9842-F74B5CA9352A}">
      <dsp:nvSpPr>
        <dsp:cNvPr id="0" name=""/>
        <dsp:cNvSpPr/>
      </dsp:nvSpPr>
      <dsp:spPr>
        <a:xfrm>
          <a:off x="1162261" y="2918640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67DE39-CDA7-4B81-AA32-1C986597B061}">
      <dsp:nvSpPr>
        <dsp:cNvPr id="0" name=""/>
        <dsp:cNvSpPr/>
      </dsp:nvSpPr>
      <dsp:spPr>
        <a:xfrm rot="10800000">
          <a:off x="1443087" y="3647948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7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Peningkatan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keselamatan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kerja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583500" y="3647948"/>
        <a:ext cx="5031400" cy="561651"/>
      </dsp:txXfrm>
    </dsp:sp>
    <dsp:sp modelId="{D6B3A767-EC8D-4F5F-877F-DB49C5702764}">
      <dsp:nvSpPr>
        <dsp:cNvPr id="0" name=""/>
        <dsp:cNvSpPr/>
      </dsp:nvSpPr>
      <dsp:spPr>
        <a:xfrm>
          <a:off x="1162261" y="3647948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FA9167-C586-4C43-B057-372D5638046D}">
      <dsp:nvSpPr>
        <dsp:cNvPr id="0" name=""/>
        <dsp:cNvSpPr/>
      </dsp:nvSpPr>
      <dsp:spPr>
        <a:xfrm rot="10800000">
          <a:off x="1443087" y="4377257"/>
          <a:ext cx="5171813" cy="561651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7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Penyampaian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berita</a:t>
          </a:r>
          <a:r>
            <a:rPr lang="en-US" sz="16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personallia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583500" y="4377257"/>
        <a:ext cx="5031400" cy="561651"/>
      </dsp:txXfrm>
    </dsp:sp>
    <dsp:sp modelId="{F63C7792-226C-4651-9CD1-8CED2B61AA84}">
      <dsp:nvSpPr>
        <dsp:cNvPr id="0" name=""/>
        <dsp:cNvSpPr/>
      </dsp:nvSpPr>
      <dsp:spPr>
        <a:xfrm>
          <a:off x="1162261" y="4377257"/>
          <a:ext cx="561651" cy="561651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11FEC-FC37-4403-A4F9-D06CC07B276C}">
      <dsp:nvSpPr>
        <dsp:cNvPr id="0" name=""/>
        <dsp:cNvSpPr/>
      </dsp:nvSpPr>
      <dsp:spPr>
        <a:xfrm rot="10800000">
          <a:off x="1523842" y="1303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4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Paparan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struktur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manajemen</a:t>
          </a:r>
          <a:endParaRPr lang="en-US" sz="27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669226" y="1303"/>
        <a:ext cx="5327300" cy="581536"/>
      </dsp:txXfrm>
    </dsp:sp>
    <dsp:sp modelId="{254FA502-8731-49BC-8B7B-041A6FAD17D2}">
      <dsp:nvSpPr>
        <dsp:cNvPr id="0" name=""/>
        <dsp:cNvSpPr/>
      </dsp:nvSpPr>
      <dsp:spPr>
        <a:xfrm>
          <a:off x="1233073" y="1303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D3ED42-5F8E-42ED-B2D8-6EEB205FFCC7}">
      <dsp:nvSpPr>
        <dsp:cNvPr id="0" name=""/>
        <dsp:cNvSpPr/>
      </dsp:nvSpPr>
      <dsp:spPr>
        <a:xfrm rot="10800000">
          <a:off x="1523842" y="756433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4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Sosialisasi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penerbitan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saham</a:t>
          </a:r>
          <a:endParaRPr lang="en-US" sz="27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669226" y="756433"/>
        <a:ext cx="5327300" cy="581536"/>
      </dsp:txXfrm>
    </dsp:sp>
    <dsp:sp modelId="{AD359693-B0D4-441A-8AC6-69C4CFDE9FB2}">
      <dsp:nvSpPr>
        <dsp:cNvPr id="0" name=""/>
        <dsp:cNvSpPr/>
      </dsp:nvSpPr>
      <dsp:spPr>
        <a:xfrm>
          <a:off x="1233073" y="756433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E00CF5-B50A-4817-B8A1-764B37F44E70}">
      <dsp:nvSpPr>
        <dsp:cNvPr id="0" name=""/>
        <dsp:cNvSpPr/>
      </dsp:nvSpPr>
      <dsp:spPr>
        <a:xfrm rot="10800000">
          <a:off x="1523842" y="1511563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4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Kesejahteraan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pegawai</a:t>
          </a:r>
          <a:endParaRPr lang="en-US" sz="27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669226" y="1511563"/>
        <a:ext cx="5327300" cy="581536"/>
      </dsp:txXfrm>
    </dsp:sp>
    <dsp:sp modelId="{9E8DDD21-62E7-4BAC-8AD3-6522829B996F}">
      <dsp:nvSpPr>
        <dsp:cNvPr id="0" name=""/>
        <dsp:cNvSpPr/>
      </dsp:nvSpPr>
      <dsp:spPr>
        <a:xfrm>
          <a:off x="1233073" y="1511563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B39695-44AD-4A0B-972F-1F039F907E87}">
      <dsp:nvSpPr>
        <dsp:cNvPr id="0" name=""/>
        <dsp:cNvSpPr/>
      </dsp:nvSpPr>
      <dsp:spPr>
        <a:xfrm rot="10800000">
          <a:off x="1523842" y="226669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4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Humas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internasional</a:t>
          </a:r>
          <a:endParaRPr lang="en-US" sz="27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669226" y="2266694"/>
        <a:ext cx="5327300" cy="581536"/>
      </dsp:txXfrm>
    </dsp:sp>
    <dsp:sp modelId="{6EE66ECA-3CCD-4EE1-93D3-4E70D0DAD975}">
      <dsp:nvSpPr>
        <dsp:cNvPr id="0" name=""/>
        <dsp:cNvSpPr/>
      </dsp:nvSpPr>
      <dsp:spPr>
        <a:xfrm>
          <a:off x="1233073" y="226669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320A04-EA63-4847-9FF9-1413F0FD503B}">
      <dsp:nvSpPr>
        <dsp:cNvPr id="0" name=""/>
        <dsp:cNvSpPr/>
      </dsp:nvSpPr>
      <dsp:spPr>
        <a:xfrm rot="10800000">
          <a:off x="1523842" y="302182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4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Sosilisasi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peraturan</a:t>
          </a:r>
          <a:endParaRPr lang="en-US" sz="27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669226" y="3021824"/>
        <a:ext cx="5327300" cy="581536"/>
      </dsp:txXfrm>
    </dsp:sp>
    <dsp:sp modelId="{3A4A2D3C-BA34-4683-952B-BBA75CC5328F}">
      <dsp:nvSpPr>
        <dsp:cNvPr id="0" name=""/>
        <dsp:cNvSpPr/>
      </dsp:nvSpPr>
      <dsp:spPr>
        <a:xfrm>
          <a:off x="1233073" y="302182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69A608-A101-4DD6-8879-0FF645813406}">
      <dsp:nvSpPr>
        <dsp:cNvPr id="0" name=""/>
        <dsp:cNvSpPr/>
      </dsp:nvSpPr>
      <dsp:spPr>
        <a:xfrm rot="10800000">
          <a:off x="1523842" y="377695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4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Penyambung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“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lidah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”</a:t>
          </a:r>
          <a:endParaRPr lang="en-US" sz="27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669226" y="3776954"/>
        <a:ext cx="5327300" cy="581536"/>
      </dsp:txXfrm>
    </dsp:sp>
    <dsp:sp modelId="{E5139173-6E53-460D-B257-1A4132344ED4}">
      <dsp:nvSpPr>
        <dsp:cNvPr id="0" name=""/>
        <dsp:cNvSpPr/>
      </dsp:nvSpPr>
      <dsp:spPr>
        <a:xfrm>
          <a:off x="1233073" y="377695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BDBB5A-5368-4A13-8BC4-8C130F317D78}">
      <dsp:nvSpPr>
        <dsp:cNvPr id="0" name=""/>
        <dsp:cNvSpPr/>
      </dsp:nvSpPr>
      <dsp:spPr>
        <a:xfrm rot="10800000">
          <a:off x="1523842" y="4532084"/>
          <a:ext cx="5472684" cy="581536"/>
        </a:xfrm>
        <a:prstGeom prst="homePlate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1000"/>
              </a:srgbClr>
            </a:gs>
            <a:gs pos="68000">
              <a:srgbClr val="0F6FC6">
                <a:hueOff val="0"/>
                <a:satOff val="0"/>
                <a:lumOff val="0"/>
                <a:alphaOff val="0"/>
                <a:tint val="77000"/>
              </a:srgbClr>
            </a:gs>
            <a:gs pos="81000">
              <a:srgbClr val="0F6FC6">
                <a:hueOff val="0"/>
                <a:satOff val="0"/>
                <a:lumOff val="0"/>
                <a:alphaOff val="0"/>
                <a:tint val="79000"/>
              </a:srgbClr>
            </a:gs>
            <a:gs pos="86000">
              <a:srgbClr val="0F6FC6">
                <a:hueOff val="0"/>
                <a:satOff val="0"/>
                <a:lumOff val="0"/>
                <a:alphaOff val="0"/>
                <a:tint val="73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35000"/>
              </a:srgbClr>
            </a:gs>
          </a:gsLst>
          <a:lin ang="5400000" scaled="1"/>
        </a:gradFill>
        <a:ln>
          <a:noFill/>
        </a:ln>
        <a:effectLst>
          <a:glow rad="63500">
            <a:srgbClr val="0F6FC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442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Umpan</a:t>
          </a:r>
          <a:r>
            <a:rPr lang="en-US" sz="2700" b="1" kern="1200" dirty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 </a:t>
          </a:r>
          <a:r>
            <a:rPr lang="en-US" sz="2700" b="1" kern="1200" dirty="0" err="1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balik</a:t>
          </a:r>
          <a:endParaRPr lang="en-US" sz="27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1669226" y="4532084"/>
        <a:ext cx="5327300" cy="581536"/>
      </dsp:txXfrm>
    </dsp:sp>
    <dsp:sp modelId="{953FC726-F318-470A-AE24-EFAD86FFABF6}">
      <dsp:nvSpPr>
        <dsp:cNvPr id="0" name=""/>
        <dsp:cNvSpPr/>
      </dsp:nvSpPr>
      <dsp:spPr>
        <a:xfrm>
          <a:off x="1233073" y="4532084"/>
          <a:ext cx="581536" cy="581536"/>
        </a:xfrm>
        <a:prstGeom prst="ellipse">
          <a:avLst/>
        </a:prstGeom>
        <a:solidFill>
          <a:srgbClr val="0F6FC6">
            <a:tint val="5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glow rad="63500">
            <a:srgbClr val="0F6FC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755D35A-260C-41C2-A817-30298DD4BE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A7E8FD0-A7D9-42D1-A698-8A50054799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77C17D8E-9845-4E33-B706-A57D6B17ED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91B4E0C4-8F14-4BC3-8372-F699F965CB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3862DCD-441E-44E6-A153-96287F197C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FC6738-61AC-4758-B110-8343055436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23638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BBE-249E-4456-958E-E531A7E425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6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BBE-249E-4456-958E-E531A7E425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4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BBE-249E-4456-958E-E531A7E425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4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BBE-249E-4456-958E-E531A7E425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57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BBE-249E-4456-958E-E531A7E425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2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BBE-249E-4456-958E-E531A7E425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5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6E0C-8DB3-4A27-8AD9-3DB235E9B80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135115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3626-6614-4884-BD98-44454E7D56B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56060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720E-0E1B-4AF0-9F29-EC99FCB954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772635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3878-CCDE-41CE-8C7E-01D0AC4544F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28330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20B-B28B-4AA9-BB9C-B738B7F405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64995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13E9-1CCB-4B5E-8A21-8138D6AA796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24395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4BFC-03A4-4B19-8F66-F7451E9798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08157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E1DE-E40F-4B9C-8A59-40570E999C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29731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A00D-1610-48FE-AFC7-322D567E82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88307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BC47-7594-49E0-993D-B41474A6A6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72068"/>
      </p:ext>
    </p:extLst>
  </p:cSld>
  <p:clrMapOvr>
    <a:masterClrMapping/>
  </p:clrMapOvr>
  <p:transition spd="slow">
    <p:dissolve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66EBBE-249E-4456-958E-E531A7E425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43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ransition spd="slow">
    <p:dissolve/>
    <p:sndAc>
      <p:stSnd>
        <p:snd r:embed="rId19" name="whoosh.wav"/>
      </p:stSnd>
    </p:sndAc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video" Target="file:///C:\Users\Ani\Desktop\Corporate%20Background%20Loop%20-%20Keynote%20Background%20HD%20Video.mp4" TargetMode="External"/><Relationship Id="rId1" Type="http://schemas.microsoft.com/office/2007/relationships/media" Target="file:///C:\Users\Ani\Desktop\Corporate%20Background%20Loop%20-%20Keynote%20Background%20HD%20Video.mp4" TargetMode="Externa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 background video">
            <a:hlinkClick r:id="" action="ppaction://media"/>
            <a:extLst>
              <a:ext uri="{FF2B5EF4-FFF2-40B4-BE49-F238E27FC236}">
                <a16:creationId xmlns:a16="http://schemas.microsoft.com/office/drawing/2014/main" id="{2E808987-8C07-4DF8-A006-E4EE2345A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36712"/>
            <a:ext cx="9144001" cy="5157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ADBF2D-C409-4D67-9AC9-37414FFA9F42}"/>
              </a:ext>
            </a:extLst>
          </p:cNvPr>
          <p:cNvSpPr/>
          <p:nvPr/>
        </p:nvSpPr>
        <p:spPr>
          <a:xfrm>
            <a:off x="0" y="2276872"/>
            <a:ext cx="9144001" cy="21602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2E8AC7-F5CC-4F78-A4AC-E4B97815823B}"/>
              </a:ext>
            </a:extLst>
          </p:cNvPr>
          <p:cNvSpPr txBox="1">
            <a:spLocks/>
          </p:cNvSpPr>
          <p:nvPr/>
        </p:nvSpPr>
        <p:spPr bwMode="auto">
          <a:xfrm>
            <a:off x="683568" y="2785492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 Md BT" panose="020B0602020204020303" pitchFamily="34" charset="0"/>
              </a:rPr>
              <a:t>HUMAS INTERNAL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ysClr val="window" lastClr="FFFFFF"/>
                </a:solidFill>
                <a:latin typeface="Futura Md BT" panose="020B0602020204020303" pitchFamily="34" charset="0"/>
              </a:rPr>
              <a:t>(HUBUNGAN INTERNAL)</a:t>
            </a:r>
            <a:endParaRPr kumimoji="0" lang="en-US" altLang="en-US" sz="4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88424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125E12-8208-4E18-9A6A-77CC37F392C0}"/>
              </a:ext>
            </a:extLst>
          </p:cNvPr>
          <p:cNvGraphicFramePr>
            <a:graphicFrameLocks/>
          </p:cNvGraphicFramePr>
          <p:nvPr/>
        </p:nvGraphicFramePr>
        <p:xfrm>
          <a:off x="457200" y="981075"/>
          <a:ext cx="8229600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4D3AEA3-74BC-42D8-82F8-8F63F96C942D}"/>
              </a:ext>
            </a:extLst>
          </p:cNvPr>
          <p:cNvSpPr/>
          <p:nvPr/>
        </p:nvSpPr>
        <p:spPr>
          <a:xfrm>
            <a:off x="1000100" y="357166"/>
            <a:ext cx="71352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KEGUNAAN HUMAS INTERNAL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0269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88424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7C3516-95F3-447F-91B7-6EF785CF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2632906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88424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6BC575-7BE3-47FD-86C4-A17526F16F84}"/>
              </a:ext>
            </a:extLst>
          </p:cNvPr>
          <p:cNvSpPr txBox="1">
            <a:spLocks/>
          </p:cNvSpPr>
          <p:nvPr/>
        </p:nvSpPr>
        <p:spPr bwMode="auto">
          <a:xfrm>
            <a:off x="683568" y="548680"/>
            <a:ext cx="820891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Wingdings 2" panose="05020102010507070707" pitchFamily="18" charset="2"/>
              <a:buChar char="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Hubungan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Internal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adalah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kegiatan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Relations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membina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hubungan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internal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seperti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karyawan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para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manajer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management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para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pemegang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saham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stockholder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agar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citra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reputasi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organisasi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perusahaan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tetap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positif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internal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Wingdings 2" panose="05020102010507070707" pitchFamily="18" charset="2"/>
              <a:buChar char="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Memelihara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budaya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organisasi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perusahaan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sehingga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dapat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membentuk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sense of belonging 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sense of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4672765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88424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AF2F3E-0744-43BD-885B-AA4E68AE27BF}"/>
              </a:ext>
            </a:extLst>
          </p:cNvPr>
          <p:cNvSpPr txBox="1">
            <a:spLocks/>
          </p:cNvSpPr>
          <p:nvPr/>
        </p:nvSpPr>
        <p:spPr bwMode="auto">
          <a:xfrm>
            <a:off x="457200" y="26064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HUBUNGAN KARYAWAN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CF1767-6F5B-479C-ACEE-B0FB27DA7AE2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79312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Komunikasi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arah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Clr>
                <a:schemeClr val="bg1"/>
              </a:buClr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Memelihara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kinerja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semangat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kerja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karyawan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buClr>
                <a:schemeClr val="bg1"/>
              </a:buClr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Menjaga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agar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karyawan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memberikan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informasi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salah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kepada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eksternal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anose="05020102010507070707" pitchFamily="18" charset="2"/>
              <a:buChar char=""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94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61996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094818-CD58-45CC-A916-C1B4BC408792}"/>
              </a:ext>
            </a:extLst>
          </p:cNvPr>
          <p:cNvSpPr txBox="1">
            <a:spLocks/>
          </p:cNvSpPr>
          <p:nvPr/>
        </p:nvSpPr>
        <p:spPr bwMode="auto">
          <a:xfrm>
            <a:off x="827584" y="184944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HUBUNGAN PEMEGANG SAHAM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DE855B-0560-4FE0-861C-C9179BDED375}"/>
              </a:ext>
            </a:extLst>
          </p:cNvPr>
          <p:cNvSpPr txBox="1">
            <a:spLocks/>
          </p:cNvSpPr>
          <p:nvPr/>
        </p:nvSpPr>
        <p:spPr bwMode="auto">
          <a:xfrm>
            <a:off x="827584" y="1124744"/>
            <a:ext cx="78488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marR="0" lvl="0" indent="-3825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F6FC6"/>
              </a:buClr>
              <a:buSzPct val="80000"/>
              <a:buFont typeface="Wingdings 2" panose="05020102010507070707" pitchFamily="18" charset="2"/>
              <a:buChar char="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Pemegang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saham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analis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jaminan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petugas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pengawas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banker &amp;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penasehat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keuangan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419100" marR="0" lvl="0" indent="-382588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anose="05020102010507070707" pitchFamily="18" charset="2"/>
              <a:buChar char="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Laporan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tahunan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merupakan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media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utama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komunikasi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antara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pemegang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saham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Laporan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tahunan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adalah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kesempatan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melaporkan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telah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sedang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dilakukan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oleh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perusahaan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Laporan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dibuat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eksklusif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didistribusikan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sebelum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rapat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tahunan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012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61996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094818-CD58-45CC-A916-C1B4BC408792}"/>
              </a:ext>
            </a:extLst>
          </p:cNvPr>
          <p:cNvSpPr txBox="1">
            <a:spLocks/>
          </p:cNvSpPr>
          <p:nvPr/>
        </p:nvSpPr>
        <p:spPr bwMode="auto">
          <a:xfrm>
            <a:off x="1331640" y="168790"/>
            <a:ext cx="7035552" cy="72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Tujuan</a:t>
            </a:r>
            <a:r>
              <a:rPr kumimoji="0" lang="en-US" alt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US" alt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Hubungan</a:t>
            </a:r>
            <a:r>
              <a:rPr kumimoji="0" lang="en-US" alt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US" alt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Pemegang</a:t>
            </a:r>
            <a:r>
              <a:rPr kumimoji="0" lang="en-US" alt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US" alt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Saham</a:t>
            </a:r>
            <a:endParaRPr kumimoji="0" lang="en-US" altLang="en-US" sz="2800" b="1" i="0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DE855B-0560-4FE0-861C-C9179BDED375}"/>
              </a:ext>
            </a:extLst>
          </p:cNvPr>
          <p:cNvSpPr txBox="1">
            <a:spLocks/>
          </p:cNvSpPr>
          <p:nvPr/>
        </p:nvSpPr>
        <p:spPr bwMode="auto">
          <a:xfrm>
            <a:off x="852972" y="800708"/>
            <a:ext cx="7848872" cy="55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Clr>
                <a:schemeClr val="bg1"/>
              </a:buClr>
            </a:pP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membangkitkan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perhatian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pemilik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pada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perusahaan</a:t>
            </a:r>
            <a:endParaRPr lang="en-US" altLang="en-US" dirty="0">
              <a:solidFill>
                <a:sysClr val="window" lastClr="FFFFFF"/>
              </a:solidFill>
              <a:latin typeface="Arial"/>
            </a:endParaRPr>
          </a:p>
          <a:p>
            <a:pPr algn="just">
              <a:spcAft>
                <a:spcPts val="0"/>
              </a:spcAft>
              <a:buClr>
                <a:schemeClr val="bg1"/>
              </a:buClr>
            </a:pP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menciptakan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suatu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pengertian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yang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lebih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baik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antara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perusahaan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dan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para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pemilik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saham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dengan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komunitas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finansial</a:t>
            </a:r>
            <a:endParaRPr lang="en-US" altLang="en-US" dirty="0">
              <a:solidFill>
                <a:sysClr val="window" lastClr="FFFFFF"/>
              </a:solidFill>
              <a:latin typeface="Arial"/>
            </a:endParaRPr>
          </a:p>
          <a:p>
            <a:pPr algn="just">
              <a:spcAft>
                <a:spcPts val="0"/>
              </a:spcAft>
              <a:buClr>
                <a:schemeClr val="bg1"/>
              </a:buClr>
            </a:pP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membujuk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para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pemegang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saham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untuk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memakai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&amp;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menganjurkan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pembelian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produk</a:t>
            </a:r>
            <a:endParaRPr lang="en-US" altLang="en-US" dirty="0">
              <a:solidFill>
                <a:sysClr val="window" lastClr="FFFFFF"/>
              </a:solidFill>
              <a:latin typeface="Arial"/>
            </a:endParaRPr>
          </a:p>
          <a:p>
            <a:pPr algn="just">
              <a:spcAft>
                <a:spcPts val="0"/>
              </a:spcAft>
              <a:buClr>
                <a:schemeClr val="bg1"/>
              </a:buClr>
            </a:pP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mempromosikan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pemilikan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saham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sebagai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suatu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investasi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jangka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panjang</a:t>
            </a:r>
            <a:endParaRPr lang="en-US" altLang="en-US" dirty="0">
              <a:solidFill>
                <a:sysClr val="window" lastClr="FFFFFF"/>
              </a:solidFill>
              <a:latin typeface="Arial"/>
            </a:endParaRPr>
          </a:p>
          <a:p>
            <a:pPr algn="just">
              <a:spcAft>
                <a:spcPts val="0"/>
              </a:spcAft>
              <a:buClr>
                <a:schemeClr val="bg1"/>
              </a:buClr>
            </a:pP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mengurangi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kritik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pemegang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saham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, </a:t>
            </a:r>
            <a:r>
              <a:rPr lang="en-US" altLang="en-US" dirty="0" err="1">
                <a:solidFill>
                  <a:sysClr val="window" lastClr="FFFFFF"/>
                </a:solidFill>
                <a:latin typeface="Arial"/>
              </a:rPr>
              <a:t>dll</a:t>
            </a:r>
            <a:r>
              <a:rPr lang="en-US" altLang="en-US" dirty="0">
                <a:solidFill>
                  <a:sysClr val="window" lastClr="FFFFFF"/>
                </a:solidFill>
                <a:latin typeface="Arial"/>
              </a:rPr>
              <a:t>.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773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207E83-5741-4EE6-969A-2CE5C5BAAB39}"/>
              </a:ext>
            </a:extLst>
          </p:cNvPr>
          <p:cNvSpPr/>
          <p:nvPr/>
        </p:nvSpPr>
        <p:spPr>
          <a:xfrm rot="16200000">
            <a:off x="4144390" y="2860103"/>
            <a:ext cx="85521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55217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C03C45-3E3D-4BA3-8C3C-1BC534CEEF10}"/>
              </a:ext>
            </a:extLst>
          </p:cNvPr>
          <p:cNvSpPr/>
          <p:nvPr/>
        </p:nvSpPr>
        <p:spPr>
          <a:xfrm rot="1800000">
            <a:off x="5134861" y="4423697"/>
            <a:ext cx="69772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97727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DC20A8-5E5F-4D25-84EA-D3DED5B022A0}"/>
              </a:ext>
            </a:extLst>
          </p:cNvPr>
          <p:cNvSpPr/>
          <p:nvPr/>
        </p:nvSpPr>
        <p:spPr>
          <a:xfrm rot="9000000">
            <a:off x="3311411" y="4423697"/>
            <a:ext cx="69772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97727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AEC201-F7F0-4CFB-873E-EC5EEA397387}"/>
              </a:ext>
            </a:extLst>
          </p:cNvPr>
          <p:cNvSpPr/>
          <p:nvPr/>
        </p:nvSpPr>
        <p:spPr>
          <a:xfrm>
            <a:off x="3203843" y="2732051"/>
            <a:ext cx="2736310" cy="1828355"/>
          </a:xfrm>
          <a:prstGeom prst="ellipse">
            <a:avLst/>
          </a:prstGeom>
          <a:solidFill>
            <a:srgbClr val="ED7D3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796" tIns="140796" rIns="140796" bIns="14079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altLang="en-US" b="1" dirty="0"/>
              <a:t>Tingkat EFEKTIVITAS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dirty="0" err="1"/>
              <a:t>Humas</a:t>
            </a:r>
            <a:r>
              <a:rPr lang="en-US" altLang="en-US" b="1" dirty="0"/>
              <a:t> Internal DIPENGARUHI </a:t>
            </a:r>
            <a:r>
              <a:rPr lang="en-US" altLang="en-US" b="1" dirty="0" err="1"/>
              <a:t>oleh</a:t>
            </a:r>
            <a:r>
              <a:rPr lang="en-US" altLang="en-US" b="1" dirty="0"/>
              <a:t>:</a:t>
            </a:r>
            <a:endParaRPr lang="en-US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470465-536C-44CD-8F97-655604A4D597}"/>
              </a:ext>
            </a:extLst>
          </p:cNvPr>
          <p:cNvSpPr/>
          <p:nvPr/>
        </p:nvSpPr>
        <p:spPr>
          <a:xfrm>
            <a:off x="2987824" y="548680"/>
            <a:ext cx="3346270" cy="1883814"/>
          </a:xfrm>
          <a:custGeom>
            <a:avLst/>
            <a:gdLst>
              <a:gd name="connsiteX0" fmla="*/ 0 w 816864"/>
              <a:gd name="connsiteY0" fmla="*/ 136147 h 816864"/>
              <a:gd name="connsiteX1" fmla="*/ 136147 w 816864"/>
              <a:gd name="connsiteY1" fmla="*/ 0 h 816864"/>
              <a:gd name="connsiteX2" fmla="*/ 680717 w 816864"/>
              <a:gd name="connsiteY2" fmla="*/ 0 h 816864"/>
              <a:gd name="connsiteX3" fmla="*/ 816864 w 816864"/>
              <a:gd name="connsiteY3" fmla="*/ 136147 h 816864"/>
              <a:gd name="connsiteX4" fmla="*/ 816864 w 816864"/>
              <a:gd name="connsiteY4" fmla="*/ 680717 h 816864"/>
              <a:gd name="connsiteX5" fmla="*/ 680717 w 816864"/>
              <a:gd name="connsiteY5" fmla="*/ 816864 h 816864"/>
              <a:gd name="connsiteX6" fmla="*/ 136147 w 816864"/>
              <a:gd name="connsiteY6" fmla="*/ 816864 h 816864"/>
              <a:gd name="connsiteX7" fmla="*/ 0 w 816864"/>
              <a:gd name="connsiteY7" fmla="*/ 680717 h 816864"/>
              <a:gd name="connsiteX8" fmla="*/ 0 w 816864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64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680717" y="0"/>
                </a:lnTo>
                <a:cubicBezTo>
                  <a:pt x="755909" y="0"/>
                  <a:pt x="816864" y="60955"/>
                  <a:pt x="816864" y="136147"/>
                </a:cubicBezTo>
                <a:lnTo>
                  <a:pt x="816864" y="680717"/>
                </a:lnTo>
                <a:cubicBezTo>
                  <a:pt x="816864" y="755909"/>
                  <a:pt x="755909" y="816864"/>
                  <a:pt x="680717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116" tIns="55116" rIns="55116" bIns="55116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 err="1"/>
              <a:t>Keberadaan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seorang</a:t>
            </a:r>
            <a:r>
              <a:rPr lang="en-US" sz="1600" b="1" kern="1200" dirty="0"/>
              <a:t> MANAJER KOMUNIKASI yang </a:t>
            </a:r>
            <a:r>
              <a:rPr lang="en-US" sz="1600" b="1" kern="1200" dirty="0" err="1"/>
              <a:t>tidak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hanya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ahli</a:t>
            </a:r>
            <a:r>
              <a:rPr lang="en-US" sz="1600" b="1" kern="1200" dirty="0"/>
              <a:t> &amp; </a:t>
            </a:r>
            <a:r>
              <a:rPr lang="en-US" sz="1600" b="1" kern="1200" dirty="0" err="1"/>
              <a:t>berpengalaman</a:t>
            </a:r>
            <a:r>
              <a:rPr lang="en-US" sz="1600" b="1" kern="1200" dirty="0"/>
              <a:t>, </a:t>
            </a:r>
            <a:r>
              <a:rPr lang="en-US" sz="1600" b="1" kern="1200" dirty="0" err="1"/>
              <a:t>namun</a:t>
            </a:r>
            <a:r>
              <a:rPr lang="en-US" sz="1600" b="1" kern="1200" dirty="0"/>
              <a:t> juga </a:t>
            </a:r>
            <a:r>
              <a:rPr lang="en-US" sz="1600" b="1" kern="1200" dirty="0" err="1"/>
              <a:t>didukung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oleh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sumber-sumber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daya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teknis</a:t>
            </a:r>
            <a:r>
              <a:rPr lang="en-US" sz="1600" b="1" kern="1200" dirty="0"/>
              <a:t> yang modern.</a:t>
            </a:r>
            <a:endParaRPr lang="en-US" sz="16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D6CAC0-974D-431F-A904-1FBEAC5381A4}"/>
              </a:ext>
            </a:extLst>
          </p:cNvPr>
          <p:cNvSpPr/>
          <p:nvPr/>
        </p:nvSpPr>
        <p:spPr>
          <a:xfrm>
            <a:off x="5483724" y="4467224"/>
            <a:ext cx="3346270" cy="1883814"/>
          </a:xfrm>
          <a:custGeom>
            <a:avLst/>
            <a:gdLst>
              <a:gd name="connsiteX0" fmla="*/ 0 w 816864"/>
              <a:gd name="connsiteY0" fmla="*/ 136147 h 816864"/>
              <a:gd name="connsiteX1" fmla="*/ 136147 w 816864"/>
              <a:gd name="connsiteY1" fmla="*/ 0 h 816864"/>
              <a:gd name="connsiteX2" fmla="*/ 680717 w 816864"/>
              <a:gd name="connsiteY2" fmla="*/ 0 h 816864"/>
              <a:gd name="connsiteX3" fmla="*/ 816864 w 816864"/>
              <a:gd name="connsiteY3" fmla="*/ 136147 h 816864"/>
              <a:gd name="connsiteX4" fmla="*/ 816864 w 816864"/>
              <a:gd name="connsiteY4" fmla="*/ 680717 h 816864"/>
              <a:gd name="connsiteX5" fmla="*/ 680717 w 816864"/>
              <a:gd name="connsiteY5" fmla="*/ 816864 h 816864"/>
              <a:gd name="connsiteX6" fmla="*/ 136147 w 816864"/>
              <a:gd name="connsiteY6" fmla="*/ 816864 h 816864"/>
              <a:gd name="connsiteX7" fmla="*/ 0 w 816864"/>
              <a:gd name="connsiteY7" fmla="*/ 680717 h 816864"/>
              <a:gd name="connsiteX8" fmla="*/ 0 w 816864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64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680717" y="0"/>
                </a:lnTo>
                <a:cubicBezTo>
                  <a:pt x="755909" y="0"/>
                  <a:pt x="816864" y="60955"/>
                  <a:pt x="816864" y="136147"/>
                </a:cubicBezTo>
                <a:lnTo>
                  <a:pt x="816864" y="680717"/>
                </a:lnTo>
                <a:cubicBezTo>
                  <a:pt x="816864" y="755909"/>
                  <a:pt x="755909" y="816864"/>
                  <a:pt x="680717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656" tIns="57656" rIns="57656" bIns="57656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KESADARAN &amp;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pengakuan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pihak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manajemen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akan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nilai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&amp;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arti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penting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komunikasi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dengan</a:t>
            </a:r>
            <a:r>
              <a:rPr lang="en-US" sz="1600" b="1" kern="1200" dirty="0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para </a:t>
            </a:r>
            <a:r>
              <a:rPr lang="en-US" sz="1600" b="1" kern="1200" dirty="0" err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pegawai</a:t>
            </a:r>
            <a:endParaRPr lang="en-US" sz="1600" kern="1200" dirty="0"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AFD29F7-58F5-424E-A484-D07308ED4310}"/>
              </a:ext>
            </a:extLst>
          </p:cNvPr>
          <p:cNvSpPr/>
          <p:nvPr/>
        </p:nvSpPr>
        <p:spPr>
          <a:xfrm>
            <a:off x="268552" y="4467224"/>
            <a:ext cx="3346270" cy="1883814"/>
          </a:xfrm>
          <a:custGeom>
            <a:avLst/>
            <a:gdLst>
              <a:gd name="connsiteX0" fmla="*/ 0 w 816864"/>
              <a:gd name="connsiteY0" fmla="*/ 136147 h 816864"/>
              <a:gd name="connsiteX1" fmla="*/ 136147 w 816864"/>
              <a:gd name="connsiteY1" fmla="*/ 0 h 816864"/>
              <a:gd name="connsiteX2" fmla="*/ 680717 w 816864"/>
              <a:gd name="connsiteY2" fmla="*/ 0 h 816864"/>
              <a:gd name="connsiteX3" fmla="*/ 816864 w 816864"/>
              <a:gd name="connsiteY3" fmla="*/ 136147 h 816864"/>
              <a:gd name="connsiteX4" fmla="*/ 816864 w 816864"/>
              <a:gd name="connsiteY4" fmla="*/ 680717 h 816864"/>
              <a:gd name="connsiteX5" fmla="*/ 680717 w 816864"/>
              <a:gd name="connsiteY5" fmla="*/ 816864 h 816864"/>
              <a:gd name="connsiteX6" fmla="*/ 136147 w 816864"/>
              <a:gd name="connsiteY6" fmla="*/ 816864 h 816864"/>
              <a:gd name="connsiteX7" fmla="*/ 0 w 816864"/>
              <a:gd name="connsiteY7" fmla="*/ 680717 h 816864"/>
              <a:gd name="connsiteX8" fmla="*/ 0 w 816864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64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680717" y="0"/>
                </a:lnTo>
                <a:cubicBezTo>
                  <a:pt x="755909" y="0"/>
                  <a:pt x="816864" y="60955"/>
                  <a:pt x="816864" y="136147"/>
                </a:cubicBezTo>
                <a:lnTo>
                  <a:pt x="816864" y="680717"/>
                </a:lnTo>
                <a:cubicBezTo>
                  <a:pt x="816864" y="755909"/>
                  <a:pt x="755909" y="816864"/>
                  <a:pt x="680717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76" tIns="65276" rIns="65276" bIns="65276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KETERBUKAAN </a:t>
            </a:r>
            <a:r>
              <a:rPr lang="en-US" sz="1600" b="1" kern="1200" dirty="0" err="1"/>
              <a:t>pihak</a:t>
            </a:r>
            <a:r>
              <a:rPr lang="en-US" sz="1600" b="1" kern="1200" dirty="0"/>
              <a:t> </a:t>
            </a:r>
            <a:r>
              <a:rPr lang="en-US" sz="1600" b="1" kern="1200" dirty="0" err="1"/>
              <a:t>manajemen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162840816"/>
      </p:ext>
    </p:extLst>
  </p:cSld>
  <p:clrMapOvr>
    <a:masterClrMapping/>
  </p:clrMapOvr>
  <p:transition spd="slow">
    <p:dissolv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88424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304B78-B7FA-44B9-AC52-F6CBEA52B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780772"/>
              </p:ext>
            </p:extLst>
          </p:nvPr>
        </p:nvGraphicFramePr>
        <p:xfrm>
          <a:off x="827088" y="1628775"/>
          <a:ext cx="7777162" cy="465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5DA57B4-1B49-4FF0-8788-2158860C15A1}"/>
              </a:ext>
            </a:extLst>
          </p:cNvPr>
          <p:cNvSpPr/>
          <p:nvPr/>
        </p:nvSpPr>
        <p:spPr>
          <a:xfrm>
            <a:off x="785786" y="285728"/>
            <a:ext cx="77251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charset="0"/>
              </a:rPr>
              <a:t>Media </a:t>
            </a:r>
            <a:r>
              <a:rPr kumimoji="0" lang="en-US" sz="5400" b="1" i="0" u="none" strike="noStrike" kern="0" cap="none" spc="150" normalizeH="0" baseline="0" noProof="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charset="0"/>
              </a:rPr>
              <a:t>Humas</a:t>
            </a:r>
            <a:r>
              <a:rPr kumimoji="0" lang="en-US" sz="54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charset="0"/>
              </a:rPr>
              <a:t> Internal</a:t>
            </a:r>
            <a:endParaRPr kumimoji="0" lang="en-US" sz="5400" b="1" i="0" u="none" strike="noStrike" kern="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74490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88424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F00517-36B7-423B-89D9-EB0DF8F9FA38}"/>
              </a:ext>
            </a:extLst>
          </p:cNvPr>
          <p:cNvGraphicFramePr>
            <a:graphicFrameLocks/>
          </p:cNvGraphicFramePr>
          <p:nvPr/>
        </p:nvGraphicFramePr>
        <p:xfrm>
          <a:off x="457200" y="571480"/>
          <a:ext cx="8229600" cy="552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96796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porate Background Loop - Keynote Background HD Video">
            <a:hlinkClick r:id="" action="ppaction://media"/>
            <a:extLst>
              <a:ext uri="{FF2B5EF4-FFF2-40B4-BE49-F238E27FC236}">
                <a16:creationId xmlns:a16="http://schemas.microsoft.com/office/drawing/2014/main" id="{93E635E7-E44F-4352-8808-F9E716731E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A50DF-4B08-4987-A688-1B4C5566389D}"/>
              </a:ext>
            </a:extLst>
          </p:cNvPr>
          <p:cNvSpPr/>
          <p:nvPr/>
        </p:nvSpPr>
        <p:spPr>
          <a:xfrm>
            <a:off x="432048" y="260648"/>
            <a:ext cx="8388424" cy="612068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70D1FE-E715-4EAC-9F78-E0E12C8E57DE}"/>
              </a:ext>
            </a:extLst>
          </p:cNvPr>
          <p:cNvGraphicFramePr/>
          <p:nvPr/>
        </p:nvGraphicFramePr>
        <p:xfrm>
          <a:off x="755650" y="1285860"/>
          <a:ext cx="7777163" cy="49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2756918-F821-4D48-8D49-1777FE6EB13C}"/>
              </a:ext>
            </a:extLst>
          </p:cNvPr>
          <p:cNvSpPr/>
          <p:nvPr/>
        </p:nvSpPr>
        <p:spPr>
          <a:xfrm>
            <a:off x="1000100" y="357166"/>
            <a:ext cx="71352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KEGUNAAN HUMAS INTERNAL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2738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Corporate Test</Template>
  <TotalTime>762</TotalTime>
  <Words>356</Words>
  <Application>Microsoft Office PowerPoint</Application>
  <PresentationFormat>On-screen Show (4:3)</PresentationFormat>
  <Paragraphs>66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Browallia New</vt:lpstr>
      <vt:lpstr>Calibri</vt:lpstr>
      <vt:lpstr>Franklin Gothic Book</vt:lpstr>
      <vt:lpstr>Futura Md BT</vt:lpstr>
      <vt:lpstr>Tahoma</vt:lpstr>
      <vt:lpstr>Wingdings 2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Melly Maulin</dc:creator>
  <cp:lastModifiedBy>Lenovo</cp:lastModifiedBy>
  <cp:revision>40</cp:revision>
  <dcterms:created xsi:type="dcterms:W3CDTF">2004-02-17T13:47:17Z</dcterms:created>
  <dcterms:modified xsi:type="dcterms:W3CDTF">2017-09-29T03:24:00Z</dcterms:modified>
</cp:coreProperties>
</file>