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DFA8-2432-482B-9C31-2E9C325E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BF312-9B3B-4BD4-9FEA-F52A31CAB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EEF3D-B71B-4BDE-BD3C-617FAB26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51E70-D016-451F-8AB4-64B750A51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4963-A05F-4BEF-9B9E-43AB90D9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0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3B39B-016B-453D-AFA4-1BE115E9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EF4D1-8A65-4097-A5E6-FE9449290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EE28E-856F-4FDC-AE16-8976E39E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EF300-708F-4378-96D8-494D5493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5AE2-2CA0-446D-81F7-71A45710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5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CC2A3-FAFF-43BA-96E7-D0F6E8D5E5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97E65D-CE20-4FF8-A58C-DE2F3D9EB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1C0B9-4021-4C4F-86B6-B22D588A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EF8A8-C7B1-4C7D-9EFA-EECD508A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924F5-85F1-49E3-B1E0-9FCBED2C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1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5850-2B16-4808-AF13-FF625CE8F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C44F5-DF78-4409-AE9F-77405563F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12AAD-2CC3-427F-9FDD-95883857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4DFFF-F093-45D6-B54F-1A5AE70F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20D15-7A05-4694-8E03-050D4F14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1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60FF-5C81-4401-96F1-1A35D0F3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3D8FD-F307-48BE-8B81-5641B2DE8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749DA-5ADA-4CE1-A6FA-796A7355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42B82-DFB2-4F06-8CC5-A5122DCD7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18381-DBB4-4B87-8AD1-37782CBCD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9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7215-E47F-450D-8DD3-FCE8B879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926D1-642B-447B-95CC-F0BB7F3E7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AC9D4-07BF-49F4-9242-C14E1740B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DF293-7E67-45B0-8061-C92E542B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C4E8B-DE36-4314-97AD-E419879E3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037BC-E679-4B17-8BD6-F129F0B66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3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8B74-2AA4-48FD-9F96-C3160207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742EF-34DE-4DC0-A1CC-B57646ADD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3EBE7-2F31-48DC-A3D5-CFDCFA9D1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7DF114-DD65-4C9B-AFA6-E7CC8B5BD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18D16B-8513-40E8-B00D-94A40CFB8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EB6EAA-578C-4A50-955E-3E3A8EF7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2B349-DEAB-448F-8AC8-26A43FE22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D2B66E-0320-4204-A4A1-2BE802A9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32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45C9B-CBD3-455F-BCE3-914C21E02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126A29-CCAC-46E9-A7EF-624EFC8B3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99351C-42FE-4A9B-98C2-205C258EB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BCA16-7ADD-4DDC-B643-EC61BF20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7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35F315-FDEC-4076-8A10-15A288FA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E3DC5-D8DF-4034-A459-09059DF5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1BA51-DE3C-4D26-8E33-AE7DF922F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06BA9-3265-42BF-8900-D7BE20817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BEC2F-9E39-46EF-B387-0150ED701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B2457-8004-4707-A45A-3D0FB9524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66CEF-8518-4443-9D6D-E1CEDA4A0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26072-8449-4691-A0D2-4F3CC847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BE5CE-A426-4E80-B799-823DDB22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2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3B69-73E0-4A78-8EEE-314E8AC6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EA3D66-D6C0-4F58-BFB4-809110DBB3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7FA30-D2F7-4B0E-B2AE-F483B8BDA9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DE439-57B0-48FE-9D6F-A156EBF03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D67DA-1539-4954-9374-9CEA5DF5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D6426-84DD-43B0-B06C-44257E1A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2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639DD-4827-44E9-B73D-07BD68B30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E6046-9472-4E95-A95D-D2285818D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0B274-CD95-4FD4-830F-0EB61F03B0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41748-5A5C-4B18-9EF5-03B1C66C853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3EE04-80C8-4CBC-AFF9-35826323D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5C074-DA56-45F2-92C6-C71233EF4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12051-2FE1-420E-9AFD-31F52527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68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AC68E-347A-4000-946A-15D641F012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Ruang</a:t>
            </a:r>
            <a:r>
              <a:rPr lang="en-US" dirty="0"/>
              <a:t> Hasil Kali </a:t>
            </a:r>
            <a:r>
              <a:rPr lang="en-US" dirty="0" err="1"/>
              <a:t>Dalam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192E61-5D67-45F4-ADA0-1A1A9E1F49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Kania Evita Dewi</a:t>
            </a:r>
          </a:p>
        </p:txBody>
      </p:sp>
    </p:spTree>
    <p:extLst>
      <p:ext uri="{BB962C8B-B14F-4D97-AF65-F5344CB8AC3E}">
        <p14:creationId xmlns:p14="http://schemas.microsoft.com/office/powerpoint/2010/main" val="37796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C6660-BD42-4280-9A90-0901DC17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Hasil Kali </a:t>
            </a:r>
            <a:r>
              <a:rPr lang="en-US" dirty="0" err="1"/>
              <a:t>Dalam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96FDB5-FADF-43EA-9773-C93DCB30CB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Misalkan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vector-vector pada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dirty="0"/>
              </a:p>
              <a:p>
                <a:r>
                  <a:rPr lang="en-US" dirty="0" err="1"/>
                  <a:t>Tunjukkan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RHKD</a:t>
                </a:r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96FDB5-FADF-43EA-9773-C93DCB30CB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576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7F46F-D75D-4FBE-A255-D051FB26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Sifat-sifat</a:t>
            </a:r>
            <a:r>
              <a:rPr lang="en-US" dirty="0"/>
              <a:t> RHKD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2361E1-3AEE-41B2-8E65-A1171C881E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Jika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vector-vector </a:t>
                </a:r>
                <a:r>
                  <a:rPr lang="en-US" dirty="0" err="1"/>
                  <a:t>dalam</a:t>
                </a:r>
                <a:r>
                  <a:rPr lang="en-US" dirty="0"/>
                  <a:t> RHKD rill dan k </a:t>
                </a:r>
                <a:r>
                  <a:rPr lang="en-US" dirty="0" err="1"/>
                  <a:t>sebarang</a:t>
                </a:r>
                <a:r>
                  <a:rPr lang="en-US" dirty="0"/>
                  <a:t> scalar, </a:t>
                </a:r>
                <a:r>
                  <a:rPr lang="en-US" dirty="0" err="1"/>
                  <a:t>maka</a:t>
                </a:r>
                <a:r>
                  <a:rPr lang="en-US" dirty="0"/>
                  <a:t>: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B2361E1-3AEE-41B2-8E65-A1171C881E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8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AEC86-F421-426C-AB28-23D500CB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Panjang dan </a:t>
            </a:r>
            <a:r>
              <a:rPr lang="en-US" dirty="0" err="1"/>
              <a:t>Sudut</a:t>
            </a:r>
            <a:r>
              <a:rPr lang="en-US" dirty="0"/>
              <a:t> di RHKD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C2C0A4-792F-4563-834B-E1BAB41CA9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en-US" dirty="0"/>
                  <a:t>Jika V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RHKD,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norma</a:t>
                </a:r>
                <a:r>
                  <a:rPr lang="en-US" dirty="0"/>
                  <a:t> (Panjang)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oleh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Dan</a:t>
                </a:r>
              </a:p>
              <a:p>
                <a:pPr algn="just"/>
                <a:r>
                  <a:rPr lang="en-US" dirty="0" err="1"/>
                  <a:t>Jarak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2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oleh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+…+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  <a:p>
                <a:pPr algn="just"/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sudut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2C2C0A4-792F-4563-834B-E1BAB41CA9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788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86CCD-9493-429F-9CB3-B9C8BA7AE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RHKD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E299C5-8FBE-4433-A600-50359DD909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Misal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maka</a:t>
                </a:r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E299C5-8FBE-4433-A600-50359DD909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779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5B25-C906-46AA-984E-15D2B95C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Ortogonal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8E0958-C97E-4392-8099-FE284DBAF9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Dalam RHKD, </a:t>
                </a:r>
                <a:r>
                  <a:rPr lang="en-US" dirty="0" err="1"/>
                  <a:t>dua</a:t>
                </a:r>
                <a:r>
                  <a:rPr lang="en-US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dinamakan</a:t>
                </a:r>
                <a:r>
                  <a:rPr lang="en-US" dirty="0"/>
                  <a:t> </a:t>
                </a:r>
                <a:r>
                  <a:rPr lang="en-US" b="1" dirty="0"/>
                  <a:t>orthogonal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</a:t>
                </a:r>
              </a:p>
              <a:p>
                <a:pPr algn="just"/>
                <a:r>
                  <a:rPr lang="en-US" dirty="0" err="1"/>
                  <a:t>Selanjutnya</a:t>
                </a:r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orthogonal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vector pada </a:t>
                </a:r>
                <a:r>
                  <a:rPr lang="en-US" dirty="0" err="1"/>
                  <a:t>himpunan</a:t>
                </a:r>
                <a:r>
                  <a:rPr lang="en-US" dirty="0"/>
                  <a:t> W,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katakan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orthogonal </a:t>
                </a:r>
                <a:r>
                  <a:rPr lang="en-US" dirty="0" err="1"/>
                  <a:t>terhadap</a:t>
                </a:r>
                <a:r>
                  <a:rPr lang="en-US" dirty="0"/>
                  <a:t> W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8E0958-C97E-4392-8099-FE284DBAF9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3103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D6289-D659-4C5D-8D5E-72BA5F56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RHKD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D1965A-9D09-4BE3-AB4E-04DD31ADBC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96291"/>
                <a:ext cx="10515600" cy="5195454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dirty="0"/>
                  <a:t>Tentukanlah </a:t>
                </a:r>
                <a:r>
                  <a:rPr lang="en-US" dirty="0" err="1"/>
                  <a:t>apakah</a:t>
                </a:r>
                <a:r>
                  <a:rPr lang="en-US" dirty="0"/>
                  <a:t> vector yang </a:t>
                </a:r>
                <a:r>
                  <a:rPr lang="en-US" dirty="0" err="1"/>
                  <a:t>diberikan</a:t>
                </a:r>
                <a:r>
                  <a:rPr lang="en-US" dirty="0"/>
                  <a:t> pada </a:t>
                </a:r>
                <a:r>
                  <a:rPr lang="en-US" dirty="0" err="1"/>
                  <a:t>bagian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orthogonal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kali </a:t>
                </a:r>
                <a:r>
                  <a:rPr lang="en-US" dirty="0" err="1"/>
                  <a:t>dalam</a:t>
                </a:r>
                <a:r>
                  <a:rPr lang="en-US" dirty="0"/>
                  <a:t>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mr>
                            </m:m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−9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D1965A-9D09-4BE3-AB4E-04DD31ADBC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96291"/>
                <a:ext cx="10515600" cy="5195454"/>
              </a:xfrm>
              <a:blipFill>
                <a:blip r:embed="rId2"/>
                <a:stretch>
                  <a:fillRect l="-1043" t="-1876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558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1A3E3-1F79-493C-9886-6EE55CC3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Ortonormal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301DC-181C-4AD3-BA83-FF9A5F1F9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vector pada RHKD </a:t>
            </a:r>
            <a:r>
              <a:rPr lang="en-US" dirty="0" err="1"/>
              <a:t>dinamakan</a:t>
            </a:r>
            <a:r>
              <a:rPr lang="en-US" dirty="0"/>
              <a:t> orthogonal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vector-vector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orthogonal.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orthogonal yang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1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b="1" dirty="0" err="1"/>
              <a:t>ortonormal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98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8E85-46C2-43C1-A10C-AA018A188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Ortonormal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6FADE-9DCE-4D90-994E-7866772A9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vector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ortonormal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521BCB-A0AC-4421-8B6A-F7CD515ACFD1}"/>
                  </a:ext>
                </a:extLst>
              </p:cNvPr>
              <p:cNvSpPr txBox="1"/>
              <p:nvPr/>
            </p:nvSpPr>
            <p:spPr>
              <a:xfrm>
                <a:off x="1163782" y="2847109"/>
                <a:ext cx="4364182" cy="2971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  <a:p>
                <a:pPr marL="342900" indent="-342900">
                  <a:buFont typeface="+mj-lt"/>
                  <a:buAutoNum type="alphaLcPeriod"/>
                </a:pPr>
                <a:endParaRPr lang="en-US" sz="3200" dirty="0"/>
              </a:p>
              <a:p>
                <a:pPr marL="342900" indent="-34290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3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32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9521BCB-A0AC-4421-8B6A-F7CD515AC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782" y="2847109"/>
                <a:ext cx="4364182" cy="29711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7DCEB9-746C-4DA7-9063-A7C2AC45DC28}"/>
                  </a:ext>
                </a:extLst>
              </p:cNvPr>
              <p:cNvSpPr txBox="1"/>
              <p:nvPr/>
            </p:nvSpPr>
            <p:spPr>
              <a:xfrm>
                <a:off x="5077689" y="2251362"/>
                <a:ext cx="5105402" cy="388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c.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  <a:p>
                <a:pPr marL="342900" indent="-342900">
                  <a:buFont typeface="+mj-lt"/>
                  <a:buAutoNum type="alphaLcPeriod"/>
                </a:pPr>
                <a:endParaRPr lang="en-US" sz="2400" dirty="0"/>
              </a:p>
              <a:p>
                <a:r>
                  <a:rPr lang="en-US" sz="2400" dirty="0"/>
                  <a:t>d.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A7DCEB9-746C-4DA7-9063-A7C2AC45D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689" y="2251362"/>
                <a:ext cx="5105402" cy="3880614"/>
              </a:xfrm>
              <a:prstGeom prst="rect">
                <a:avLst/>
              </a:prstGeom>
              <a:blipFill>
                <a:blip r:embed="rId3"/>
                <a:stretch>
                  <a:fillRect l="-3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7200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B66D3-BBA8-4155-96FE-509357958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basis </a:t>
            </a:r>
            <a:r>
              <a:rPr lang="en-US" dirty="0" err="1"/>
              <a:t>ortonormal</a:t>
            </a:r>
            <a:r>
              <a:rPr lang="en-US" dirty="0"/>
              <a:t>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652589-6328-47CF-B6DF-4FD15F5400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basis </a:t>
                </a:r>
                <a:r>
                  <a:rPr lang="en-US" dirty="0" err="1"/>
                  <a:t>ortonormal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RHKD </a:t>
                </a:r>
                <a:r>
                  <a:rPr lang="en-US" dirty="0" err="1"/>
                  <a:t>dalam</a:t>
                </a:r>
                <a:r>
                  <a:rPr lang="en-US" dirty="0"/>
                  <a:t> V,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sebarang</a:t>
                </a:r>
                <a:r>
                  <a:rPr lang="en-US" dirty="0"/>
                  <a:t> vector </a:t>
                </a:r>
                <a:r>
                  <a:rPr lang="en-US" dirty="0" err="1"/>
                  <a:t>dalam</a:t>
                </a:r>
                <a:r>
                  <a:rPr lang="en-US" dirty="0"/>
                  <a:t> V,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…+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652589-6328-47CF-B6DF-4FD15F5400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8888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35539-877C-453B-830A-D0ECD012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Teorema</a:t>
            </a:r>
            <a:r>
              <a:rPr lang="en-US" dirty="0"/>
              <a:t> </a:t>
            </a:r>
            <a:r>
              <a:rPr lang="en-US" dirty="0" err="1"/>
              <a:t>Ortonormal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78ED29-F72B-4C55-9E2C-EE683D144E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US" dirty="0"/>
                  <a:t>Misalkan W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subruang</a:t>
                </a:r>
                <a:r>
                  <a:rPr lang="en-US" dirty="0"/>
                  <a:t> </a:t>
                </a:r>
                <a:r>
                  <a:rPr lang="en-US" dirty="0" err="1"/>
                  <a:t>berdimensi</a:t>
                </a:r>
                <a:r>
                  <a:rPr lang="en-US" dirty="0"/>
                  <a:t> </a:t>
                </a:r>
                <a:r>
                  <a:rPr lang="en-US" dirty="0" err="1"/>
                  <a:t>terhingga</a:t>
                </a:r>
                <a:r>
                  <a:rPr lang="en-US" dirty="0"/>
                  <a:t> </a:t>
                </a:r>
                <a:r>
                  <a:rPr lang="en-US" dirty="0" err="1"/>
                  <a:t>darisuatu</a:t>
                </a:r>
                <a:r>
                  <a:rPr lang="en-US" dirty="0"/>
                  <a:t> RHKD </a:t>
                </a:r>
                <a:r>
                  <a:rPr lang="en-US" dirty="0" err="1"/>
                  <a:t>dalam</a:t>
                </a:r>
                <a:r>
                  <a:rPr lang="en-US" dirty="0"/>
                  <a:t> V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ortonormal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W,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sebarang</a:t>
                </a:r>
                <a:r>
                  <a:rPr lang="en-US" dirty="0"/>
                  <a:t> vector </a:t>
                </a:r>
                <a:r>
                  <a:rPr lang="en-US" dirty="0" err="1"/>
                  <a:t>dalam</a:t>
                </a:r>
                <a:r>
                  <a:rPr lang="en-US" dirty="0"/>
                  <a:t> V,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+…+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2.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baris</a:t>
                </a:r>
                <a:r>
                  <a:rPr lang="en-US" dirty="0"/>
                  <a:t> </a:t>
                </a:r>
                <a:r>
                  <a:rPr lang="en-US" dirty="0" err="1"/>
                  <a:t>ortogonal</a:t>
                </a:r>
                <a:r>
                  <a:rPr lang="en-US" dirty="0"/>
                  <a:t> </a:t>
                </a:r>
                <a:r>
                  <a:rPr lang="en-US" dirty="0" err="1"/>
                  <a:t>untuk</a:t>
                </a:r>
                <a:r>
                  <a:rPr lang="en-US" dirty="0"/>
                  <a:t> W,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sebarang</a:t>
                </a:r>
                <a:r>
                  <a:rPr lang="en-US" dirty="0"/>
                  <a:t> vector </a:t>
                </a:r>
                <a:r>
                  <a:rPr lang="en-US" dirty="0" err="1"/>
                  <a:t>dalam</a:t>
                </a:r>
                <a:r>
                  <a:rPr lang="en-US" dirty="0"/>
                  <a:t> V,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⟨"/>
                              <m:endChr m:val="⟩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‖"/>
                                  <m:endChr m:val="‖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A78ED29-F72B-4C55-9E2C-EE683D144E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711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4E42-3AB5-4F89-9D0A-6B6006756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Hasil Kali </a:t>
            </a:r>
            <a:r>
              <a:rPr lang="en-US" dirty="0" err="1"/>
              <a:t>Titik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66CBBC-7B18-4864-B59A-BE90DF6A07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Definisi </a:t>
                </a:r>
              </a:p>
              <a:p>
                <a:pPr marL="0" indent="0" algn="just">
                  <a:buNone/>
                </a:pPr>
                <a:r>
                  <a:rPr lang="en-US" dirty="0"/>
                  <a:t>Hasil kali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scalar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yang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Didefinisikan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kali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besar</a:t>
                </a:r>
                <a:r>
                  <a:rPr lang="en-US" dirty="0"/>
                  <a:t> vector-vector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:r>
                  <a:rPr lang="en-US" dirty="0" err="1"/>
                  <a:t>cosinus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keduanya</a:t>
                </a:r>
                <a:r>
                  <a:rPr lang="en-US" dirty="0"/>
                  <a:t>.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acc>
                        </m:e>
                      </m:d>
                      <m:d>
                        <m:dPr>
                          <m:begChr m:val="‖"/>
                          <m:endChr m:val="‖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 algn="just">
                  <a:buNone/>
                </a:pP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. Hasil </a:t>
                </a:r>
                <a:r>
                  <a:rPr lang="en-US" dirty="0" err="1"/>
                  <a:t>dari</a:t>
                </a:r>
                <a:r>
                  <a:rPr lang="en-US" dirty="0"/>
                  <a:t> kali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berupa</a:t>
                </a:r>
                <a:r>
                  <a:rPr lang="en-US" dirty="0"/>
                  <a:t> scalar, </a:t>
                </a:r>
                <a:r>
                  <a:rPr lang="en-US" dirty="0" err="1"/>
                  <a:t>bukan</a:t>
                </a:r>
                <a:r>
                  <a:rPr lang="en-US" dirty="0"/>
                  <a:t> vector.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66CBBC-7B18-4864-B59A-BE90DF6A07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93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BBE16-349E-4CE9-B3DF-B990F45B1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u yang orthogonal </a:t>
            </a:r>
            <a:r>
              <a:rPr lang="en-US" dirty="0" err="1"/>
              <a:t>terhadap</a:t>
            </a:r>
            <a:r>
              <a:rPr lang="en-US" dirty="0"/>
              <a:t> 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002061-544B-4555-9C21-CDE53F4FC2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Jika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Maka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𝑝𝑟𝑜𝑦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komponen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yang orthogonal </a:t>
                </a:r>
                <a:r>
                  <a:rPr lang="en-US" dirty="0" err="1"/>
                  <a:t>terhadap</a:t>
                </a:r>
                <a:r>
                  <a:rPr lang="en-US" dirty="0"/>
                  <a:t> W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4002061-544B-4555-9C21-CDE53F4FC2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5051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A2F4-0CD6-425B-AF68-F08EC98C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proyeksi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7D5D6D-D182-4B4F-B3CF-D1D111DA0E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en-US" dirty="0"/>
                  <a:t>W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subruang</a:t>
                </a:r>
                <a:r>
                  <a:rPr lang="en-US" dirty="0"/>
                  <a:t> yang </a:t>
                </a:r>
                <a:r>
                  <a:rPr lang="en-US" dirty="0" err="1"/>
                  <a:t>dibangun</a:t>
                </a:r>
                <a:r>
                  <a:rPr lang="en-US" dirty="0"/>
                  <a:t> oleh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dirty="0"/>
                  <a:t> vector-vector </a:t>
                </a:r>
                <a:r>
                  <a:rPr lang="en-US" dirty="0" err="1"/>
                  <a:t>ortonormal</a:t>
                </a:r>
                <a:r>
                  <a:rPr lang="en-US" dirty="0"/>
                  <a:t>, missal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proyeksi</a:t>
                </a:r>
                <a:r>
                  <a:rPr lang="en-US" dirty="0"/>
                  <a:t> orthogonal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pada W</a:t>
                </a:r>
              </a:p>
              <a:p>
                <a:pPr marL="514350" indent="-514350" algn="just">
                  <a:buFont typeface="+mj-lt"/>
                  <a:buAutoNum type="alphaLcPeriod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komponen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yang orthogonal </a:t>
                </a:r>
                <a:r>
                  <a:rPr lang="en-US" dirty="0" err="1"/>
                  <a:t>terhadap</a:t>
                </a:r>
                <a:r>
                  <a:rPr lang="en-US" dirty="0"/>
                  <a:t> W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7D5D6D-D182-4B4F-B3CF-D1D111DA0E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50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438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C3ADC-8A46-4A14-88FA-A0CAEB5DE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Garm-Schimdt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73B35-42AE-4F2B-B647-15C3004BE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Metode</a:t>
            </a:r>
            <a:r>
              <a:rPr lang="en-US" dirty="0"/>
              <a:t> Gram-</a:t>
            </a:r>
            <a:r>
              <a:rPr lang="en-US" dirty="0" err="1"/>
              <a:t>Schimdt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vector yang </a:t>
            </a:r>
            <a:r>
              <a:rPr lang="en-US" dirty="0" err="1"/>
              <a:t>bebsa</a:t>
            </a:r>
            <a:r>
              <a:rPr lang="en-US" dirty="0"/>
              <a:t> linier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vector orthogonal.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77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1B826-86DF-42C7-8D4C-9353B245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proses Gram-</a:t>
            </a:r>
            <a:r>
              <a:rPr lang="en-US" dirty="0" err="1"/>
              <a:t>Schimdt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2C532B-1684-454E-8E6C-6C22E31F7B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algn="just"/>
                <a:r>
                  <a:rPr lang="en-US" dirty="0"/>
                  <a:t>Misalkan </a:t>
                </a:r>
                <a:r>
                  <a:rPr lang="en-US" dirty="0" err="1"/>
                  <a:t>diketahui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…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vector yang </a:t>
                </a:r>
                <a:r>
                  <a:rPr lang="en-US" dirty="0" err="1"/>
                  <a:t>bebas</a:t>
                </a:r>
                <a:r>
                  <a:rPr lang="en-US" dirty="0"/>
                  <a:t> linier, </a:t>
                </a:r>
                <a:r>
                  <a:rPr lang="en-US" dirty="0" err="1"/>
                  <a:t>maka</a:t>
                </a:r>
                <a:r>
                  <a:rPr lang="en-US" dirty="0"/>
                  <a:t> U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diubah</a:t>
                </a:r>
                <a:r>
                  <a:rPr lang="en-US" dirty="0"/>
                  <a:t> </a:t>
                </a:r>
                <a:r>
                  <a:rPr lang="en-US" dirty="0" err="1"/>
                  <a:t>menjadi</a:t>
                </a:r>
                <a:r>
                  <a:rPr lang="en-US" dirty="0"/>
                  <a:t> </a:t>
                </a:r>
                <a:r>
                  <a:rPr lang="en-US" dirty="0" err="1"/>
                  <a:t>himpunan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dirty="0"/>
                  <a:t> yang orthogonal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cara</a:t>
                </a:r>
                <a:r>
                  <a:rPr lang="en-US" dirty="0"/>
                  <a:t>: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𝑝𝑟𝑜𝑦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en-US" b="0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𝑝𝑟𝑜𝑦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𝑝𝑟𝑜𝑦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−…−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acc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2C532B-1684-454E-8E6C-6C22E31F7B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10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756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4A78-BA71-4C17-B4A9-48097661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Ortonormal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2B0260-D0F6-4D13-BD2A-5D5786FA8C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Gunakan proses Gram-Schmidt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mentransformasikan</a:t>
                </a:r>
                <a:r>
                  <a:rPr lang="en-US" dirty="0"/>
                  <a:t> basis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basis </a:t>
                </a:r>
                <a:r>
                  <a:rPr lang="en-US" dirty="0" err="1"/>
                  <a:t>ortonormal</a:t>
                </a:r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2B0260-D0F6-4D13-BD2A-5D5786FA8C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131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93571-EC98-40D3-93C8-002A2DE7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Hukum-hukum</a:t>
            </a:r>
            <a:r>
              <a:rPr lang="en-US" dirty="0"/>
              <a:t> Hasil Kali </a:t>
            </a:r>
            <a:r>
              <a:rPr lang="en-US" dirty="0" err="1"/>
              <a:t>Titik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1F93FA-0F3D-4FE2-B3B2-C8B64DF926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ac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7.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saling</a:t>
                </a:r>
                <a:r>
                  <a:rPr lang="en-US" dirty="0"/>
                  <a:t> </a:t>
                </a:r>
                <a:r>
                  <a:rPr lang="en-US" dirty="0" err="1"/>
                  <a:t>tegak</a:t>
                </a:r>
                <a:r>
                  <a:rPr lang="en-US" dirty="0"/>
                  <a:t> </a:t>
                </a:r>
                <a:r>
                  <a:rPr lang="en-US" dirty="0" err="1"/>
                  <a:t>lurus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1F93FA-0F3D-4FE2-B3B2-C8B64DF926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b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959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C7D2-3988-482D-82EC-79A9AD7DB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</a:t>
            </a:r>
            <a:r>
              <a:rPr lang="en-US" dirty="0" err="1"/>
              <a:t>titik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206DC6-864C-447C-A619-5B47196D34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Misal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sudut</a:t>
                </a:r>
                <a:r>
                  <a:rPr lang="en-US" dirty="0"/>
                  <a:t> yang </a:t>
                </a:r>
                <a:r>
                  <a:rPr lang="en-US" dirty="0" err="1"/>
                  <a:t>terbentuk</a:t>
                </a:r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menggunakan</a:t>
                </a:r>
                <a:r>
                  <a:rPr lang="en-US" dirty="0"/>
                  <a:t> </a:t>
                </a:r>
                <a:r>
                  <a:rPr lang="en-US" dirty="0" err="1"/>
                  <a:t>sudut</a:t>
                </a:r>
                <a:r>
                  <a:rPr lang="en-US" dirty="0"/>
                  <a:t> yang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dinomor</a:t>
                </a:r>
                <a:r>
                  <a:rPr lang="en-US" dirty="0"/>
                  <a:t> b.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206DC6-864C-447C-A619-5B47196D34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579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35443-87D4-4BCA-ACDF-9D0556497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Hasil Kali Silang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B92E73-59B8-4AF0-AAB7-97CA076CC0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Definisi</a:t>
                </a:r>
              </a:p>
              <a:p>
                <a:pPr algn="just"/>
                <a:r>
                  <a:rPr lang="en-US" dirty="0"/>
                  <a:t>Hasil kali </a:t>
                </a:r>
                <a:r>
                  <a:rPr lang="en-US" dirty="0" err="1"/>
                  <a:t>silang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Besarnya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kali </a:t>
                </a:r>
                <a:r>
                  <a:rPr lang="en-US" dirty="0" err="1"/>
                  <a:t>silang</a:t>
                </a:r>
                <a:r>
                  <a:rPr lang="en-US" dirty="0"/>
                  <a:t> </a:t>
                </a:r>
                <a:r>
                  <a:rPr lang="en-US" dirty="0" err="1"/>
                  <a:t>didefinisikan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kali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besarnya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dan sinus </a:t>
                </a:r>
                <a:r>
                  <a:rPr lang="en-US" dirty="0" err="1"/>
                  <a:t>sudut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antara</a:t>
                </a:r>
                <a:r>
                  <a:rPr lang="en-US" dirty="0"/>
                  <a:t> </a:t>
                </a:r>
                <a:r>
                  <a:rPr lang="en-US" dirty="0" err="1"/>
                  <a:t>keduanya</a:t>
                </a:r>
                <a:r>
                  <a:rPr lang="en-US" dirty="0"/>
                  <a:t>. </a:t>
                </a:r>
                <a:r>
                  <a:rPr lang="en-US" dirty="0" err="1"/>
                  <a:t>Arah</a:t>
                </a:r>
                <a:r>
                  <a:rPr lang="en-US" dirty="0"/>
                  <a:t> vector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tegak</a:t>
                </a:r>
                <a:r>
                  <a:rPr lang="en-US" dirty="0"/>
                  <a:t> </a:t>
                </a:r>
                <a:r>
                  <a:rPr lang="en-US" dirty="0" err="1"/>
                  <a:t>lurus</a:t>
                </a:r>
                <a:r>
                  <a:rPr lang="en-US" dirty="0"/>
                  <a:t> pada </a:t>
                </a:r>
                <a:r>
                  <a:rPr lang="en-US" dirty="0" err="1"/>
                  <a:t>bidang</a:t>
                </a:r>
                <a:r>
                  <a:rPr lang="en-US" dirty="0"/>
                  <a:t> yang </a:t>
                </a:r>
                <a:r>
                  <a:rPr lang="en-US" dirty="0" err="1"/>
                  <a:t>memuat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sedemikian</a:t>
                </a:r>
                <a:r>
                  <a:rPr lang="en-US" dirty="0"/>
                  <a:t> </a:t>
                </a:r>
                <a:r>
                  <a:rPr lang="en-US" dirty="0" err="1"/>
                  <a:t>rupa</a:t>
                </a:r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membentuk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system </a:t>
                </a:r>
                <a:r>
                  <a:rPr lang="en-US" dirty="0" err="1"/>
                  <a:t>tangan</a:t>
                </a:r>
                <a:r>
                  <a:rPr lang="en-US" dirty="0"/>
                  <a:t> </a:t>
                </a:r>
                <a:r>
                  <a:rPr lang="en-US" dirty="0" err="1"/>
                  <a:t>kanan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B92E73-59B8-4AF0-AAB7-97CA076CC0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840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9F7CD-B7F4-469D-82DE-C843BAF89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Definisi</a:t>
            </a:r>
            <a:r>
              <a:rPr lang="en-US" dirty="0"/>
              <a:t> Hasil Kali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Matematika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1279F5-F5AC-4B67-9DDF-4A17C527F3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32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̅"/>
                          <m:ctrlP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𝑢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  <m:m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e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𝑣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1279F5-F5AC-4B67-9DDF-4A17C527F3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10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48A4-D92C-4D52-95E8-53AD3F247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Hukum-hukum</a:t>
            </a:r>
            <a:r>
              <a:rPr lang="en-US" dirty="0"/>
              <a:t> Hasil Kali </a:t>
            </a:r>
            <a:r>
              <a:rPr lang="en-US" dirty="0" err="1"/>
              <a:t>Titik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F318EA-561D-49A8-8DCD-2E895CEAAA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8.  </a:t>
                </a:r>
                <a:r>
                  <a:rPr lang="en-US" dirty="0" err="1"/>
                  <a:t>Besarnya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sama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</a:t>
                </a:r>
                <a:r>
                  <a:rPr lang="en-US" dirty="0" err="1"/>
                  <a:t>jajaran</a:t>
                </a:r>
                <a:r>
                  <a:rPr lang="en-US" dirty="0"/>
                  <a:t> </a:t>
                </a:r>
                <a:r>
                  <a:rPr lang="en-US" dirty="0" err="1"/>
                  <a:t>genjang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sisi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F318EA-561D-49A8-8DCD-2E895CEAAA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501" b="-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8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903E2-BDFA-43E1-A6DF-EE5B0F230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Hasil Kali Silang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7B18C3-EABA-4B13-BA1C-97ABAC0D54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Misalkan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 err="1"/>
                  <a:t>Tentukan</a:t>
                </a:r>
                <a:r>
                  <a:rPr lang="en-US" dirty="0"/>
                  <a:t>:</a:t>
                </a:r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lphaLcPeriod"/>
                </a:pP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7B18C3-EABA-4B13-BA1C-97ABAC0D54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662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0D80-1672-4770-ACA4-5F32C65D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Ruang</a:t>
            </a:r>
            <a:r>
              <a:rPr lang="en-US" dirty="0"/>
              <a:t> Hasil Kali </a:t>
            </a:r>
            <a:r>
              <a:rPr lang="en-US" dirty="0" err="1"/>
              <a:t>Dalam</a:t>
            </a:r>
            <a:r>
              <a:rPr lang="en-US" dirty="0"/>
              <a:t> (RHKD)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172C19-E43D-43C0-A3A4-36E0A60C43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Definisi:</a:t>
                </a:r>
              </a:p>
              <a:p>
                <a:pPr algn="just"/>
                <a:r>
                  <a:rPr lang="en-US" dirty="0"/>
                  <a:t>Hasil Kali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dinotasikan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yang </a:t>
                </a:r>
                <a:r>
                  <a:rPr lang="en-US" dirty="0" err="1"/>
                  <a:t>mengaitkan</a:t>
                </a:r>
                <a:r>
                  <a:rPr lang="en-US" dirty="0"/>
                  <a:t> </a:t>
                </a:r>
                <a:r>
                  <a:rPr lang="en-US" dirty="0" err="1"/>
                  <a:t>setiap</a:t>
                </a:r>
                <a:r>
                  <a:rPr lang="en-US" dirty="0"/>
                  <a:t> vector </a:t>
                </a:r>
                <a:r>
                  <a:rPr lang="en-US" dirty="0" err="1"/>
                  <a:t>diruang</a:t>
                </a:r>
                <a:r>
                  <a:rPr lang="en-US" dirty="0"/>
                  <a:t> vector V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suatu</a:t>
                </a:r>
                <a:r>
                  <a:rPr lang="en-US" dirty="0"/>
                  <a:t> </a:t>
                </a:r>
                <a:r>
                  <a:rPr lang="en-US" dirty="0" err="1"/>
                  <a:t>bilangan</a:t>
                </a:r>
                <a:r>
                  <a:rPr lang="en-US" dirty="0"/>
                  <a:t> </a:t>
                </a:r>
                <a:r>
                  <a:rPr lang="en-US" dirty="0" err="1"/>
                  <a:t>riil</a:t>
                </a:r>
                <a:r>
                  <a:rPr lang="en-US" dirty="0"/>
                  <a:t> dan </a:t>
                </a:r>
                <a:r>
                  <a:rPr lang="en-US" dirty="0" err="1"/>
                  <a:t>memenuhi</a:t>
                </a:r>
                <a:r>
                  <a:rPr lang="en-US" dirty="0"/>
                  <a:t> </a:t>
                </a:r>
                <a:r>
                  <a:rPr lang="en-US" dirty="0" err="1"/>
                  <a:t>aksioma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. </a:t>
                </a:r>
                <a:r>
                  <a:rPr lang="en-US" dirty="0" err="1"/>
                  <a:t>Misalkan</a:t>
                </a:r>
                <a:r>
                  <a:rPr lang="en-US" dirty="0"/>
                  <a:t> V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scalar,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berlaku</a:t>
                </a:r>
                <a:r>
                  <a:rPr lang="en-US" dirty="0"/>
                  <a:t>: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dirty="0" err="1"/>
                  <a:t>Simetris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dirty="0" err="1"/>
                  <a:t>Aditivitas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dirty="0" err="1"/>
                  <a:t>Homogenitas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dirty="0" err="1"/>
                  <a:t>Positifitas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dirty="0"/>
                  <a:t> dan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 algn="just">
                  <a:buNone/>
                </a:pPr>
                <a:r>
                  <a:rPr lang="en-US" dirty="0" err="1"/>
                  <a:t>Ruang</a:t>
                </a:r>
                <a:r>
                  <a:rPr lang="en-US" dirty="0"/>
                  <a:t> vector yang </a:t>
                </a:r>
                <a:r>
                  <a:rPr lang="en-US" dirty="0" err="1"/>
                  <a:t>dilengkapi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hasil</a:t>
                </a:r>
                <a:r>
                  <a:rPr lang="en-US" dirty="0"/>
                  <a:t> kali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Ruang</a:t>
                </a:r>
                <a:r>
                  <a:rPr lang="en-US" dirty="0"/>
                  <a:t> Hasil Kali </a:t>
                </a:r>
                <a:r>
                  <a:rPr lang="en-US" dirty="0" err="1"/>
                  <a:t>Dalam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172C19-E43D-43C0-A3A4-36E0A60C43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2801" r="-1739" b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96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1167</Words>
  <Application>Microsoft Office PowerPoint</Application>
  <PresentationFormat>Widescreen</PresentationFormat>
  <Paragraphs>133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Office Theme</vt:lpstr>
      <vt:lpstr>Ruang Hasil Kali Dalam</vt:lpstr>
      <vt:lpstr>Hasil Kali Titik</vt:lpstr>
      <vt:lpstr>Hukum-hukum Hasil Kali Titik</vt:lpstr>
      <vt:lpstr>Contoh hasil kali titik</vt:lpstr>
      <vt:lpstr>Hasil Kali Silang</vt:lpstr>
      <vt:lpstr>Definisi Hasil Kali Dalam Bentuk Matematika</vt:lpstr>
      <vt:lpstr>Hukum-hukum Hasil Kali Titik</vt:lpstr>
      <vt:lpstr>Contoh Hasil Kali Silang</vt:lpstr>
      <vt:lpstr>Ruang Hasil Kali Dalam (RHKD)</vt:lpstr>
      <vt:lpstr>Contoh Ruang Hasil Kali Dalam</vt:lpstr>
      <vt:lpstr>Sifat-sifat RHKD</vt:lpstr>
      <vt:lpstr>Panjang dan Sudut di RHKD</vt:lpstr>
      <vt:lpstr>Contoh RHKD 2</vt:lpstr>
      <vt:lpstr>Definisi Ortogonal</vt:lpstr>
      <vt:lpstr>Contoh RHKD</vt:lpstr>
      <vt:lpstr>Definisi Ortonormal</vt:lpstr>
      <vt:lpstr>Contoh Soal Himpunan Ortonormal</vt:lpstr>
      <vt:lpstr>Teorema basis ortonormal 1</vt:lpstr>
      <vt:lpstr>Teorema Ortonormal 2</vt:lpstr>
      <vt:lpstr>Komponen u yang orthogonal terhadap W</vt:lpstr>
      <vt:lpstr>Contoh Soal proyeksi</vt:lpstr>
      <vt:lpstr>Proses Garm-Schimdt</vt:lpstr>
      <vt:lpstr>Cara proses Gram-Schimdt</vt:lpstr>
      <vt:lpstr>Contoh mengubah menjadi Ortonormal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Hasil Kali Dalam</dc:title>
  <dc:creator>Kania Evita Dewi</dc:creator>
  <cp:lastModifiedBy>Kania Evita Dewi</cp:lastModifiedBy>
  <cp:revision>16</cp:revision>
  <dcterms:created xsi:type="dcterms:W3CDTF">2018-12-10T07:04:41Z</dcterms:created>
  <dcterms:modified xsi:type="dcterms:W3CDTF">2018-12-10T09:26:56Z</dcterms:modified>
</cp:coreProperties>
</file>