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2AC34-A92C-4502-9301-C306AED4BB36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3C5C7-0F27-4C21-969A-18FAF5A3463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1011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3C5C7-0F27-4C21-969A-18FAF5A3463F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7927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7847-45AC-4E80-B6E0-0EB096DAD39F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E8D5-904D-4977-9D88-B487B8B04C5C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7847-45AC-4E80-B6E0-0EB096DAD39F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E8D5-904D-4977-9D88-B487B8B04C5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7847-45AC-4E80-B6E0-0EB096DAD39F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E8D5-904D-4977-9D88-B487B8B04C5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7847-45AC-4E80-B6E0-0EB096DAD39F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E8D5-904D-4977-9D88-B487B8B04C5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7847-45AC-4E80-B6E0-0EB096DAD39F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E8D5-904D-4977-9D88-B487B8B04C5C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7847-45AC-4E80-B6E0-0EB096DAD39F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E8D5-904D-4977-9D88-B487B8B04C5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7847-45AC-4E80-B6E0-0EB096DAD39F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E8D5-904D-4977-9D88-B487B8B04C5C}" type="slidenum">
              <a:rPr lang="id-ID" smtClean="0"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7847-45AC-4E80-B6E0-0EB096DAD39F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E8D5-904D-4977-9D88-B487B8B04C5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7847-45AC-4E80-B6E0-0EB096DAD39F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E8D5-904D-4977-9D88-B487B8B04C5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7847-45AC-4E80-B6E0-0EB096DAD39F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E8D5-904D-4977-9D88-B487B8B04C5C}" type="slidenum">
              <a:rPr lang="id-ID" smtClean="0"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7847-45AC-4E80-B6E0-0EB096DAD39F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E8D5-904D-4977-9D88-B487B8B04C5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1647847-45AC-4E80-B6E0-0EB096DAD39F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A4EE8D5-904D-4977-9D88-B487B8B04C5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Kombinasi bisnis </a:t>
            </a:r>
            <a:br>
              <a:rPr lang="id-ID" dirty="0" smtClean="0"/>
            </a:br>
            <a:r>
              <a:rPr lang="id-ID" dirty="0" smtClean="0"/>
              <a:t>ifrs 3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LILIS PUSPITAWATI, SE.,MSI.,AK.CA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238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umum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Meningkatkan relevansi, keandalan, dan keterbandingan informasi dan entitas yang dilaporkan dalam laporan keuangan ttg kombinasi bisnis dan pengaruh daripenggabungan tersebut.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1903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Prinsip utama dalam IFRS 3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Bagaimana perusahaan  induk dalam mengukur dan mengakui aset  yang dapat diidentifikasikan </a:t>
            </a:r>
          </a:p>
          <a:p>
            <a:r>
              <a:rPr lang="id-ID" dirty="0" smtClean="0"/>
              <a:t>Goodwill </a:t>
            </a:r>
          </a:p>
          <a:p>
            <a:r>
              <a:rPr lang="id-ID" dirty="0" smtClean="0"/>
              <a:t>Keuntungan yag diperolleh dari pembelian pada laporan keuangannya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6711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Ketentuan umum penggabungan usaha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Aset di akui sejumlah nilai wajarnya pada tanggal akuisisi </a:t>
            </a:r>
          </a:p>
          <a:p>
            <a:r>
              <a:rPr lang="id-ID" dirty="0" smtClean="0"/>
              <a:t>Metode akuntansi pembelian (purchase method)</a:t>
            </a:r>
          </a:p>
          <a:p>
            <a:r>
              <a:rPr lang="id-ID" dirty="0" smtClean="0"/>
              <a:t>Metode akuisisi harus diterapkan oleh fihak pengakuisisi untuk setiap kombinasi bisnis</a:t>
            </a:r>
          </a:p>
          <a:p>
            <a:r>
              <a:rPr lang="id-ID" dirty="0" smtClean="0"/>
              <a:t>Fihak pengakuisisi merupakan entitas penggabung  yang mendapatkan kendali  untuk menggabungkan dengan entitas atau usaha lain</a:t>
            </a:r>
          </a:p>
          <a:p>
            <a:r>
              <a:rPr lang="id-ID" dirty="0" smtClean="0"/>
              <a:t>Biaya yang terkait dengan akuisis tidak dimasukan sebagai bagian dari jumlah yang dialihkan namun dibebankan terhadap laba/rugi jika terjadi. 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77524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r>
              <a:rPr lang="id-ID" dirty="0" smtClean="0"/>
              <a:t>Tanggal akuisisi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Tanggal akuisisi adalah tanggal dimana fihak pengakuisisi mengalihkan pengendalian. Tanggal ini penting untuk ditetapkan  dimana semua pengukuran kembali nilai wajar dan perhitungan lain harus dibuat </a:t>
            </a:r>
          </a:p>
          <a:p>
            <a:r>
              <a:rPr lang="id-ID" dirty="0" smtClean="0"/>
              <a:t>Tanggal akuisisi umumnya adalah tanggal pertukaran terjadi dimana tanggal  ini merupakan  pertukan daripemiliknya dengan fihak pengakuisisi yang mendapatkan kendali dari aset neto fihak  yang di akuisis. </a:t>
            </a:r>
          </a:p>
          <a:p>
            <a:r>
              <a:rPr lang="id-ID" dirty="0" smtClean="0"/>
              <a:t>Pada tanggal akuisisi  fihak pengakuisisiharus mengakui aset dan liabilitas yang teridentifikasi milik fihak yang diakuisisi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04398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PENGUKURAN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Fihak pengakuisisi harus melakukan pengukuran awal dari asaet dan liabilitas pada nilai wajar tanggal akuisisi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38293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Penyajian dan pengungkapan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Fihak pengambil alih harus mengungkapkan informasi  yang memungkinkan pengguna laporan keuangan untuk mengevaluasi sifat dan pengaruh dari  kombinnasi bisnis yang terjadi,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187567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107</TotalTime>
  <Words>238</Words>
  <Application>Microsoft Office PowerPoint</Application>
  <PresentationFormat>On-screen Show (4:3)</PresentationFormat>
  <Paragraphs>23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Kombinasi bisnis  ifrs 3</vt:lpstr>
      <vt:lpstr>Tujuan umum</vt:lpstr>
      <vt:lpstr>Prinsip utama dalam IFRS 3</vt:lpstr>
      <vt:lpstr>Ketentuan umum penggabungan usaha </vt:lpstr>
      <vt:lpstr>Tanggal akuisisi</vt:lpstr>
      <vt:lpstr>PENGUKURAN</vt:lpstr>
      <vt:lpstr>Penyajian dan pengungkapan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Kombinasi bisnis  ifrs 3</dc:title>
  <dc:creator>t o s h i b a</dc:creator>
  <cp:lastModifiedBy>t o s h i b a</cp:lastModifiedBy>
  <cp:revision>9</cp:revision>
  <dcterms:created xsi:type="dcterms:W3CDTF">2015-03-02T06:29:44Z</dcterms:created>
  <dcterms:modified xsi:type="dcterms:W3CDTF">2015-03-02T08:19:21Z</dcterms:modified>
</cp:coreProperties>
</file>