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16F45-9B31-4CC5-AC70-814B2EDD1EA2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3421C-BE0E-45F2-985E-3BE7C2859A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30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3421C-BE0E-45F2-985E-3BE7C2859ADF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703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775A44-BE3B-4A81-AF77-87D60671ED1F}" type="datetimeFigureOut">
              <a:rPr lang="id-ID" smtClean="0"/>
              <a:t>02/03/2015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189FFB-435E-412F-8EA4-31EDDCE3FF8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LAPORAN KEUANGAN KONSOLIDASI DAN LAPORAN KEUANGAN TERSENDIRI (IAS 27)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LILIS PUSPITAWATI,SE.,M.SI.,AK.,CA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75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PENGGUNA LAPORAN KEUANGAN ENTITAS INDUK MEMBUTUHKANINFORMMASI DALAM POSISI KEUANGAN, KINERJA DAN PERUBAHAN DALAM POSISI KEUANGAN UNTUK KELOMPOK USAHA SECARA KESELURUHAN</a:t>
            </a:r>
          </a:p>
          <a:p>
            <a:r>
              <a:rPr lang="id-ID" dirty="0" smtClean="0"/>
              <a:t>IAS  27 DIUBAH SELAMA TAHUN 2008 </a:t>
            </a:r>
          </a:p>
          <a:p>
            <a:r>
              <a:rPr lang="id-ID" dirty="0" smtClean="0"/>
              <a:t>TANGGAL EFEKTIF  1 JULI2009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55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LAPORAN KEUANGAN KONSOLIDASI ADALAH LAPORAN KEUANGAN DARI  KELOMPOK YANG DISAJIKAN SEBAGAI LAPORAN KEUANGAN DARI ENTITAS EKONOMI TUNGGAL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09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CONTROL/KENDALI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 KEKUATAN UNTUK MENGURUSI KEUANGAN DARI KELOMPOK YANG DISAJIKAN SEBAGAI LAPORAN KEUANGAN DARI ENTITAS EKONOMI TUNGGAL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82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KEPEMILIKAN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ENTITAS PERUSAHAAN INDUK MEMILIKI LEBIH DARI 50 PERSEN ATAS KEKUATAN HAK SUARA ENTITAS LAIN </a:t>
            </a:r>
          </a:p>
          <a:p>
            <a:r>
              <a:rPr lang="id-ID" dirty="0" smtClean="0"/>
              <a:t>HAK SUARA : HAK SUARAPERUSAHAAN INDUKMEMPUNYAI  KEMAMPUAN LEBIH DARI 50 PERSEN HAK SUARA ENTITAS LAIN BERDASARKAN PERJANJIAN DENGAN PENANAMAN MODALLAIN</a:t>
            </a:r>
          </a:p>
          <a:p>
            <a:r>
              <a:rPr lang="id-ID" dirty="0" smtClean="0"/>
              <a:t>KEBIJAKAN (PERATURAN/PERJANJIAN)</a:t>
            </a:r>
          </a:p>
          <a:p>
            <a:r>
              <a:rPr lang="id-ID" dirty="0" smtClean="0"/>
              <a:t>DEWAN DIREKSI (MENUNJUK/MEMINDAHKAN DEWAN DIREKSI)</a:t>
            </a:r>
          </a:p>
          <a:p>
            <a:r>
              <a:rPr lang="id-ID" dirty="0" smtClean="0"/>
              <a:t>HAK SUARA DIREKSI ( MEMBERIKAN SUARA MAYORITAS PADA RAPAT-RAPAT DEWAN DIREKSI)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42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LAPORAN KEUANGAN KONSOLIDASI HARUS MENYAJIKAN: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PERUSAHAAN INDUK  DAN ANAK PERUSAHAAN BAIK DI DALAM MAUPUN DI LUAR NEGERI</a:t>
            </a:r>
          </a:p>
          <a:p>
            <a:r>
              <a:rPr lang="id-ID" dirty="0" smtClean="0"/>
              <a:t>ENTITAS UNTUK TUJUAN KHUSUS JIKA DARI HUB TSB MENUNJUKAN ADANYA KENDALI</a:t>
            </a:r>
          </a:p>
          <a:p>
            <a:r>
              <a:rPr lang="id-ID" dirty="0" smtClean="0"/>
              <a:t>ANAK PERUSAHAAN YANG DIKLASIFIKASI SEBAGAI TERSEDIA UNTUK DIJUAL</a:t>
            </a:r>
          </a:p>
          <a:p>
            <a:r>
              <a:rPr lang="id-ID" dirty="0" smtClean="0"/>
              <a:t>ANAK PERUSAHAAN YANG DIMILIKI OLEH ENTITAS MODAL VENTURA, REKSA DANA , UNIT  TRUSTS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68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KONSOLIDASI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NILAI TERCATAT INVESTASI PERUSAHAAN INDUK DAN  BAGIAN DARI EKUITAS UNTUK SETIAP ANAK  PERUSAHAAN DIELIMINASI (IFRS3)</a:t>
            </a:r>
          </a:p>
          <a:p>
            <a:r>
              <a:rPr lang="id-ID" dirty="0" smtClean="0"/>
              <a:t>KEPENTINGAN NON SIPENGENDALI DARI ASET NETO ANAK PERUSAHAAN YANG DIKONSOLDASI DIIDENTIFIKASIKAN DAN DISAJIKAN TERSENDIRI SEBAGAI BAGIAN DARI EKUITAS</a:t>
            </a:r>
          </a:p>
          <a:p>
            <a:r>
              <a:rPr lang="id-ID" dirty="0" smtClean="0"/>
              <a:t>KEPENTINGAN NON SIPENGENDALI DALAM LABA ATAU RUGI ANAK PERUSAHAAN UNTUKPERIODE YANG TERIDENTIFIKASI TETAPI TIDAK DIKURANGI DARI LABA PERIODE TERSEBUT</a:t>
            </a:r>
          </a:p>
          <a:p>
            <a:r>
              <a:rPr lang="id-ID" dirty="0" smtClean="0"/>
              <a:t>LABA KONSOLIDASI DISESUIAKAN DENGAN DIVIDEN SHM  PREFERN KUMULATIF ANAK  PERUSAHAAN DIUMUMKAN MAUPUN TIDAK DIUMUMKAN.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42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49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</TotalTime>
  <Words>267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LAPORAN KEUANGAN KONSOLIDASI DAN LAPORAN KEUANGAN TERSENDIRI (IAS 27) </vt:lpstr>
      <vt:lpstr>PENDAHULUAN</vt:lpstr>
      <vt:lpstr>DEFINISI</vt:lpstr>
      <vt:lpstr>CONTROL/KENDALI </vt:lpstr>
      <vt:lpstr>KEPEMILIKAN</vt:lpstr>
      <vt:lpstr>LAPORAN KEUANGAN KONSOLIDASI HARUS MENYAJIKAN:</vt:lpstr>
      <vt:lpstr>PROSEDUR KONSOLIDASI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KEUANGAN KONSOLIDASI DAN LAPORAN KEUANGAN TERSENDIRI (IAS 27)</dc:title>
  <dc:creator>t o s h i b a</dc:creator>
  <cp:lastModifiedBy>t o s h i b a</cp:lastModifiedBy>
  <cp:revision>5</cp:revision>
  <dcterms:created xsi:type="dcterms:W3CDTF">2015-03-02T07:43:18Z</dcterms:created>
  <dcterms:modified xsi:type="dcterms:W3CDTF">2015-03-02T08:51:24Z</dcterms:modified>
</cp:coreProperties>
</file>