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7F1118-3FC4-4319-B1D8-140348B4D6BF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ORGANISASI </a:t>
            </a:r>
            <a:r>
              <a:rPr lang="en-US" b="1" dirty="0" err="1"/>
              <a:t>dan</a:t>
            </a:r>
            <a:r>
              <a:rPr lang="en-US" b="1" dirty="0"/>
              <a:t> ARSITEKTUR KOMPUTER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8402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 Addressing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Cache?</a:t>
            </a:r>
          </a:p>
          <a:p>
            <a:pPr marL="690563">
              <a:buFont typeface="Wingdings" pitchFamily="2" charset="2"/>
              <a:buChar char="ü"/>
            </a:pPr>
            <a:r>
              <a:rPr lang="en-US" dirty="0" err="1" smtClean="0"/>
              <a:t>Diantara</a:t>
            </a:r>
            <a:r>
              <a:rPr lang="en-US" dirty="0" smtClean="0"/>
              <a:t> processor and virtual memory management unit</a:t>
            </a:r>
          </a:p>
          <a:p>
            <a:pPr marL="690563">
              <a:buFont typeface="Wingdings" pitchFamily="2" charset="2"/>
              <a:buChar char="ü"/>
            </a:pPr>
            <a:r>
              <a:rPr lang="en-US" dirty="0" err="1" smtClean="0"/>
              <a:t>Diantara</a:t>
            </a:r>
            <a:r>
              <a:rPr lang="en-US" dirty="0" smtClean="0"/>
              <a:t> MMU </a:t>
            </a:r>
            <a:r>
              <a:rPr lang="en-US" dirty="0" err="1" smtClean="0"/>
              <a:t>dengan</a:t>
            </a:r>
            <a:r>
              <a:rPr lang="en-US" dirty="0" smtClean="0"/>
              <a:t> main memory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884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2" y="685800"/>
            <a:ext cx="666849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391" y="3733799"/>
            <a:ext cx="6621218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1960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 Addressing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Logical cache (virtual cache)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menggunakan</a:t>
            </a:r>
            <a:r>
              <a:rPr lang="en-US" dirty="0" smtClean="0"/>
              <a:t> virtual address.</a:t>
            </a:r>
          </a:p>
          <a:p>
            <a:r>
              <a:rPr lang="en-US" dirty="0" smtClean="0"/>
              <a:t>Physical cache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menggunakan</a:t>
            </a:r>
            <a:r>
              <a:rPr lang="en-US" dirty="0" smtClean="0"/>
              <a:t> memory physical address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842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Size does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Cost: </a:t>
            </a:r>
            <a:r>
              <a:rPr lang="en-US" dirty="0" err="1" smtClean="0"/>
              <a:t>mahal</a:t>
            </a:r>
            <a:endParaRPr lang="en-US" dirty="0" smtClean="0"/>
          </a:p>
          <a:p>
            <a:r>
              <a:rPr lang="en-US" dirty="0" smtClean="0"/>
              <a:t>Speed:</a:t>
            </a:r>
          </a:p>
          <a:p>
            <a:pPr marL="695325" indent="-347663">
              <a:buFont typeface="Wingdings" pitchFamily="2" charset="2"/>
              <a:buChar char="ü"/>
            </a:pPr>
            <a:r>
              <a:rPr lang="en-US" dirty="0" err="1" smtClean="0"/>
              <a:t>kebanyakan</a:t>
            </a:r>
            <a:r>
              <a:rPr lang="en-US" dirty="0" smtClean="0"/>
              <a:t> cache </a:t>
            </a:r>
            <a:r>
              <a:rPr lang="en-US" dirty="0" err="1" smtClean="0"/>
              <a:t>cepat</a:t>
            </a:r>
            <a:endParaRPr lang="en-US" dirty="0" smtClean="0"/>
          </a:p>
          <a:p>
            <a:pPr marL="695325" indent="-347663">
              <a:buFont typeface="Wingdings" pitchFamily="2" charset="2"/>
              <a:buChar char="ü"/>
            </a:pPr>
            <a:r>
              <a:rPr lang="en-US" dirty="0" err="1" smtClean="0"/>
              <a:t>Pengecekan</a:t>
            </a:r>
            <a:r>
              <a:rPr lang="en-US" dirty="0" smtClean="0"/>
              <a:t> cache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4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Typical Cache Organization</a:t>
            </a:r>
            <a:endParaRPr lang="en-US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63663"/>
            <a:ext cx="7513637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655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Typical Cache 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Cache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processor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data, control,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.  </a:t>
            </a:r>
            <a:r>
              <a:rPr lang="en-US" dirty="0" err="1" smtClean="0"/>
              <a:t>Jalur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buffer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bus. </a:t>
            </a:r>
          </a:p>
          <a:p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hit cache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buffer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di disabled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processor </a:t>
            </a:r>
            <a:r>
              <a:rPr lang="en-US" dirty="0" err="1" smtClean="0"/>
              <a:t>dengan</a:t>
            </a:r>
            <a:r>
              <a:rPr lang="en-US" dirty="0" smtClean="0"/>
              <a:t> cache.</a:t>
            </a:r>
          </a:p>
          <a:p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cache miss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di load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bus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 buffer </a:t>
            </a:r>
            <a:r>
              <a:rPr lang="en-US" dirty="0" err="1" smtClean="0"/>
              <a:t>untuk</a:t>
            </a:r>
            <a:r>
              <a:rPr lang="en-US" dirty="0" smtClean="0"/>
              <a:t> cache da processor.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78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Mapping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76363" indent="-4763">
              <a:buNone/>
              <a:tabLst>
                <a:tab pos="1882775" algn="l"/>
              </a:tabLst>
              <a:defRPr/>
            </a:pPr>
            <a:endParaRPr lang="id-ID" sz="4400" b="1" dirty="0"/>
          </a:p>
          <a:p>
            <a:pPr marL="1376363" indent="-4763">
              <a:buFontTx/>
              <a:buAutoNum type="alphaUcPeriod"/>
              <a:tabLst>
                <a:tab pos="1882775" algn="l"/>
              </a:tabLst>
              <a:defRPr/>
            </a:pPr>
            <a:r>
              <a:rPr lang="en-US" b="1" dirty="0"/>
              <a:t> </a:t>
            </a:r>
            <a:r>
              <a:rPr lang="id-ID" b="1" dirty="0"/>
              <a:t>Direct </a:t>
            </a:r>
            <a:endParaRPr lang="en-US" b="1" dirty="0"/>
          </a:p>
          <a:p>
            <a:pPr marL="1376363" indent="-4763">
              <a:buNone/>
              <a:tabLst>
                <a:tab pos="1882775" algn="l"/>
              </a:tabLst>
              <a:defRPr/>
            </a:pPr>
            <a:r>
              <a:rPr lang="id-ID" b="1" dirty="0"/>
              <a:t>B. Assosiative</a:t>
            </a:r>
            <a:endParaRPr lang="en-US" b="1" dirty="0"/>
          </a:p>
          <a:p>
            <a:pPr marL="1376363" indent="-4763">
              <a:buNone/>
              <a:tabLst>
                <a:tab pos="1882775" algn="l"/>
              </a:tabLst>
              <a:defRPr/>
            </a:pPr>
            <a:r>
              <a:rPr lang="id-ID" b="1" dirty="0"/>
              <a:t>C. Set assosiative</a:t>
            </a:r>
            <a:endParaRPr lang="en-US" b="1" dirty="0"/>
          </a:p>
          <a:p>
            <a:pPr marL="1376363" indent="-4763">
              <a:tabLst>
                <a:tab pos="1882775" algn="l"/>
              </a:tabLst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19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763" indent="-4763">
              <a:defRPr/>
            </a:pPr>
            <a:r>
              <a:rPr lang="id-ID" b="1" dirty="0"/>
              <a:t>Direct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Alamat memori utama dibagi menjadi 2 field yaitu tag dan indeks.</a:t>
            </a:r>
          </a:p>
          <a:p>
            <a:pPr>
              <a:defRPr/>
            </a:pPr>
            <a:r>
              <a:rPr lang="id-ID" dirty="0"/>
              <a:t>Jumlah bit dalam indeks berhubungan dengan ukuran cache</a:t>
            </a:r>
          </a:p>
          <a:p>
            <a:pPr>
              <a:defRPr/>
            </a:pPr>
            <a:r>
              <a:rPr lang="id-ID" dirty="0"/>
              <a:t>Ketika suatu word direferensikan, bit indeks pada alamat digunakan untuk pengaksesan cache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85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Direct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dirty="0" smtClean="0"/>
              <a:t>Jika field tag cocok dengan bit tag pada alamat terjadi suatu hit</a:t>
            </a:r>
            <a:r>
              <a:rPr lang="en-US" dirty="0" smtClean="0"/>
              <a:t>,</a:t>
            </a:r>
            <a:r>
              <a:rPr lang="id-ID" dirty="0" smtClean="0"/>
              <a:t> jika sebaliknya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id-ID" dirty="0" smtClean="0"/>
              <a:t> akan terjadi suatu miss 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Organisasi cache ini mempunyai waktu akses yang lebih cepat dari pada RAM karena mempunyai field alamat yang lebih kecil 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 Kelemahan pada cara adalah tidak dapat menyimpan secara bersamaan apabila dua buah word mempunyai indeks yang sama dan tag yang berbeda.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1823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Assosiativ</a:t>
            </a:r>
            <a:r>
              <a:rPr lang="en-US" b="1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Ketika suatu memori assosiatif digunakan untuk sebuah cache maka diperlukan suatu pemetaan yang berbeda </a:t>
            </a:r>
          </a:p>
          <a:p>
            <a:pPr>
              <a:defRPr/>
            </a:pPr>
            <a:r>
              <a:rPr lang="id-ID" dirty="0"/>
              <a:t>Dengan pemetaan assosiatif alamat word memori utama dan isinya (data) tersimpan di dalam cache.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843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Akan </a:t>
            </a:r>
            <a:r>
              <a:rPr lang="en-US" dirty="0" err="1" smtClean="0"/>
              <a:t>Dipelajari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Cache Memory</a:t>
            </a:r>
            <a:endParaRPr lang="en-US" sz="3600" dirty="0"/>
          </a:p>
          <a:p>
            <a:pPr lvl="1"/>
            <a:r>
              <a:rPr lang="en-US" dirty="0"/>
              <a:t>Overview Cache Memory</a:t>
            </a:r>
            <a:endParaRPr lang="en-US" sz="3200" dirty="0"/>
          </a:p>
          <a:p>
            <a:pPr lvl="1"/>
            <a:r>
              <a:rPr lang="en-US" dirty="0" err="1"/>
              <a:t>Organisasi</a:t>
            </a:r>
            <a:r>
              <a:rPr lang="en-US" dirty="0"/>
              <a:t> Cache</a:t>
            </a:r>
            <a:endParaRPr lang="en-US" sz="3200" dirty="0"/>
          </a:p>
          <a:p>
            <a:pPr lvl="1"/>
            <a:r>
              <a:rPr lang="en-US" dirty="0" smtClean="0"/>
              <a:t>Mapping</a:t>
            </a:r>
            <a:endParaRPr lang="en-US" sz="3200" dirty="0" smtClean="0"/>
          </a:p>
          <a:p>
            <a:pPr lvl="1"/>
            <a:r>
              <a:rPr lang="en-US" dirty="0" smtClean="0"/>
              <a:t>Replacement </a:t>
            </a:r>
            <a:r>
              <a:rPr lang="en-US" dirty="0"/>
              <a:t>Algorithm</a:t>
            </a:r>
          </a:p>
        </p:txBody>
      </p:sp>
    </p:spTree>
    <p:extLst>
      <p:ext uri="{BB962C8B-B14F-4D97-AF65-F5344CB8AC3E}">
        <p14:creationId xmlns="" xmlns:p14="http://schemas.microsoft.com/office/powerpoint/2010/main" val="1524943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Assosiativ</a:t>
            </a:r>
            <a:r>
              <a:rPr lang="en-US" b="1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Pemetaan </a:t>
            </a:r>
            <a:r>
              <a:rPr lang="id-ID" dirty="0"/>
              <a:t>assosiatif memungkinkan adanya penyimpanan semua word yang mempunyai indeks yang sama dan tag yang berbeda kedalam cache ini.</a:t>
            </a:r>
            <a:endParaRPr lang="en-US" dirty="0"/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4482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Set assosiativ</a:t>
            </a:r>
            <a:r>
              <a:rPr lang="en-US" b="1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id-ID" dirty="0"/>
              <a:t>Merupakan kombinasi dari kedua organisasi sebelumnya </a:t>
            </a:r>
          </a:p>
          <a:p>
            <a:pPr>
              <a:lnSpc>
                <a:spcPct val="90000"/>
              </a:lnSpc>
              <a:defRPr/>
            </a:pPr>
            <a:r>
              <a:rPr lang="id-ID" dirty="0"/>
              <a:t>Dalam jenis organisasi ini, dua word dengan indeks yang sama dan tag yang berbeda dapat disimpan didalam kelompok yang sama</a:t>
            </a:r>
          </a:p>
          <a:p>
            <a:pPr>
              <a:lnSpc>
                <a:spcPct val="90000"/>
              </a:lnSpc>
              <a:defRPr/>
            </a:pPr>
            <a:r>
              <a:rPr lang="id-ID" dirty="0"/>
              <a:t>K</a:t>
            </a:r>
            <a:r>
              <a:rPr lang="en-US" dirty="0"/>
              <a:t>a</a:t>
            </a:r>
            <a:r>
              <a:rPr lang="id-ID" dirty="0"/>
              <a:t>rena setiap word dalam kelompok memori assosiatif  hanya menyertakan bit tag tambahan, bukan alamat lengkap, maka waktu aksesnya lebih cepat dan harganya lebih murah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6476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Replacement Algorithms</a:t>
            </a:r>
            <a:br>
              <a:rPr lang="en-US" b="1" dirty="0" smtClean="0"/>
            </a:br>
            <a:r>
              <a:rPr lang="en-US" b="1" dirty="0" smtClean="0"/>
              <a:t>Direct mapping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Ketika</a:t>
            </a:r>
            <a:r>
              <a:rPr lang="en-US" dirty="0" smtClean="0"/>
              <a:t> block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cache, block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/</a:t>
            </a:r>
            <a:r>
              <a:rPr lang="en-US" dirty="0" err="1" smtClean="0"/>
              <a:t>hapus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direct mapping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line </a:t>
            </a:r>
            <a:r>
              <a:rPr lang="en-US" dirty="0" err="1" smtClean="0"/>
              <a:t>untuk</a:t>
            </a:r>
            <a:r>
              <a:rPr lang="en-US" dirty="0" smtClean="0"/>
              <a:t> block.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2766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Replacement Algorithms</a:t>
            </a:r>
            <a:br>
              <a:rPr lang="en-US" b="1" dirty="0" smtClean="0"/>
            </a:br>
            <a:r>
              <a:rPr lang="en-US" b="1" dirty="0" smtClean="0"/>
              <a:t>Associative &amp; Set Associative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Hardware implemented algorithm (speed).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636588"/>
            <a:r>
              <a:rPr lang="en-US" dirty="0" smtClean="0"/>
              <a:t>Least Recently used (LRU): </a:t>
            </a:r>
            <a:r>
              <a:rPr lang="en-US" dirty="0" err="1" smtClean="0"/>
              <a:t>Gantikan</a:t>
            </a:r>
            <a:r>
              <a:rPr lang="en-US" dirty="0" smtClean="0"/>
              <a:t> block yang </a:t>
            </a:r>
            <a:r>
              <a:rPr lang="en-US" dirty="0" err="1" smtClean="0"/>
              <a:t>sudah</a:t>
            </a:r>
            <a:r>
              <a:rPr lang="en-US" dirty="0" smtClean="0"/>
              <a:t> lama </a:t>
            </a:r>
            <a:r>
              <a:rPr lang="en-US" dirty="0" err="1" smtClean="0"/>
              <a:t>ada</a:t>
            </a:r>
            <a:r>
              <a:rPr lang="en-US" dirty="0" smtClean="0"/>
              <a:t> di cache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.</a:t>
            </a:r>
          </a:p>
          <a:p>
            <a:pPr marL="636588"/>
            <a:r>
              <a:rPr lang="en-US" dirty="0" smtClean="0"/>
              <a:t>First in first out (FIFO): </a:t>
            </a:r>
            <a:r>
              <a:rPr lang="en-US" dirty="0" err="1" smtClean="0"/>
              <a:t>Ganti</a:t>
            </a:r>
            <a:r>
              <a:rPr lang="en-US" dirty="0" smtClean="0"/>
              <a:t> block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lama </a:t>
            </a:r>
            <a:r>
              <a:rPr lang="en-US" dirty="0" err="1" smtClean="0"/>
              <a:t>ada</a:t>
            </a:r>
            <a:r>
              <a:rPr lang="en-US" dirty="0" smtClean="0"/>
              <a:t> di cache.</a:t>
            </a:r>
          </a:p>
          <a:p>
            <a:pPr marL="636588"/>
            <a:r>
              <a:rPr lang="en-US" dirty="0" smtClean="0"/>
              <a:t>Least </a:t>
            </a:r>
            <a:r>
              <a:rPr lang="en-US" dirty="0"/>
              <a:t>F</a:t>
            </a:r>
            <a:r>
              <a:rPr lang="en-US" dirty="0" smtClean="0"/>
              <a:t>requently </a:t>
            </a:r>
            <a:r>
              <a:rPr lang="en-US" dirty="0"/>
              <a:t>U</a:t>
            </a:r>
            <a:r>
              <a:rPr lang="en-US" dirty="0" smtClean="0"/>
              <a:t>sed (LFU): </a:t>
            </a:r>
            <a:r>
              <a:rPr lang="en-US" dirty="0" err="1" smtClean="0"/>
              <a:t>Gantikan</a:t>
            </a:r>
            <a:r>
              <a:rPr lang="en-US" dirty="0" smtClean="0"/>
              <a:t> block yang </a:t>
            </a:r>
            <a:r>
              <a:rPr lang="en-US" dirty="0" err="1" smtClean="0"/>
              <a:t>memiliki</a:t>
            </a:r>
            <a:r>
              <a:rPr lang="en-US" dirty="0" smtClean="0"/>
              <a:t> hit paling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</a:p>
          <a:p>
            <a:pPr marL="636588"/>
            <a:r>
              <a:rPr lang="en-US" dirty="0"/>
              <a:t>Random: </a:t>
            </a:r>
            <a:r>
              <a:rPr lang="en-US" dirty="0" err="1" smtClean="0"/>
              <a:t>ambil</a:t>
            </a:r>
            <a:r>
              <a:rPr lang="en-US" dirty="0" smtClean="0"/>
              <a:t> line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line.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055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6949" y="2967335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 KASIH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663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Fast memory</a:t>
            </a:r>
          </a:p>
          <a:p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normal main memory </a:t>
            </a:r>
            <a:r>
              <a:rPr lang="en-US" dirty="0" err="1" smtClean="0"/>
              <a:t>dengan</a:t>
            </a:r>
            <a:r>
              <a:rPr lang="en-US" dirty="0" smtClean="0"/>
              <a:t> CPU</a:t>
            </a:r>
          </a:p>
          <a:p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chip CPU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383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CC0000"/>
              </a:buClr>
            </a:pPr>
            <a:r>
              <a:rPr lang="id-ID" dirty="0" smtClean="0"/>
              <a:t>Cache memory ditujukan untuk memperoleh kecepatan memori yang mendekati kecepatan memori tercepat yang bisa di peroleh, sekaligus memberikan ukuran memori yang besar dengan harga yang lebih murah</a:t>
            </a:r>
          </a:p>
          <a:p>
            <a:pPr>
              <a:buClr>
                <a:srgbClr val="CC0000"/>
              </a:buClr>
            </a:pPr>
            <a:r>
              <a:rPr lang="en-US" dirty="0" smtClean="0"/>
              <a:t>Cache a</a:t>
            </a:r>
            <a:r>
              <a:rPr lang="id-ID" dirty="0" smtClean="0"/>
              <a:t>dalah memori kecil yang berkecepatan tinggi </a:t>
            </a:r>
          </a:p>
          <a:p>
            <a:pPr>
              <a:buClr>
                <a:srgbClr val="CC0000"/>
              </a:buClr>
            </a:pPr>
            <a:r>
              <a:rPr lang="id-ID" dirty="0" smtClean="0"/>
              <a:t>Cache dapat kita lihat sebagai suatu memori buffer bagi memori utama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85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itchFamily="2" charset="2"/>
              <a:buChar char="§"/>
              <a:defRPr/>
            </a:pPr>
            <a:r>
              <a:rPr lang="id-ID" dirty="0"/>
              <a:t>Pada umumnya, waktu akses memori cache berkisar antara 50-100 nanodetik (lebih cepat 5-10 kali lebih cepat dari memori utama)</a:t>
            </a:r>
            <a:endParaRPr lang="en-US" dirty="0"/>
          </a:p>
          <a:p>
            <a:pPr>
              <a:buClr>
                <a:srgbClr val="CC0000"/>
              </a:buClr>
              <a:buFont typeface="Wingdings" pitchFamily="2" charset="2"/>
              <a:buChar char="§"/>
              <a:defRPr/>
            </a:pPr>
            <a:r>
              <a:rPr lang="id-ID" dirty="0"/>
              <a:t>Cache dapat menampung 64 KB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184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75"/>
            <a:ext cx="8229600" cy="1143000"/>
          </a:xfrm>
        </p:spPr>
        <p:txBody>
          <a:bodyPr/>
          <a:lstStyle/>
          <a:p>
            <a:r>
              <a:rPr lang="en-GB" b="1" dirty="0" smtClean="0"/>
              <a:t>Cache and Main Memory</a:t>
            </a:r>
            <a:endParaRPr lang="en-US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" b="59796"/>
          <a:stretch/>
        </p:blipFill>
        <p:spPr bwMode="auto">
          <a:xfrm>
            <a:off x="1116013" y="1219200"/>
            <a:ext cx="6624637" cy="262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4284" b="11432"/>
          <a:stretch/>
        </p:blipFill>
        <p:spPr bwMode="auto">
          <a:xfrm>
            <a:off x="1116013" y="3846576"/>
            <a:ext cx="6624637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7020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 and Main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 </a:t>
            </a:r>
            <a:r>
              <a:rPr lang="en-US" dirty="0" err="1" smtClean="0"/>
              <a:t>berisi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main memory</a:t>
            </a:r>
            <a:endParaRPr lang="en-US" dirty="0"/>
          </a:p>
          <a:p>
            <a:pPr algn="just"/>
            <a:r>
              <a:rPr lang="en-US" dirty="0" err="1" smtClean="0"/>
              <a:t>Ketika</a:t>
            </a:r>
            <a:r>
              <a:rPr lang="en-US" dirty="0" smtClean="0"/>
              <a:t> processor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word </a:t>
            </a:r>
            <a:r>
              <a:rPr lang="en-US" dirty="0" err="1" smtClean="0"/>
              <a:t>dari</a:t>
            </a:r>
            <a:r>
              <a:rPr lang="en-US" dirty="0" smtClean="0"/>
              <a:t> memory,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word </a:t>
            </a:r>
            <a:r>
              <a:rPr lang="en-US" dirty="0" err="1" smtClean="0"/>
              <a:t>ada</a:t>
            </a:r>
            <a:r>
              <a:rPr lang="en-US" dirty="0" smtClean="0"/>
              <a:t> di cache.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word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processor.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block </a:t>
            </a:r>
            <a:r>
              <a:rPr lang="en-US" dirty="0" err="1" smtClean="0"/>
              <a:t>dari</a:t>
            </a:r>
            <a:r>
              <a:rPr lang="en-US" dirty="0" smtClean="0"/>
              <a:t> main memory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word </a:t>
            </a:r>
            <a:r>
              <a:rPr lang="en-US" dirty="0" err="1" smtClean="0"/>
              <a:t>akan</a:t>
            </a:r>
            <a:r>
              <a:rPr lang="en-US" dirty="0" smtClean="0"/>
              <a:t> di-read </a:t>
            </a:r>
            <a:r>
              <a:rPr lang="en-US" dirty="0" err="1" smtClean="0"/>
              <a:t>ke</a:t>
            </a:r>
            <a:r>
              <a:rPr lang="en-US" dirty="0" smtClean="0"/>
              <a:t> cache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word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processor.</a:t>
            </a:r>
          </a:p>
        </p:txBody>
      </p:sp>
    </p:spTree>
    <p:extLst>
      <p:ext uri="{BB962C8B-B14F-4D97-AF65-F5344CB8AC3E}">
        <p14:creationId xmlns="" xmlns:p14="http://schemas.microsoft.com/office/powerpoint/2010/main" val="94831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GB" b="1" dirty="0" smtClean="0"/>
              <a:t>Cache Read Operation - Flowchart</a:t>
            </a:r>
            <a:endParaRPr lang="en-US" b="1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25538"/>
            <a:ext cx="5619750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0424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Addressing</a:t>
            </a:r>
          </a:p>
          <a:p>
            <a:r>
              <a:rPr lang="en-GB" dirty="0" smtClean="0"/>
              <a:t>Size</a:t>
            </a:r>
          </a:p>
          <a:p>
            <a:r>
              <a:rPr lang="en-GB" dirty="0" smtClean="0"/>
              <a:t>Mapping Function</a:t>
            </a:r>
          </a:p>
          <a:p>
            <a:r>
              <a:rPr lang="en-GB" dirty="0" smtClean="0"/>
              <a:t>Replacement Algorithm</a:t>
            </a:r>
          </a:p>
          <a:p>
            <a:r>
              <a:rPr lang="en-GB" dirty="0" smtClean="0"/>
              <a:t>Write Policy</a:t>
            </a:r>
          </a:p>
          <a:p>
            <a:r>
              <a:rPr lang="en-GB" dirty="0" smtClean="0"/>
              <a:t>Block Size</a:t>
            </a:r>
          </a:p>
          <a:p>
            <a:r>
              <a:rPr lang="en-GB" dirty="0" smtClean="0"/>
              <a:t>Number of Caches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8354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669</Words>
  <Application>Microsoft Office PowerPoint</Application>
  <PresentationFormat>On-screen Show (4:3)</PresentationFormat>
  <Paragraphs>83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ORGANISASI dan ARSITEKTUR KOMPUTER </vt:lpstr>
      <vt:lpstr>Yang Akan Dipelajari</vt:lpstr>
      <vt:lpstr>Cache</vt:lpstr>
      <vt:lpstr>Cache</vt:lpstr>
      <vt:lpstr>Cache</vt:lpstr>
      <vt:lpstr>Cache and Main Memory</vt:lpstr>
      <vt:lpstr>Cache and Main Memory</vt:lpstr>
      <vt:lpstr>Cache Read Operation - Flowchart</vt:lpstr>
      <vt:lpstr>Cache Design</vt:lpstr>
      <vt:lpstr>Cache Addressing</vt:lpstr>
      <vt:lpstr>Slide 11</vt:lpstr>
      <vt:lpstr>Cache Addressing</vt:lpstr>
      <vt:lpstr>Size does matter</vt:lpstr>
      <vt:lpstr>Typical Cache Organization</vt:lpstr>
      <vt:lpstr>Typical Cache Organization</vt:lpstr>
      <vt:lpstr>Mapping Function</vt:lpstr>
      <vt:lpstr>Direct </vt:lpstr>
      <vt:lpstr>Direct </vt:lpstr>
      <vt:lpstr>Assosiative</vt:lpstr>
      <vt:lpstr>Assosiative</vt:lpstr>
      <vt:lpstr>Set assosiative</vt:lpstr>
      <vt:lpstr>Replacement Algorithms Direct mapping</vt:lpstr>
      <vt:lpstr>Replacement Algorithms Associative &amp; Set Associative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dan ARSITEKTUR KOMPUTER </dc:title>
  <dc:creator>Linde</dc:creator>
  <cp:lastModifiedBy>dedeng</cp:lastModifiedBy>
  <cp:revision>35</cp:revision>
  <dcterms:created xsi:type="dcterms:W3CDTF">2013-10-06T14:08:59Z</dcterms:created>
  <dcterms:modified xsi:type="dcterms:W3CDTF">2016-10-11T02:32:41Z</dcterms:modified>
</cp:coreProperties>
</file>