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97" r:id="rId7"/>
    <p:sldId id="298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  <p:sldId id="284" r:id="rId31"/>
    <p:sldId id="286" r:id="rId32"/>
    <p:sldId id="287" r:id="rId33"/>
    <p:sldId id="285" r:id="rId34"/>
    <p:sldId id="288" r:id="rId35"/>
    <p:sldId id="292" r:id="rId36"/>
    <p:sldId id="291" r:id="rId37"/>
    <p:sldId id="293" r:id="rId38"/>
    <p:sldId id="296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5B20-330E-4F23-88EB-AD4DB8E2DD5C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5D796-0D92-4354-B3A2-84E9AF722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0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D796-0D92-4354-B3A2-84E9AF722B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897EE6-BFC2-4437-AC91-5C18AAA4623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PENGANTAR PENGOLAHAN CITRA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334000"/>
            <a:ext cx="7406640" cy="630864"/>
          </a:xfrm>
        </p:spPr>
        <p:txBody>
          <a:bodyPr/>
          <a:lstStyle/>
          <a:p>
            <a:r>
              <a:rPr lang="en-US" dirty="0" smtClean="0"/>
              <a:t>Anna Dara </a:t>
            </a:r>
            <a:r>
              <a:rPr lang="en-US" dirty="0" err="1" smtClean="0"/>
              <a:t>Andriana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.Kom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i="1" dirty="0" smtClean="0"/>
              <a:t>Computer vision 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yang 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visual,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,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, </a:t>
            </a:r>
            <a:r>
              <a:rPr lang="en-US" dirty="0" err="1" smtClean="0"/>
              <a:t>klasifikasi</a:t>
            </a:r>
            <a:r>
              <a:rPr lang="en-US" dirty="0" smtClean="0"/>
              <a:t>, </a:t>
            </a:r>
            <a:r>
              <a:rPr lang="en-US" dirty="0" err="1" smtClean="0"/>
              <a:t>pengenalan</a:t>
            </a:r>
            <a:r>
              <a:rPr lang="en-US" dirty="0" smtClean="0"/>
              <a:t> (</a:t>
            </a:r>
            <a:r>
              <a:rPr lang="en-US" i="1" dirty="0" smtClean="0"/>
              <a:t>recognition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Computer Vision</a:t>
            </a:r>
            <a:endParaRPr lang="en-US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652" t="25602" r="32769" b="34638"/>
          <a:stretch>
            <a:fillRect/>
          </a:stretch>
        </p:blipFill>
        <p:spPr bwMode="auto">
          <a:xfrm>
            <a:off x="1143000" y="1371600"/>
            <a:ext cx="773083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fr-FR" dirty="0" err="1" smtClean="0"/>
              <a:t>Perbaikan</a:t>
            </a:r>
            <a:r>
              <a:rPr lang="fr-FR" dirty="0" smtClean="0"/>
              <a:t> </a:t>
            </a:r>
            <a:r>
              <a:rPr lang="fr-FR" dirty="0" err="1" smtClean="0"/>
              <a:t>kualitas</a:t>
            </a:r>
            <a:r>
              <a:rPr lang="fr-FR" dirty="0" smtClean="0"/>
              <a:t> </a:t>
            </a:r>
            <a:r>
              <a:rPr lang="fr-FR" dirty="0" err="1" smtClean="0"/>
              <a:t>citra</a:t>
            </a:r>
            <a:r>
              <a:rPr lang="fr-FR" dirty="0" smtClean="0"/>
              <a:t> (</a:t>
            </a:r>
            <a:r>
              <a:rPr lang="fr-FR" i="1" dirty="0" smtClean="0"/>
              <a:t>image </a:t>
            </a:r>
            <a:r>
              <a:rPr lang="fr-FR" i="1" dirty="0" err="1" smtClean="0"/>
              <a:t>enhancement</a:t>
            </a:r>
            <a:r>
              <a:rPr lang="fr-FR" dirty="0" smtClean="0"/>
              <a:t>).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Pemugaran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restoration</a:t>
            </a:r>
            <a:r>
              <a:rPr lang="en-US" dirty="0" smtClean="0"/>
              <a:t>).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Pemampatan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compression</a:t>
            </a:r>
            <a:r>
              <a:rPr lang="en-US" dirty="0" smtClean="0"/>
              <a:t>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segmentation</a:t>
            </a:r>
            <a:r>
              <a:rPr lang="en-US" dirty="0" smtClean="0"/>
              <a:t>).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Pengorakan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(image </a:t>
            </a:r>
            <a:r>
              <a:rPr lang="en-US" i="1" dirty="0" smtClean="0"/>
              <a:t>analysis</a:t>
            </a:r>
            <a:r>
              <a:rPr lang="en-US" dirty="0" smtClean="0"/>
              <a:t> 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reconstruction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enhancement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parameter-parameter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ciri</a:t>
            </a:r>
            <a:r>
              <a:rPr lang="en-US" dirty="0" smtClean="0"/>
              <a:t> -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ditonjolkan</a:t>
            </a:r>
            <a:r>
              <a:rPr lang="en-US" dirty="0" smtClean="0"/>
              <a:t>. </a:t>
            </a:r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:</a:t>
            </a: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a. 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/</a:t>
            </a:r>
            <a:r>
              <a:rPr lang="en-US" dirty="0" err="1" smtClean="0"/>
              <a:t>terang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tepian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(</a:t>
            </a:r>
            <a:r>
              <a:rPr lang="en-US" i="1" dirty="0" smtClean="0"/>
              <a:t>edge enhancement 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c.  </a:t>
            </a:r>
            <a:r>
              <a:rPr lang="en-US" dirty="0" err="1" smtClean="0"/>
              <a:t>penajaman</a:t>
            </a:r>
            <a:r>
              <a:rPr lang="en-US" dirty="0" smtClean="0"/>
              <a:t> (</a:t>
            </a:r>
            <a:r>
              <a:rPr lang="en-US" i="1" dirty="0" smtClean="0"/>
              <a:t>sharpening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d.  </a:t>
            </a:r>
            <a:r>
              <a:rPr lang="en-US" dirty="0" err="1" smtClean="0"/>
              <a:t>pembrian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semu</a:t>
            </a:r>
            <a:r>
              <a:rPr lang="en-US" dirty="0" smtClean="0"/>
              <a:t> (</a:t>
            </a:r>
            <a:r>
              <a:rPr lang="en-US" i="1" dirty="0" err="1" smtClean="0"/>
              <a:t>pseudocoloring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e.  </a:t>
            </a:r>
            <a:r>
              <a:rPr lang="en-US" dirty="0" err="1" smtClean="0"/>
              <a:t>penapisan</a:t>
            </a:r>
            <a:r>
              <a:rPr lang="en-US" dirty="0" smtClean="0"/>
              <a:t> </a:t>
            </a:r>
            <a:r>
              <a:rPr lang="en-US" dirty="0" err="1" smtClean="0"/>
              <a:t>derau</a:t>
            </a:r>
            <a:r>
              <a:rPr lang="en-US" dirty="0" smtClean="0"/>
              <a:t> (</a:t>
            </a:r>
            <a:r>
              <a:rPr lang="en-US" i="1" dirty="0" smtClean="0"/>
              <a:t>noise filtering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652" t="49096" r="30737" b="11144"/>
          <a:stretch>
            <a:fillRect/>
          </a:stretch>
        </p:blipFill>
        <p:spPr bwMode="auto">
          <a:xfrm>
            <a:off x="1115291" y="1371600"/>
            <a:ext cx="802870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Pemugaran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restoration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/ </a:t>
            </a:r>
            <a:r>
              <a:rPr lang="en-US" dirty="0" err="1" smtClean="0"/>
              <a:t>meminimumkan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pemugaran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  <a:r>
              <a:rPr lang="en-US" dirty="0" err="1" smtClean="0"/>
              <a:t>Bedanya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pemugaran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. 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pemugaran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a.  </a:t>
            </a:r>
            <a:r>
              <a:rPr lang="en-US" dirty="0" err="1" smtClean="0"/>
              <a:t>penghilangan</a:t>
            </a:r>
            <a:r>
              <a:rPr lang="en-US" dirty="0" smtClean="0"/>
              <a:t> </a:t>
            </a:r>
            <a:r>
              <a:rPr lang="en-US" dirty="0" err="1" smtClean="0"/>
              <a:t>kesamaran</a:t>
            </a:r>
            <a:r>
              <a:rPr lang="en-US" dirty="0" smtClean="0"/>
              <a:t> (</a:t>
            </a:r>
            <a:r>
              <a:rPr lang="en-US" i="1" dirty="0" err="1" smtClean="0"/>
              <a:t>deblurring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b.  </a:t>
            </a:r>
            <a:r>
              <a:rPr lang="en-US" dirty="0" err="1" smtClean="0"/>
              <a:t>penghilangan</a:t>
            </a:r>
            <a:r>
              <a:rPr lang="en-US" dirty="0" smtClean="0"/>
              <a:t> </a:t>
            </a:r>
            <a:r>
              <a:rPr lang="en-US" dirty="0" err="1" smtClean="0"/>
              <a:t>derau</a:t>
            </a:r>
            <a:r>
              <a:rPr lang="en-US" dirty="0" smtClean="0"/>
              <a:t> (</a:t>
            </a:r>
            <a:r>
              <a:rPr lang="en-US" i="1" dirty="0" smtClean="0"/>
              <a:t>noise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652" t="23795" r="28704" b="34638"/>
          <a:stretch>
            <a:fillRect/>
          </a:stretch>
        </p:blipFill>
        <p:spPr bwMode="auto">
          <a:xfrm>
            <a:off x="1083365" y="1676400"/>
            <a:ext cx="795130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Pemampatan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(image compression)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agar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representasikan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kompak</a:t>
            </a: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652" t="38253" r="31753" b="21987"/>
          <a:stretch>
            <a:fillRect/>
          </a:stretch>
        </p:blipFill>
        <p:spPr bwMode="auto">
          <a:xfrm>
            <a:off x="1042555" y="1752599"/>
            <a:ext cx="8073738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segmentation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i="1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harafiah</a:t>
            </a:r>
            <a:r>
              <a:rPr lang="en-US" dirty="0" smtClean="0"/>
              <a:t>, </a:t>
            </a:r>
            <a:r>
              <a:rPr lang="en-US" dirty="0" err="1" smtClean="0"/>
              <a:t>citra</a:t>
            </a:r>
            <a:r>
              <a:rPr lang="en-US" dirty="0" smtClean="0"/>
              <a:t>  (image)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dwimatra</a:t>
            </a:r>
            <a:r>
              <a:rPr lang="en-US" dirty="0" smtClean="0"/>
              <a:t> (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matematis</a:t>
            </a:r>
            <a:r>
              <a:rPr lang="en-US" dirty="0" smtClean="0"/>
              <a:t>, 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 (continue)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dwimatra</a:t>
            </a:r>
            <a:r>
              <a:rPr lang="en-US" dirty="0" smtClean="0"/>
              <a:t>.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menerangi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,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memantulkan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Pengorakan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analysis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kuantitif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.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pengorakan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mengekstraksi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–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.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kadangkala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melokalisasi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sekelilingnya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-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pengorakan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a.  </a:t>
            </a:r>
            <a:r>
              <a:rPr lang="en-US" dirty="0" err="1" smtClean="0"/>
              <a:t>Pendeteksian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(edge detection)</a:t>
            </a:r>
          </a:p>
          <a:p>
            <a:pPr>
              <a:buNone/>
            </a:pPr>
            <a:r>
              <a:rPr lang="en-US" dirty="0" smtClean="0"/>
              <a:t>b.  </a:t>
            </a:r>
            <a:r>
              <a:rPr lang="en-US" dirty="0" err="1" smtClean="0"/>
              <a:t>Ekstraksi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(boundary)</a:t>
            </a:r>
          </a:p>
          <a:p>
            <a:pPr>
              <a:buNone/>
            </a:pPr>
            <a:r>
              <a:rPr lang="en-US" dirty="0" smtClean="0"/>
              <a:t>c. 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(region)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652" t="36446" r="32769" b="21987"/>
          <a:stretch>
            <a:fillRect/>
          </a:stretch>
        </p:blipFill>
        <p:spPr bwMode="auto">
          <a:xfrm>
            <a:off x="1109869" y="1600200"/>
            <a:ext cx="787179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i="1" dirty="0" smtClean="0"/>
              <a:t>(image reconstruction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.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 </a:t>
            </a:r>
            <a:r>
              <a:rPr lang="en-US" dirty="0" err="1" smtClean="0"/>
              <a:t>rontgen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 X 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organ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55000" lnSpcReduction="20000"/>
          </a:bodyPr>
          <a:lstStyle/>
          <a:p>
            <a:pPr marL="596646" indent="-51435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(a)  </a:t>
            </a:r>
            <a:r>
              <a:rPr lang="en-US" dirty="0" err="1" smtClean="0"/>
              <a:t>Pembacaan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 ( bar code)  yang </a:t>
            </a:r>
            <a:r>
              <a:rPr lang="en-US" dirty="0" err="1" smtClean="0"/>
              <a:t>tertera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(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swalayan</a:t>
            </a:r>
            <a:r>
              <a:rPr lang="en-US" dirty="0" smtClean="0"/>
              <a:t>/supermarket).</a:t>
            </a:r>
          </a:p>
          <a:p>
            <a:pPr>
              <a:buNone/>
            </a:pPr>
            <a:r>
              <a:rPr lang="en-US" dirty="0" smtClean="0"/>
              <a:t>	(b) 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/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militer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(a) 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sensor visual .</a:t>
            </a:r>
          </a:p>
          <a:p>
            <a:pPr>
              <a:buNone/>
            </a:pPr>
            <a:r>
              <a:rPr lang="en-US" dirty="0" smtClean="0"/>
              <a:t>	(b) 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musuh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kedokteran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(a) 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Xuntuk</a:t>
            </a:r>
            <a:r>
              <a:rPr lang="en-US" dirty="0" smtClean="0"/>
              <a:t> </a:t>
            </a:r>
            <a:r>
              <a:rPr lang="en-US" dirty="0" err="1" smtClean="0"/>
              <a:t>mammografi</a:t>
            </a:r>
            <a:r>
              <a:rPr lang="en-US" dirty="0" smtClean="0"/>
              <a:t> (</a:t>
            </a:r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(b)  NMR (Nuclear Magnetic Resonance)</a:t>
            </a:r>
          </a:p>
          <a:p>
            <a:pPr>
              <a:buNone/>
            </a:pPr>
            <a:r>
              <a:rPr lang="en-US" dirty="0" smtClean="0"/>
              <a:t>	(c) 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X.</a:t>
            </a:r>
          </a:p>
          <a:p>
            <a:pPr>
              <a:buNone/>
            </a:pPr>
            <a:r>
              <a:rPr lang="en-US" dirty="0" smtClean="0"/>
              <a:t>	(d)  </a:t>
            </a:r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USG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mikroskopik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655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5. 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Pemampatan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yang </a:t>
            </a:r>
            <a:r>
              <a:rPr lang="en-US" dirty="0" err="1" smtClean="0"/>
              <a:t>ditransmisi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6.  </a:t>
            </a:r>
            <a:r>
              <a:rPr lang="en-US" dirty="0" err="1" smtClean="0"/>
              <a:t>Hiburan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Pemampatan</a:t>
            </a:r>
            <a:r>
              <a:rPr lang="en-US" dirty="0" smtClean="0"/>
              <a:t> video (MPEG)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7.  </a:t>
            </a:r>
            <a:r>
              <a:rPr lang="en-US" dirty="0" err="1" smtClean="0"/>
              <a:t>Robotika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Visualy</a:t>
            </a:r>
            <a:r>
              <a:rPr lang="en-US" dirty="0" smtClean="0"/>
              <a:t>-guided autonomous navigation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8.  </a:t>
            </a:r>
            <a:r>
              <a:rPr lang="en-US" dirty="0" err="1" smtClean="0"/>
              <a:t>Pemetaan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/LANDSAT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9.  </a:t>
            </a:r>
            <a:r>
              <a:rPr lang="en-US" dirty="0" err="1" smtClean="0"/>
              <a:t>Geologi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batu-batuan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/LANDSAT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10.  </a:t>
            </a:r>
            <a:r>
              <a:rPr lang="en-US" dirty="0" err="1" smtClean="0"/>
              <a:t>Hukum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(a) 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sidik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(b) 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narapidana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Citra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: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kontinu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Citra </a:t>
            </a:r>
            <a:r>
              <a:rPr lang="en-US" dirty="0" err="1" smtClean="0"/>
              <a:t>kontinu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analog,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analog.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Citra </a:t>
            </a:r>
            <a:r>
              <a:rPr lang="en-US" dirty="0" err="1" smtClean="0"/>
              <a:t>diskrit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digitalisasi</a:t>
            </a:r>
            <a:r>
              <a:rPr lang="en-US" dirty="0" smtClean="0"/>
              <a:t> 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kontinu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(x, y)  :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dwimatra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f(x, y)  :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(</a:t>
            </a:r>
            <a:r>
              <a:rPr lang="en-US" i="1" dirty="0" smtClean="0"/>
              <a:t>brightness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(x, y)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memperlihatkan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yang </a:t>
            </a:r>
            <a:r>
              <a:rPr lang="en-US" dirty="0" err="1" smtClean="0"/>
              <a:t>diacu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kartesian</a:t>
            </a:r>
            <a:r>
              <a:rPr lang="en-US" dirty="0" smtClean="0"/>
              <a:t>, 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mendatar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-X,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- 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700" t="27409" r="35817" b="12951"/>
          <a:stretch>
            <a:fillRect/>
          </a:stretch>
        </p:blipFill>
        <p:spPr bwMode="auto">
          <a:xfrm>
            <a:off x="1219200" y="1447800"/>
            <a:ext cx="6629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.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menyinari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.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pancaran</a:t>
            </a:r>
            <a:r>
              <a:rPr lang="en-US" dirty="0" smtClean="0"/>
              <a:t> (</a:t>
            </a:r>
            <a:r>
              <a:rPr lang="en-US" dirty="0" err="1" smtClean="0"/>
              <a:t>iluminasi</a:t>
            </a:r>
            <a:r>
              <a:rPr lang="en-US" dirty="0" smtClean="0"/>
              <a:t>) </a:t>
            </a:r>
            <a:r>
              <a:rPr lang="en-US" dirty="0" err="1" smtClean="0"/>
              <a:t>cahaya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koodinat</a:t>
            </a:r>
            <a:r>
              <a:rPr lang="en-US" dirty="0" smtClean="0"/>
              <a:t>  (x,  y)  </a:t>
            </a:r>
            <a:r>
              <a:rPr lang="en-US" dirty="0" err="1" smtClean="0"/>
              <a:t>adalah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).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memantulkan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(reflection)  yang </a:t>
            </a:r>
            <a:r>
              <a:rPr lang="en-US" dirty="0" err="1" smtClean="0"/>
              <a:t>diterimanya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pantulan</a:t>
            </a:r>
            <a:r>
              <a:rPr lang="en-US" dirty="0" smtClean="0"/>
              <a:t> r(x, y). </a:t>
            </a:r>
            <a:r>
              <a:rPr lang="en-US" dirty="0" err="1" smtClean="0"/>
              <a:t>Hasil</a:t>
            </a:r>
            <a:r>
              <a:rPr lang="en-US" dirty="0" smtClean="0"/>
              <a:t> kali </a:t>
            </a:r>
            <a:r>
              <a:rPr lang="en-US" dirty="0" err="1" smtClean="0"/>
              <a:t>antara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(x, y) </a:t>
            </a:r>
            <a:r>
              <a:rPr lang="en-US" dirty="0" err="1" smtClean="0"/>
              <a:t>dan</a:t>
            </a:r>
            <a:r>
              <a:rPr lang="en-US" dirty="0" smtClean="0"/>
              <a:t>  r( x, y)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f(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 (x, y) yang </a:t>
            </a:r>
            <a:r>
              <a:rPr lang="en-US" dirty="0" err="1" smtClean="0"/>
              <a:t>ditangkap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sensor visual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636" t="29216" r="30737" b="25602"/>
          <a:stretch>
            <a:fillRect/>
          </a:stretch>
        </p:blipFill>
        <p:spPr bwMode="auto">
          <a:xfrm>
            <a:off x="1042416" y="1295400"/>
            <a:ext cx="80832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Citra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perekaman</a:t>
            </a:r>
            <a:r>
              <a:rPr lang="en-US" dirty="0" smtClean="0"/>
              <a:t> data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2.  analog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video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monitor </a:t>
            </a:r>
            <a:r>
              <a:rPr lang="en-US" dirty="0" err="1" smtClean="0"/>
              <a:t>televisi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3.  digital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pita </a:t>
            </a:r>
            <a:r>
              <a:rPr lang="en-US" dirty="0" err="1" smtClean="0"/>
              <a:t>magnetik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(x, y): </a:t>
            </a:r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cerah</a:t>
            </a:r>
            <a:r>
              <a:rPr lang="en-US" dirty="0" smtClean="0"/>
              <a:t>,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iluminasi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(x,  y) </a:t>
            </a:r>
            <a:r>
              <a:rPr lang="en-US" dirty="0" err="1" smtClean="0"/>
              <a:t>sekitar</a:t>
            </a:r>
            <a:r>
              <a:rPr lang="en-US" dirty="0" smtClean="0"/>
              <a:t> 9000  </a:t>
            </a:r>
            <a:r>
              <a:rPr lang="en-US" i="1" dirty="0" smtClean="0"/>
              <a:t>foot candles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mendung</a:t>
            </a:r>
            <a:r>
              <a:rPr lang="en-US" dirty="0" smtClean="0"/>
              <a:t> (</a:t>
            </a:r>
            <a:r>
              <a:rPr lang="en-US" dirty="0" err="1" smtClean="0"/>
              <a:t>berawan</a:t>
            </a:r>
            <a:r>
              <a:rPr lang="en-US" dirty="0" smtClean="0"/>
              <a:t>),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iluminasi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(x,  y) </a:t>
            </a:r>
            <a:r>
              <a:rPr lang="en-US" dirty="0" err="1" smtClean="0"/>
              <a:t>sekitar</a:t>
            </a:r>
            <a:r>
              <a:rPr lang="en-US" dirty="0" smtClean="0"/>
              <a:t> 1000 </a:t>
            </a:r>
            <a:r>
              <a:rPr lang="en-US" i="1" dirty="0" smtClean="0"/>
              <a:t>foot candles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3.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purnama</a:t>
            </a:r>
            <a:r>
              <a:rPr lang="en-US" dirty="0" smtClean="0"/>
              <a:t>,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iluminasi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(x,  y) </a:t>
            </a:r>
            <a:r>
              <a:rPr lang="en-US" dirty="0" err="1" smtClean="0"/>
              <a:t>sekitar</a:t>
            </a:r>
            <a:r>
              <a:rPr lang="en-US" dirty="0" smtClean="0"/>
              <a:t> 0.01 </a:t>
            </a:r>
            <a:r>
              <a:rPr lang="en-US" i="1" dirty="0" smtClean="0"/>
              <a:t>foot candle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 r(x, y)</a:t>
            </a:r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 r(x, y) = 0.01,</a:t>
            </a:r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 r(x, y) = 0.8 ,</a:t>
            </a:r>
          </a:p>
          <a:p>
            <a:pPr>
              <a:buNone/>
            </a:pPr>
            <a:r>
              <a:rPr lang="en-US" dirty="0" smtClean="0"/>
              <a:t>3. 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i="1" dirty="0" err="1" smtClean="0"/>
              <a:t>stainlessteel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 r(x, y) = 0.65,</a:t>
            </a:r>
          </a:p>
          <a:p>
            <a:pPr>
              <a:buNone/>
            </a:pPr>
            <a:r>
              <a:rPr lang="en-US" dirty="0" smtClean="0"/>
              <a:t>4.  </a:t>
            </a:r>
            <a:r>
              <a:rPr lang="en-US" dirty="0" err="1" smtClean="0"/>
              <a:t>salju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 r(x, y) = 0.93.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Intensitas</a:t>
            </a:r>
            <a:r>
              <a:rPr lang="en-US" dirty="0" smtClean="0"/>
              <a:t>  f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 x,  y)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sebut</a:t>
            </a:r>
            <a:r>
              <a:rPr lang="en-US" dirty="0" smtClean="0"/>
              <a:t> 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keabuan</a:t>
            </a:r>
            <a:r>
              <a:rPr lang="en-US" dirty="0" smtClean="0"/>
              <a:t> (</a:t>
            </a:r>
            <a:r>
              <a:rPr lang="en-US" i="1" dirty="0" smtClean="0"/>
              <a:t>grey</a:t>
            </a:r>
            <a:r>
              <a:rPr lang="en-US" dirty="0" smtClean="0"/>
              <a:t> </a:t>
            </a:r>
            <a:r>
              <a:rPr lang="en-US" i="1" dirty="0" smtClean="0"/>
              <a:t>level</a:t>
            </a:r>
            <a:r>
              <a:rPr lang="en-US" dirty="0" smtClean="0"/>
              <a:t>), yang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keabuannya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citranya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 </a:t>
            </a:r>
            <a:r>
              <a:rPr lang="en-US" dirty="0" err="1" smtClean="0"/>
              <a:t>citra</a:t>
            </a:r>
            <a:r>
              <a:rPr lang="en-US" dirty="0" smtClean="0"/>
              <a:t>  </a:t>
            </a:r>
            <a:r>
              <a:rPr lang="en-US" dirty="0" err="1" smtClean="0"/>
              <a:t>hitam-putih</a:t>
            </a:r>
            <a:r>
              <a:rPr lang="en-US" dirty="0" smtClean="0"/>
              <a:t>(</a:t>
            </a:r>
            <a:r>
              <a:rPr lang="en-US" dirty="0" err="1" smtClean="0"/>
              <a:t>greyscale</a:t>
            </a:r>
            <a:r>
              <a:rPr lang="en-US" dirty="0" smtClean="0"/>
              <a:t>  image)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monokrom</a:t>
            </a:r>
            <a:r>
              <a:rPr lang="en-US" dirty="0" smtClean="0"/>
              <a:t>(monochrome image).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/>
              <a:t>	Citra </a:t>
            </a:r>
            <a:r>
              <a:rPr lang="en-US" dirty="0" err="1" smtClean="0"/>
              <a:t>hitam-putih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warnanya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	Citra </a:t>
            </a:r>
            <a:r>
              <a:rPr lang="en-US" dirty="0" err="1" smtClean="0"/>
              <a:t>berwarna</a:t>
            </a:r>
            <a:r>
              <a:rPr lang="en-US" dirty="0" smtClean="0"/>
              <a:t>  (color images) 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spektral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 RGB, </a:t>
            </a:r>
            <a:r>
              <a:rPr lang="en-US" dirty="0" err="1" smtClean="0"/>
              <a:t>yaitumerah</a:t>
            </a:r>
            <a:r>
              <a:rPr lang="en-US" dirty="0" smtClean="0"/>
              <a:t> (red), </a:t>
            </a:r>
            <a:r>
              <a:rPr lang="en-US" dirty="0" err="1" smtClean="0"/>
              <a:t>hijau</a:t>
            </a:r>
            <a:r>
              <a:rPr lang="en-US" dirty="0" smtClean="0"/>
              <a:t> ( green),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 ( blue ).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: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keabuan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(</a:t>
            </a:r>
            <a:r>
              <a:rPr lang="en-US" dirty="0" err="1" smtClean="0"/>
              <a:t>fmerah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)), </a:t>
            </a:r>
            <a:r>
              <a:rPr lang="en-US" dirty="0" err="1" smtClean="0"/>
              <a:t>hijau</a:t>
            </a:r>
            <a:r>
              <a:rPr lang="en-US" dirty="0" smtClean="0"/>
              <a:t> (</a:t>
            </a:r>
            <a:r>
              <a:rPr lang="en-US" dirty="0" err="1" smtClean="0"/>
              <a:t>fhijau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 (</a:t>
            </a:r>
            <a:r>
              <a:rPr lang="en-US" dirty="0" err="1" smtClean="0"/>
              <a:t>fbiru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Digitalisasi</a:t>
            </a:r>
            <a:r>
              <a:rPr lang="en-US" dirty="0" smtClean="0"/>
              <a:t> 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diolah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digital,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direpresentasikan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-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r>
              <a:rPr lang="en-US" dirty="0" smtClean="0"/>
              <a:t>.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malar</a:t>
            </a:r>
            <a:r>
              <a:rPr lang="en-US" dirty="0" smtClean="0"/>
              <a:t>(</a:t>
            </a:r>
            <a:r>
              <a:rPr lang="en-US" dirty="0" err="1" smtClean="0"/>
              <a:t>kontinu</a:t>
            </a:r>
            <a:r>
              <a:rPr lang="en-US" dirty="0" smtClean="0"/>
              <a:t>)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-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 </a:t>
            </a:r>
            <a:r>
              <a:rPr lang="en-US" dirty="0" err="1" smtClean="0"/>
              <a:t>digitalisasi</a:t>
            </a:r>
            <a:r>
              <a:rPr lang="en-US" dirty="0" smtClean="0"/>
              <a:t> . Citra yang </a:t>
            </a:r>
            <a:r>
              <a:rPr lang="en-US" dirty="0" err="1" smtClean="0"/>
              <a:t>dihasilkan</a:t>
            </a:r>
            <a:r>
              <a:rPr lang="en-US" dirty="0" smtClean="0"/>
              <a:t>  </a:t>
            </a:r>
            <a:r>
              <a:rPr lang="en-US" dirty="0" err="1" smtClean="0"/>
              <a:t>inilah</a:t>
            </a:r>
            <a:r>
              <a:rPr lang="en-US" dirty="0" smtClean="0"/>
              <a:t> yang  </a:t>
            </a:r>
            <a:r>
              <a:rPr lang="en-US" dirty="0" err="1" smtClean="0"/>
              <a:t>disebut</a:t>
            </a:r>
            <a:r>
              <a:rPr lang="en-US" dirty="0" smtClean="0"/>
              <a:t>  </a:t>
            </a:r>
            <a:r>
              <a:rPr lang="en-US" dirty="0" err="1" smtClean="0"/>
              <a:t>citra</a:t>
            </a:r>
            <a:r>
              <a:rPr lang="en-US" dirty="0" smtClean="0"/>
              <a:t> digital (</a:t>
            </a:r>
            <a:r>
              <a:rPr lang="en-US" i="1" dirty="0" smtClean="0"/>
              <a:t>digital image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119" t="34638" r="2367" b="49096"/>
          <a:stretch>
            <a:fillRect/>
          </a:stretch>
        </p:blipFill>
        <p:spPr bwMode="auto">
          <a:xfrm>
            <a:off x="1100667" y="304800"/>
            <a:ext cx="78147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60119" t="34638" r="2286" b="34638"/>
          <a:stretch>
            <a:fillRect/>
          </a:stretch>
        </p:blipFill>
        <p:spPr bwMode="auto">
          <a:xfrm>
            <a:off x="1066799" y="2362200"/>
            <a:ext cx="796065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digitalisasi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dirty="0" err="1" smtClean="0"/>
              <a:t>Digitalisasi</a:t>
            </a:r>
            <a:r>
              <a:rPr lang="en-US" dirty="0" smtClean="0"/>
              <a:t> </a:t>
            </a:r>
            <a:r>
              <a:rPr lang="en-US" dirty="0" err="1" smtClean="0"/>
              <a:t>spasial</a:t>
            </a:r>
            <a:r>
              <a:rPr lang="en-US" dirty="0" smtClean="0"/>
              <a:t>  (x, y),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penerokan</a:t>
            </a:r>
            <a:r>
              <a:rPr lang="en-US" dirty="0" smtClean="0"/>
              <a:t> (</a:t>
            </a:r>
            <a:r>
              <a:rPr lang="en-US" i="1" dirty="0" smtClean="0"/>
              <a:t>sampling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Digitalisasi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 f(x, y),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 </a:t>
            </a:r>
            <a:r>
              <a:rPr lang="en-US" dirty="0" err="1" smtClean="0"/>
              <a:t>kuantisasi</a:t>
            </a:r>
            <a:r>
              <a:rPr lang="en-US" dirty="0" smtClean="0"/>
              <a:t>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119" t="38253" r="2286" b="29216"/>
          <a:stretch>
            <a:fillRect/>
          </a:stretch>
        </p:blipFill>
        <p:spPr bwMode="auto">
          <a:xfrm>
            <a:off x="990600" y="2963562"/>
            <a:ext cx="8153400" cy="38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0119" t="34638" r="2286" b="34638"/>
          <a:stretch>
            <a:fillRect/>
          </a:stretch>
        </p:blipFill>
        <p:spPr bwMode="auto">
          <a:xfrm>
            <a:off x="990600" y="3048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102" t="18373" r="2286" b="9337"/>
          <a:stretch>
            <a:fillRect/>
          </a:stretch>
        </p:blipFill>
        <p:spPr bwMode="auto">
          <a:xfrm>
            <a:off x="1066800" y="120316"/>
            <a:ext cx="8077200" cy="67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digital yang </a:t>
            </a:r>
            <a:r>
              <a:rPr lang="en-US" dirty="0" err="1" smtClean="0"/>
              <a:t>diterok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 N     x M </a:t>
            </a:r>
            <a:r>
              <a:rPr lang="en-US" dirty="0" err="1" smtClean="0"/>
              <a:t>buah</a:t>
            </a:r>
            <a:r>
              <a:rPr lang="en-US" dirty="0" smtClean="0"/>
              <a:t>  pixel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dikuantisasi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G= 2</a:t>
            </a:r>
            <a:r>
              <a:rPr lang="en-US" baseline="30000" dirty="0" smtClean="0"/>
              <a:t>m</a:t>
            </a:r>
          </a:p>
          <a:p>
            <a:pPr>
              <a:buNone/>
            </a:pPr>
            <a:r>
              <a:rPr lang="en-US" dirty="0" smtClean="0"/>
              <a:t>	level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keabuan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b= N x  M x m bit. 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Sebagaicontoh</a:t>
            </a:r>
            <a:r>
              <a:rPr lang="en-US" dirty="0" smtClean="0"/>
              <a:t>,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Lena 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512 x 512  pixel </a:t>
            </a:r>
            <a:r>
              <a:rPr lang="en-US" dirty="0" err="1" smtClean="0"/>
              <a:t>dengan</a:t>
            </a:r>
            <a:r>
              <a:rPr lang="en-US" dirty="0" smtClean="0"/>
              <a:t> 256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keabuan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512  x 512  x 8 bit = 2048.000 bit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Elemen-Elemen</a:t>
            </a:r>
            <a:r>
              <a:rPr lang="en-US" dirty="0" smtClean="0"/>
              <a:t> Citra Digital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Kecerahan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Kontras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Kontur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Warna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Bentuk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Tekstur</a:t>
            </a:r>
            <a:endParaRPr lang="en-US" dirty="0" smtClean="0"/>
          </a:p>
          <a:p>
            <a:pPr marL="596646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Pengolahan</a:t>
            </a:r>
            <a:r>
              <a:rPr lang="en-US" dirty="0" smtClean="0"/>
              <a:t> 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Agar </a:t>
            </a:r>
            <a:r>
              <a:rPr lang="en-US" dirty="0" err="1" smtClean="0"/>
              <a:t>citra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diinterpretasi</a:t>
            </a:r>
            <a:r>
              <a:rPr lang="en-US" dirty="0" smtClean="0"/>
              <a:t> (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dimanipulasi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lain yang </a:t>
            </a:r>
            <a:r>
              <a:rPr lang="en-US" dirty="0" err="1" smtClean="0"/>
              <a:t>kualitasnya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yang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(</a:t>
            </a:r>
            <a:r>
              <a:rPr lang="en-US" i="1" dirty="0" smtClean="0"/>
              <a:t>image processing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Citra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118" t="38253" r="2286" b="11045"/>
          <a:stretch>
            <a:fillRect/>
          </a:stretch>
        </p:blipFill>
        <p:spPr bwMode="auto">
          <a:xfrm>
            <a:off x="1371600" y="1143000"/>
            <a:ext cx="6934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Umumnya</a:t>
            </a:r>
            <a:r>
              <a:rPr lang="en-US" dirty="0" smtClean="0"/>
              <a:t>, </a:t>
            </a:r>
            <a:r>
              <a:rPr lang="en-US" dirty="0" err="1" smtClean="0"/>
              <a:t>operasi-operasi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1.perbaikan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penampakan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menonjolkan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,</a:t>
            </a:r>
          </a:p>
          <a:p>
            <a:pPr algn="just">
              <a:buNone/>
            </a:pPr>
            <a:r>
              <a:rPr lang="en-US" dirty="0" smtClean="0"/>
              <a:t>2.elemen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dikelompokkan</a:t>
            </a:r>
            <a:r>
              <a:rPr lang="en-US" dirty="0" smtClean="0"/>
              <a:t>, </a:t>
            </a:r>
            <a:r>
              <a:rPr lang="en-US" dirty="0" err="1" smtClean="0"/>
              <a:t>dicocokkan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,</a:t>
            </a:r>
          </a:p>
          <a:p>
            <a:pPr algn="just">
              <a:buNone/>
            </a:pPr>
            <a:r>
              <a:rPr lang="en-US" dirty="0" smtClean="0"/>
              <a:t>3.sebagian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yang lain.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119" t="21987" r="3302" b="34638"/>
          <a:stretch>
            <a:fillRect/>
          </a:stretch>
        </p:blipFill>
        <p:spPr bwMode="auto">
          <a:xfrm>
            <a:off x="1219200" y="1447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119" t="43675" r="3302" b="14758"/>
          <a:stretch>
            <a:fillRect/>
          </a:stretch>
        </p:blipFill>
        <p:spPr bwMode="auto">
          <a:xfrm>
            <a:off x="1447800" y="1477433"/>
            <a:ext cx="7467600" cy="477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Di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yang 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citra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ketiganya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dirty="0" err="1" smtClean="0"/>
              <a:t>Grafika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</a:t>
            </a:r>
            <a:r>
              <a:rPr lang="en-US" i="1" dirty="0" smtClean="0"/>
              <a:t>computer graphics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Pengolahan</a:t>
            </a:r>
            <a:r>
              <a:rPr lang="en-US" dirty="0" smtClean="0"/>
              <a:t> Citra (</a:t>
            </a:r>
            <a:r>
              <a:rPr lang="en-US" i="1" dirty="0" smtClean="0"/>
              <a:t>image processing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3. 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(</a:t>
            </a:r>
            <a:r>
              <a:rPr lang="en-US" i="1" dirty="0" smtClean="0"/>
              <a:t>pattern recognition/image interpretation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507" t="41867" r="40898" b="31024"/>
          <a:stretch>
            <a:fillRect/>
          </a:stretch>
        </p:blipFill>
        <p:spPr bwMode="auto">
          <a:xfrm>
            <a:off x="1219200" y="1905000"/>
            <a:ext cx="7650480" cy="310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311</TotalTime>
  <Words>379</Words>
  <Application>Microsoft Office PowerPoint</Application>
  <PresentationFormat>On-screen Show (4:3)</PresentationFormat>
  <Paragraphs>144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Gill Sans MT</vt:lpstr>
      <vt:lpstr>Verdana</vt:lpstr>
      <vt:lpstr>Wingdings 2</vt:lpstr>
      <vt:lpstr>Solstice</vt:lpstr>
      <vt:lpstr>PENGANTAR PENGOLAHAN CITRA</vt:lpstr>
      <vt:lpstr>Citra</vt:lpstr>
      <vt:lpstr>PowerPoint Presentation</vt:lpstr>
      <vt:lpstr>Pengolahan Citra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Computer Vision</vt:lpstr>
      <vt:lpstr>Proses-proses dalam Computer Vision</vt:lpstr>
      <vt:lpstr>Operasi Pengolahan Citra</vt:lpstr>
      <vt:lpstr>Perbaikan kualitas citra (image enhancement)</vt:lpstr>
      <vt:lpstr>PowerPoint Presentation</vt:lpstr>
      <vt:lpstr>Pemugaran citra (image restoration)</vt:lpstr>
      <vt:lpstr>PowerPoint Presentation</vt:lpstr>
      <vt:lpstr>Pemampatan citra (image compression)</vt:lpstr>
      <vt:lpstr>PowerPoint Presentation</vt:lpstr>
      <vt:lpstr>Segmentasi citra (image segmentation)</vt:lpstr>
      <vt:lpstr>Pengorakan citra (image analysis )</vt:lpstr>
      <vt:lpstr>PowerPoint Presentation</vt:lpstr>
      <vt:lpstr>Rekonstruksi citra (image reconstruction)</vt:lpstr>
      <vt:lpstr>Aplikasi Pengolahan Citra</vt:lpstr>
      <vt:lpstr>PowerPoint Presentation</vt:lpstr>
      <vt:lpstr>Pembentukan Citra</vt:lpstr>
      <vt:lpstr>Model citra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Digitalisasi Citra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Elemen-Elemen Citra Digital</vt:lpstr>
      <vt:lpstr>Elemen Pemrosesan Citra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PENGOLAHAN CITRA</dc:title>
  <dc:creator>ana</dc:creator>
  <cp:lastModifiedBy>Windows User</cp:lastModifiedBy>
  <cp:revision>9</cp:revision>
  <dcterms:created xsi:type="dcterms:W3CDTF">2013-11-10T11:45:11Z</dcterms:created>
  <dcterms:modified xsi:type="dcterms:W3CDTF">2018-11-30T01:17:40Z</dcterms:modified>
</cp:coreProperties>
</file>