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59" r:id="rId9"/>
    <p:sldId id="265" r:id="rId10"/>
    <p:sldId id="266" r:id="rId11"/>
    <p:sldId id="267" r:id="rId12"/>
    <p:sldId id="268" r:id="rId13"/>
    <p:sldId id="26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643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7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8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6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02744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642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119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0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8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00554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02678C-8278-4144-8DB8-A7FD94C2CA1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ED8F2E-C47A-49A4-A5B5-4B6355091E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332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47E9A-2399-49F3-B60B-C7DCAC0F6F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Emphaty</a:t>
            </a:r>
            <a:r>
              <a:rPr lang="en-US" dirty="0"/>
              <a:t>  Map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132DAE-D853-4FE3-8FE1-46C19FE896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84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AE301-C0AA-4D11-824B-2DD22030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dilihat</a:t>
            </a:r>
            <a:r>
              <a:rPr lang="en-US" dirty="0"/>
              <a:t> oleh </a:t>
            </a:r>
            <a:r>
              <a:rPr lang="en-US" dirty="0" err="1"/>
              <a:t>pelanggan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C8C0B-517D-49E6-80E1-4BA9C34D7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menghabiskan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99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4000-C55C-4136-9048-3B100719A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dikatakan</a:t>
            </a:r>
            <a:r>
              <a:rPr lang="en-US" dirty="0"/>
              <a:t> dan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pelanggan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61F99-8B16-4BA0-82B4-96BF1D1BB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orang lain?</a:t>
            </a:r>
          </a:p>
          <a:p>
            <a:pPr fontAlgn="base"/>
            <a:r>
              <a:rPr lang="en-US" dirty="0"/>
              <a:t>Kata-kata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ditinggalkan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lain?</a:t>
            </a:r>
          </a:p>
          <a:p>
            <a:pPr fontAlgn="base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09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1991-B577-4FFD-AA3E-A8FF50557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ketidaknyamanan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oleh </a:t>
            </a:r>
            <a:r>
              <a:rPr lang="en-US" dirty="0" err="1"/>
              <a:t>pelanggan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5444-03F4-4FF6-9125-53F656B93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rintangan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oleh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64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39716-85B8-4A34-97ED-7DE197673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didapati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0B6B-7FF0-437B-ACA0-E6EBA3E41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dan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dan </a:t>
            </a:r>
            <a:r>
              <a:rPr lang="en-US" dirty="0" err="1"/>
              <a:t>panjang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oleh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32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1D3C4-7FBA-4D87-8C2D-63F508C1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3 :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667F2-6546-4EE1-AECB-918AA4C37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Simpulkan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 </a:t>
            </a:r>
            <a:r>
              <a:rPr lang="en-US" b="1" dirty="0" err="1"/>
              <a:t>Emphaty</a:t>
            </a:r>
            <a:r>
              <a:rPr lang="en-US" b="1" dirty="0"/>
              <a:t> Map</a:t>
            </a:r>
            <a:r>
              <a:rPr lang="en-US" dirty="0"/>
              <a:t> 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 </a:t>
            </a:r>
            <a:r>
              <a:rPr lang="en-US" i="1" dirty="0" err="1"/>
              <a:t>berbentuk</a:t>
            </a:r>
            <a:r>
              <a:rPr lang="en-US" i="1" dirty="0"/>
              <a:t> kata </a:t>
            </a:r>
            <a:r>
              <a:rPr lang="en-US" i="1" dirty="0" err="1"/>
              <a:t>kerja</a:t>
            </a:r>
            <a:r>
              <a:rPr lang="en-US" dirty="0"/>
              <a:t>, </a:t>
            </a:r>
            <a:r>
              <a:rPr lang="en-US" i="1" dirty="0" err="1"/>
              <a:t>berupa</a:t>
            </a:r>
            <a:r>
              <a:rPr lang="en-US" i="1" dirty="0"/>
              <a:t> </a:t>
            </a:r>
            <a:r>
              <a:rPr lang="en-US" i="1" dirty="0" err="1"/>
              <a:t>aktivitas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keinginan</a:t>
            </a:r>
            <a:r>
              <a:rPr lang="en-US" dirty="0"/>
              <a:t>. </a:t>
            </a:r>
            <a:r>
              <a:rPr lang="en-US" dirty="0" err="1"/>
              <a:t>Bukan</a:t>
            </a:r>
            <a:r>
              <a:rPr lang="en-US" dirty="0"/>
              <a:t> kata </a:t>
            </a:r>
            <a:r>
              <a:rPr lang="en-US" dirty="0" err="1"/>
              <a:t>benda</a:t>
            </a:r>
            <a:r>
              <a:rPr lang="en-US" dirty="0"/>
              <a:t>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katakan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.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 </a:t>
            </a:r>
            <a:r>
              <a:rPr lang="en-US" i="1" dirty="0"/>
              <a:t>Abraham Maslow</a:t>
            </a:r>
            <a:r>
              <a:rPr lang="en-US" dirty="0"/>
              <a:t> 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jadikan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dan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32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85C82-B0FB-4F3B-911F-01D1ACC04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A40B7-31E4-4BF1-B066-A54ECDD42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Empathy Map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 </a:t>
            </a:r>
            <a:r>
              <a:rPr lang="en-US" i="1" dirty="0"/>
              <a:t>tool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target </a:t>
            </a:r>
            <a:r>
              <a:rPr lang="en-US" i="1" dirty="0"/>
              <a:t>audience</a:t>
            </a:r>
            <a:r>
              <a:rPr lang="en-US" dirty="0"/>
              <a:t> 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menyelaraskan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dan </a:t>
            </a:r>
            <a:r>
              <a:rPr lang="en-US" i="1" dirty="0"/>
              <a:t>value proposition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dan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 </a:t>
            </a:r>
            <a:r>
              <a:rPr lang="en-US" i="1" dirty="0"/>
              <a:t>empathy map</a:t>
            </a:r>
            <a:r>
              <a:rPr lang="en-US" dirty="0"/>
              <a:t> </a:t>
            </a:r>
            <a:r>
              <a:rPr lang="en-US" dirty="0" err="1"/>
              <a:t>membuat</a:t>
            </a:r>
            <a:r>
              <a:rPr lang="en-US" dirty="0"/>
              <a:t> </a:t>
            </a:r>
            <a:r>
              <a:rPr lang="en-US" i="1" dirty="0"/>
              <a:t>stakeholders</a:t>
            </a:r>
            <a:r>
              <a:rPr lang="en-US" dirty="0"/>
              <a:t> 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 </a:t>
            </a:r>
            <a:r>
              <a:rPr lang="en-US" i="1" dirty="0"/>
              <a:t>user</a:t>
            </a:r>
            <a:r>
              <a:rPr lang="en-US" dirty="0"/>
              <a:t> dan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9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85E93-1390-4548-BE34-4A1830D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CECD-C04E-41EF-90A6-4D12E3D5F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mpathy Maps">
            <a:extLst>
              <a:ext uri="{FF2B5EF4-FFF2-40B4-BE49-F238E27FC236}">
                <a16:creationId xmlns:a16="http://schemas.microsoft.com/office/drawing/2014/main" id="{1A83C618-1834-444C-AD6E-57C62A3DE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9363"/>
            <a:ext cx="12192000" cy="435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17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3A3B8-A16E-405E-8D21-98E69A2A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87531-DD44-4EF8-BE92-26F4044B8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1" descr="Description: http://www.unique-design.net/library/image/chart/Empathy_Map.jpg">
            <a:extLst>
              <a:ext uri="{FF2B5EF4-FFF2-40B4-BE49-F238E27FC236}">
                <a16:creationId xmlns:a16="http://schemas.microsoft.com/office/drawing/2014/main" id="{39BABF0C-A277-4864-AF99-5069C2ED0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33" y="196309"/>
            <a:ext cx="8678062" cy="647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72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5AF92-03C8-48BD-ADCB-BCC44F9B7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5DAD0-5A30-4333-B4F6-04E4CCEAA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Pada </a:t>
            </a:r>
            <a:r>
              <a:rPr lang="en-US" b="1" dirty="0" err="1"/>
              <a:t>Emphaty</a:t>
            </a:r>
            <a:r>
              <a:rPr lang="en-US" b="1" dirty="0"/>
              <a:t> Map</a:t>
            </a:r>
            <a:r>
              <a:rPr lang="en-US" dirty="0"/>
              <a:t> 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lima area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pikirkan</a:t>
            </a:r>
            <a:r>
              <a:rPr lang="en-US" dirty="0"/>
              <a:t> ?</a:t>
            </a:r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rasakan</a:t>
            </a:r>
            <a:r>
              <a:rPr lang="en-US" dirty="0"/>
              <a:t> ?</a:t>
            </a:r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 ?</a:t>
            </a:r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ucapkan</a:t>
            </a:r>
            <a:r>
              <a:rPr lang="en-US" dirty="0"/>
              <a:t> ?</a:t>
            </a:r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99C8-4EFB-440C-AA93-ED3F77A83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1 </a:t>
            </a:r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Profil</a:t>
            </a:r>
            <a:r>
              <a:rPr lang="en-US" b="1" dirty="0"/>
              <a:t> </a:t>
            </a:r>
            <a:r>
              <a:rPr lang="en-US" b="1" dirty="0" err="1"/>
              <a:t>calon</a:t>
            </a:r>
            <a:r>
              <a:rPr lang="en-US" b="1" dirty="0"/>
              <a:t> </a:t>
            </a:r>
            <a:r>
              <a:rPr lang="en-US" b="1" dirty="0" err="1"/>
              <a:t>Pengguna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9802-B464-459F-A759-848BC52F8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Kumpulkan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dan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,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dan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(</a:t>
            </a:r>
            <a:r>
              <a:rPr lang="en-US" dirty="0" err="1"/>
              <a:t>pengguna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27402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9EB7E-318F-4782-8FD8-83D0C574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2 </a:t>
            </a:r>
            <a:r>
              <a:rPr lang="en-US" b="1" dirty="0"/>
              <a:t>Isi </a:t>
            </a:r>
            <a:r>
              <a:rPr lang="en-US" b="1" dirty="0" err="1"/>
              <a:t>Emphaty</a:t>
            </a:r>
            <a:r>
              <a:rPr lang="en-US" b="1" dirty="0"/>
              <a:t> Map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7601B-1F8E-4646-AB21-2D770A58A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2453"/>
            <a:ext cx="10178322" cy="524316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/>
              <a:t>Think and Feel:</a:t>
            </a:r>
            <a:endParaRPr lang="en-US" dirty="0"/>
          </a:p>
          <a:p>
            <a:r>
              <a:rPr lang="en-US" dirty="0" err="1"/>
              <a:t>Berisi</a:t>
            </a:r>
            <a:r>
              <a:rPr lang="en-US" dirty="0"/>
              <a:t> data user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pendapatnya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;</a:t>
            </a:r>
          </a:p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,</a:t>
            </a:r>
          </a:p>
          <a:p>
            <a:r>
              <a:rPr lang="en-US" dirty="0" err="1"/>
              <a:t>Tujuan</a:t>
            </a:r>
            <a:r>
              <a:rPr lang="en-US" dirty="0"/>
              <a:t>/</a:t>
            </a:r>
            <a:r>
              <a:rPr lang="en-US" dirty="0" err="1"/>
              <a:t>manfaat</a:t>
            </a:r>
            <a:r>
              <a:rPr lang="en-US" dirty="0"/>
              <a:t> 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, </a:t>
            </a:r>
            <a:r>
              <a:rPr lang="en-US" dirty="0" err="1"/>
              <a:t>kekhawatiran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nantinya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(</a:t>
            </a:r>
            <a:r>
              <a:rPr lang="en-US" dirty="0" err="1"/>
              <a:t>fungsional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).</a:t>
            </a:r>
          </a:p>
          <a:p>
            <a:pPr marL="0" lvl="0" indent="0">
              <a:buNone/>
            </a:pPr>
            <a:r>
              <a:rPr lang="en-US" b="1" dirty="0"/>
              <a:t>See:</a:t>
            </a:r>
            <a:endParaRPr lang="en-US" dirty="0"/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user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/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dan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b="1" dirty="0"/>
              <a:t>Speak, do:</a:t>
            </a:r>
            <a:endParaRPr lang="en-US" dirty="0"/>
          </a:p>
          <a:p>
            <a:r>
              <a:rPr lang="en-US" dirty="0" err="1"/>
              <a:t>Penguasaan</a:t>
            </a:r>
            <a:r>
              <a:rPr lang="en-US" dirty="0"/>
              <a:t> dan </a:t>
            </a:r>
            <a:r>
              <a:rPr lang="en-US" dirty="0" err="1"/>
              <a:t>penerimaan</a:t>
            </a:r>
            <a:r>
              <a:rPr lang="en-US" dirty="0"/>
              <a:t> user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dan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hirarky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mendetail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 general,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b="1" dirty="0"/>
              <a:t>Listen: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dan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/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b="1" dirty="0"/>
              <a:t>Pain: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nanti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user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Gain:</a:t>
            </a:r>
            <a:r>
              <a:rPr lang="en-US" dirty="0"/>
              <a:t> Target (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),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949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77D0-5F42-402D-BC2F-6CC823A5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dipikirkan</a:t>
            </a:r>
            <a:r>
              <a:rPr lang="en-US" dirty="0"/>
              <a:t> dan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11EF6-17C2-448F-831C-84F269321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dikhawatirkan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ditakuti</a:t>
            </a:r>
            <a:r>
              <a:rPr lang="en-US" dirty="0"/>
              <a:t> oleh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?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mimpi</a:t>
            </a:r>
            <a:r>
              <a:rPr lang="en-US" dirty="0"/>
              <a:t> dan </a:t>
            </a:r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9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26A70-A2A2-4D3B-882A-8B054B0A2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didengar</a:t>
            </a:r>
            <a:r>
              <a:rPr lang="en-US" dirty="0"/>
              <a:t> oleh </a:t>
            </a:r>
            <a:r>
              <a:rPr lang="en-US" dirty="0" err="1"/>
              <a:t>pelanggan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9BF3C-7EEB-4D11-B212-760B70FB9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Apa</a:t>
            </a:r>
            <a:r>
              <a:rPr lang="en-US" dirty="0"/>
              <a:t> </a:t>
            </a:r>
            <a:r>
              <a:rPr lang="en-US" i="1" dirty="0"/>
              <a:t>channel</a:t>
            </a:r>
            <a:r>
              <a:rPr lang="en-US" dirty="0"/>
              <a:t> 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3316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50</TotalTime>
  <Words>431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Impact</vt:lpstr>
      <vt:lpstr>Badge</vt:lpstr>
      <vt:lpstr>Emphaty  Map</vt:lpstr>
      <vt:lpstr>PowerPoint Presentation</vt:lpstr>
      <vt:lpstr>PowerPoint Presentation</vt:lpstr>
      <vt:lpstr>PowerPoint Presentation</vt:lpstr>
      <vt:lpstr>PowerPoint Presentation</vt:lpstr>
      <vt:lpstr>Langkah 1 Menentukan Profil calon Pengguna</vt:lpstr>
      <vt:lpstr>Langkah 2 Isi Emphaty Map</vt:lpstr>
      <vt:lpstr>Apa yang dipikirkan dan dirasakan pelanggan?</vt:lpstr>
      <vt:lpstr>Apa yang didengar oleh pelanggan? </vt:lpstr>
      <vt:lpstr>Apa yang dilihat oleh pelanggan? </vt:lpstr>
      <vt:lpstr>Apa yang dikatakan dan dilakukan oleh pelanggan? </vt:lpstr>
      <vt:lpstr>Apa saja ketidaknyamanan yang dirasakan oleh pelanggan? </vt:lpstr>
      <vt:lpstr>Apa keuntungan yang didapati pelanggan? </vt:lpstr>
      <vt:lpstr>Langkah 3 : Menyimpulkan Kebutuhan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Emphaty  Map</dc:title>
  <dc:creator>Windows User</dc:creator>
  <cp:lastModifiedBy>Windows User</cp:lastModifiedBy>
  <cp:revision>4</cp:revision>
  <dcterms:created xsi:type="dcterms:W3CDTF">2018-12-12T13:41:17Z</dcterms:created>
  <dcterms:modified xsi:type="dcterms:W3CDTF">2018-12-12T14:31:53Z</dcterms:modified>
</cp:coreProperties>
</file>