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68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1A1EBDAE-A9E5-4431-A096-EBF425A1F062}" type="datetimeFigureOut">
              <a:rPr lang="id-ID" smtClean="0"/>
              <a:t>25/02/2018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85B0829-45BE-4931-9CE7-2709A984FA2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3480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BDAE-A9E5-4431-A096-EBF425A1F062}" type="datetimeFigureOut">
              <a:rPr lang="id-ID" smtClean="0"/>
              <a:t>25/02/2018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0829-45BE-4931-9CE7-2709A984FA2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027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A1EBDAE-A9E5-4431-A096-EBF425A1F062}" type="datetimeFigureOut">
              <a:rPr lang="id-ID" smtClean="0"/>
              <a:t>25/02/2018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85B0829-45BE-4931-9CE7-2709A984FA2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90610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A1EBDAE-A9E5-4431-A096-EBF425A1F062}" type="datetimeFigureOut">
              <a:rPr lang="id-ID" smtClean="0"/>
              <a:t>25/02/2018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85B0829-45BE-4931-9CE7-2709A984FA20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375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A1EBDAE-A9E5-4431-A096-EBF425A1F062}" type="datetimeFigureOut">
              <a:rPr lang="id-ID" smtClean="0"/>
              <a:t>25/02/2018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85B0829-45BE-4931-9CE7-2709A984FA2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77723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BDAE-A9E5-4431-A096-EBF425A1F062}" type="datetimeFigureOut">
              <a:rPr lang="id-ID" smtClean="0"/>
              <a:t>25/02/2018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0829-45BE-4931-9CE7-2709A984FA2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20854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BDAE-A9E5-4431-A096-EBF425A1F062}" type="datetimeFigureOut">
              <a:rPr lang="id-ID" smtClean="0"/>
              <a:t>25/02/2018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0829-45BE-4931-9CE7-2709A984FA2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8274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BDAE-A9E5-4431-A096-EBF425A1F062}" type="datetimeFigureOut">
              <a:rPr lang="id-ID" smtClean="0"/>
              <a:t>25/02/2018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0829-45BE-4931-9CE7-2709A984FA2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17393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A1EBDAE-A9E5-4431-A096-EBF425A1F062}" type="datetimeFigureOut">
              <a:rPr lang="id-ID" smtClean="0"/>
              <a:t>25/02/2018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85B0829-45BE-4931-9CE7-2709A984FA2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3772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BDAE-A9E5-4431-A096-EBF425A1F062}" type="datetimeFigureOut">
              <a:rPr lang="id-ID" smtClean="0"/>
              <a:t>25/02/2018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0829-45BE-4931-9CE7-2709A984FA2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9591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A1EBDAE-A9E5-4431-A096-EBF425A1F062}" type="datetimeFigureOut">
              <a:rPr lang="id-ID" smtClean="0"/>
              <a:t>25/02/2018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85B0829-45BE-4931-9CE7-2709A984FA2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27948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BDAE-A9E5-4431-A096-EBF425A1F062}" type="datetimeFigureOut">
              <a:rPr lang="id-ID" smtClean="0"/>
              <a:t>25/02/2018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0829-45BE-4931-9CE7-2709A984FA2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162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BDAE-A9E5-4431-A096-EBF425A1F062}" type="datetimeFigureOut">
              <a:rPr lang="id-ID" smtClean="0"/>
              <a:t>25/02/2018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0829-45BE-4931-9CE7-2709A984FA2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72701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BDAE-A9E5-4431-A096-EBF425A1F062}" type="datetimeFigureOut">
              <a:rPr lang="id-ID" smtClean="0"/>
              <a:t>25/02/2018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0829-45BE-4931-9CE7-2709A984FA2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96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BDAE-A9E5-4431-A096-EBF425A1F062}" type="datetimeFigureOut">
              <a:rPr lang="id-ID" smtClean="0"/>
              <a:t>25/02/2018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0829-45BE-4931-9CE7-2709A984FA2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1937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BDAE-A9E5-4431-A096-EBF425A1F062}" type="datetimeFigureOut">
              <a:rPr lang="id-ID" smtClean="0"/>
              <a:t>25/02/2018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0829-45BE-4931-9CE7-2709A984FA2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5644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BDAE-A9E5-4431-A096-EBF425A1F062}" type="datetimeFigureOut">
              <a:rPr lang="id-ID" smtClean="0"/>
              <a:t>25/02/2018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0829-45BE-4931-9CE7-2709A984FA2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4495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EBDAE-A9E5-4431-A096-EBF425A1F062}" type="datetimeFigureOut">
              <a:rPr lang="id-ID" smtClean="0"/>
              <a:t>25/02/2018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B0829-45BE-4931-9CE7-2709A984FA2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3236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</p:sldLayoutIdLst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D" sz="3600" dirty="0" err="1" smtClean="0"/>
              <a:t>Komputer</a:t>
            </a:r>
            <a:r>
              <a:rPr lang="en-ID" sz="3600" dirty="0" smtClean="0"/>
              <a:t> </a:t>
            </a:r>
            <a:r>
              <a:rPr lang="en-ID" sz="3600" dirty="0" err="1" smtClean="0"/>
              <a:t>Aplikasi</a:t>
            </a:r>
            <a:r>
              <a:rPr lang="en-ID" sz="3600" dirty="0" smtClean="0"/>
              <a:t> </a:t>
            </a:r>
            <a:r>
              <a:rPr lang="en-ID" sz="3600" dirty="0" err="1" smtClean="0"/>
              <a:t>Manajemen</a:t>
            </a:r>
            <a:r>
              <a:rPr lang="en-ID" sz="3600" dirty="0" smtClean="0"/>
              <a:t>-II</a:t>
            </a:r>
            <a:endParaRPr lang="id-ID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D" dirty="0" smtClean="0"/>
              <a:t>Access – </a:t>
            </a:r>
            <a:r>
              <a:rPr lang="en-ID" dirty="0" err="1" smtClean="0"/>
              <a:t>Pendahuluan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2399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Access?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000" dirty="0"/>
              <a:t>Access merupakan aplikasi dari microsoft yang berkaitan dengan pengelolaan database.</a:t>
            </a:r>
          </a:p>
          <a:p>
            <a:endParaRPr lang="id-ID" sz="2000" dirty="0"/>
          </a:p>
          <a:p>
            <a:r>
              <a:rPr lang="id-ID" sz="2000" dirty="0"/>
              <a:t>Microsoft Access dapat melakukan penyortiran, pengaturan data, pembuatan tabel, query, form, report</a:t>
            </a:r>
            <a:r>
              <a:rPr lang="id-ID" sz="2000" dirty="0" smtClean="0"/>
              <a:t>,</a:t>
            </a:r>
            <a:r>
              <a:rPr lang="en-ID" sz="2000" dirty="0" smtClean="0"/>
              <a:t> </a:t>
            </a:r>
            <a:r>
              <a:rPr lang="en-ID" sz="2000" dirty="0" err="1" smtClean="0"/>
              <a:t>dan</a:t>
            </a:r>
            <a:r>
              <a:rPr lang="id-ID" sz="2000" dirty="0" smtClean="0"/>
              <a:t> macro </a:t>
            </a:r>
            <a:r>
              <a:rPr lang="id-ID" sz="2000" dirty="0"/>
              <a:t>yang berguna dalam mengelola database.</a:t>
            </a:r>
          </a:p>
        </p:txBody>
      </p:sp>
    </p:spTree>
    <p:extLst>
      <p:ext uri="{BB962C8B-B14F-4D97-AF65-F5344CB8AC3E}">
        <p14:creationId xmlns:p14="http://schemas.microsoft.com/office/powerpoint/2010/main" val="314662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Database?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000" dirty="0"/>
              <a:t>Database merupakan kumpulan data yang saling berhubungan yang disimpan sedemikian rupa tanpa adanya </a:t>
            </a:r>
            <a:r>
              <a:rPr lang="id-ID" sz="2000" i="1" dirty="0"/>
              <a:t>redundancy</a:t>
            </a:r>
            <a:r>
              <a:rPr lang="id-ID" sz="2000" dirty="0"/>
              <a:t> yang tidak perlu.</a:t>
            </a:r>
          </a:p>
          <a:p>
            <a:endParaRPr lang="id-ID" sz="2000" dirty="0"/>
          </a:p>
          <a:p>
            <a:r>
              <a:rPr lang="id-ID" sz="2000" dirty="0"/>
              <a:t>Database terbentuk dari sekelompok data-data yang memiliki jenis atau sifat yang sama.</a:t>
            </a:r>
          </a:p>
          <a:p>
            <a:endParaRPr lang="id-ID" sz="2000" dirty="0"/>
          </a:p>
          <a:p>
            <a:r>
              <a:rPr lang="id-ID" sz="2000" dirty="0"/>
              <a:t>Contoh: data pegawai, data mahasiswa, dll.</a:t>
            </a:r>
          </a:p>
        </p:txBody>
      </p:sp>
    </p:spTree>
    <p:extLst>
      <p:ext uri="{BB962C8B-B14F-4D97-AF65-F5344CB8AC3E}">
        <p14:creationId xmlns:p14="http://schemas.microsoft.com/office/powerpoint/2010/main" val="1830611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Konsep Database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id-ID" sz="2000" dirty="0"/>
              <a:t> Entitas &amp; Relationship</a:t>
            </a:r>
          </a:p>
          <a:p>
            <a:endParaRPr lang="id-ID" sz="2000" dirty="0"/>
          </a:p>
          <a:p>
            <a:r>
              <a:rPr lang="id-ID" sz="2000" dirty="0"/>
              <a:t>Entitas adalah berbagai hal dalam dunia nyata yang informasinya disimpan dalam database.</a:t>
            </a:r>
          </a:p>
          <a:p>
            <a:pPr marL="0" indent="0">
              <a:buNone/>
            </a:pPr>
            <a:r>
              <a:rPr lang="id-ID" sz="2000" dirty="0"/>
              <a:t>Contoh: dosen, mahasiswa.</a:t>
            </a:r>
          </a:p>
          <a:p>
            <a:endParaRPr lang="id-ID" sz="2000" dirty="0"/>
          </a:p>
          <a:p>
            <a:r>
              <a:rPr lang="id-ID" sz="2000" dirty="0"/>
              <a:t>Relationship adalah hubungan antara entitas. </a:t>
            </a:r>
          </a:p>
          <a:p>
            <a:pPr marL="0" indent="0">
              <a:buNone/>
            </a:pPr>
            <a:r>
              <a:rPr lang="id-ID" sz="2000" dirty="0"/>
              <a:t>Contoh: dosen mengajar mahasiswa.</a:t>
            </a:r>
          </a:p>
        </p:txBody>
      </p:sp>
    </p:spTree>
    <p:extLst>
      <p:ext uri="{BB962C8B-B14F-4D97-AF65-F5344CB8AC3E}">
        <p14:creationId xmlns:p14="http://schemas.microsoft.com/office/powerpoint/2010/main" val="3126304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Konsep Database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id-ID" sz="2000" dirty="0"/>
              <a:t> Relasi Atau Tabel</a:t>
            </a:r>
          </a:p>
          <a:p>
            <a:endParaRPr lang="id-ID" sz="2000" dirty="0"/>
          </a:p>
          <a:p>
            <a:r>
              <a:rPr lang="id-ID" sz="2000" dirty="0"/>
              <a:t>Relasi merupakan tabel yang mewakili entitas, dimana didalamnya terdapat kolom-kolom yang merupakan </a:t>
            </a:r>
            <a:r>
              <a:rPr lang="id-ID" sz="2000" dirty="0" smtClean="0"/>
              <a:t>atribut </a:t>
            </a:r>
            <a:r>
              <a:rPr lang="id-ID" sz="2000" dirty="0"/>
              <a:t>dari entitas.</a:t>
            </a:r>
          </a:p>
          <a:p>
            <a:endParaRPr lang="id-ID" sz="2000" dirty="0"/>
          </a:p>
          <a:p>
            <a:r>
              <a:rPr lang="id-ID" sz="2000" dirty="0"/>
              <a:t>Contoh: tabel mahasiswa merupakan tabel yang mewakili entitas mahasiswa.</a:t>
            </a:r>
          </a:p>
        </p:txBody>
      </p:sp>
    </p:spTree>
    <p:extLst>
      <p:ext uri="{BB962C8B-B14F-4D97-AF65-F5344CB8AC3E}">
        <p14:creationId xmlns:p14="http://schemas.microsoft.com/office/powerpoint/2010/main" val="2403704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Konsep Database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id-ID" sz="2000" dirty="0"/>
              <a:t> Kolom Atau </a:t>
            </a:r>
            <a:r>
              <a:rPr lang="id-ID" sz="2000" dirty="0" smtClean="0"/>
              <a:t>Atribut</a:t>
            </a:r>
            <a:endParaRPr lang="id-ID" sz="2000" dirty="0"/>
          </a:p>
          <a:p>
            <a:endParaRPr lang="id-ID" sz="2000" dirty="0"/>
          </a:p>
          <a:p>
            <a:r>
              <a:rPr lang="id-ID" sz="2000" dirty="0"/>
              <a:t>Kolom atau </a:t>
            </a:r>
            <a:r>
              <a:rPr lang="id-ID" sz="2000" dirty="0" smtClean="0"/>
              <a:t>atribut </a:t>
            </a:r>
            <a:r>
              <a:rPr lang="id-ID" sz="2000" dirty="0"/>
              <a:t>merupakan bagian dari tabel yang mewakili ciri dari suatu entitas.</a:t>
            </a:r>
          </a:p>
          <a:p>
            <a:endParaRPr lang="id-ID" sz="2000" dirty="0"/>
          </a:p>
          <a:p>
            <a:r>
              <a:rPr lang="id-ID" sz="2000" dirty="0"/>
              <a:t>Contoh: mahasiswa, maka attribute yang ada antara lain NIM, nama, dan kelas.</a:t>
            </a:r>
          </a:p>
        </p:txBody>
      </p:sp>
    </p:spTree>
    <p:extLst>
      <p:ext uri="{BB962C8B-B14F-4D97-AF65-F5344CB8AC3E}">
        <p14:creationId xmlns:p14="http://schemas.microsoft.com/office/powerpoint/2010/main" val="2682350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Konsep Database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id-ID" sz="2000" dirty="0"/>
              <a:t> Key</a:t>
            </a:r>
          </a:p>
          <a:p>
            <a:endParaRPr lang="id-ID" sz="2000" dirty="0"/>
          </a:p>
          <a:p>
            <a:r>
              <a:rPr lang="id-ID" sz="2000" dirty="0"/>
              <a:t>Kunci atau key atau primary key merupakan suatu nilai unik dalam sebuah tabel yang dapat digunakan untuk mengidentifikasi suatu baris dalam tabel.</a:t>
            </a:r>
          </a:p>
          <a:p>
            <a:endParaRPr lang="id-ID" sz="2000" dirty="0"/>
          </a:p>
          <a:p>
            <a:r>
              <a:rPr lang="id-ID" sz="2000" dirty="0"/>
              <a:t>Contoh: dalam tabel mahasiswa, didalamnya terdapat kolom NIM, nama, dan kelas. Untuk mengidentifikasi suatu baris dalam tabel, maka cukup menggunakan NIM.</a:t>
            </a:r>
          </a:p>
        </p:txBody>
      </p:sp>
    </p:spTree>
    <p:extLst>
      <p:ext uri="{BB962C8B-B14F-4D97-AF65-F5344CB8AC3E}">
        <p14:creationId xmlns:p14="http://schemas.microsoft.com/office/powerpoint/2010/main" val="135256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Menu Access 2013</a:t>
            </a:r>
            <a:endParaRPr lang="id-ID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8339" t="12154" r="13240" b="8716"/>
          <a:stretch/>
        </p:blipFill>
        <p:spPr>
          <a:xfrm>
            <a:off x="1951052" y="2057401"/>
            <a:ext cx="8122589" cy="46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53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Menu Access 2013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000" dirty="0"/>
              <a:t>“HOME” berisi tools untuk mengedit format dari isi file data.</a:t>
            </a:r>
          </a:p>
          <a:p>
            <a:endParaRPr lang="id-ID" sz="2000" dirty="0"/>
          </a:p>
          <a:p>
            <a:r>
              <a:rPr lang="id-ID" sz="2000" dirty="0"/>
              <a:t>“CREATE” berisi tools untuk melakukan penambahan tabel, query, form.</a:t>
            </a:r>
          </a:p>
          <a:p>
            <a:endParaRPr lang="id-ID" sz="2000" dirty="0"/>
          </a:p>
          <a:p>
            <a:r>
              <a:rPr lang="id-ID" sz="2000" dirty="0"/>
              <a:t>“EXTERNAL DATA” berisi tools untuk melakukan penambahan data dari file lain.</a:t>
            </a:r>
          </a:p>
          <a:p>
            <a:endParaRPr lang="id-ID" sz="2000" dirty="0"/>
          </a:p>
          <a:p>
            <a:r>
              <a:rPr lang="id-ID" sz="2000" dirty="0"/>
              <a:t>“DATABASE TOOLS” berisi tools untuk melakukan pembuatan atau menghubungkan database-database atau tabel-tabel yang telah dibuat.</a:t>
            </a:r>
          </a:p>
        </p:txBody>
      </p:sp>
    </p:spTree>
    <p:extLst>
      <p:ext uri="{BB962C8B-B14F-4D97-AF65-F5344CB8AC3E}">
        <p14:creationId xmlns:p14="http://schemas.microsoft.com/office/powerpoint/2010/main" val="4116500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101</TotalTime>
  <Words>316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</vt:lpstr>
      <vt:lpstr>Vapor Trail</vt:lpstr>
      <vt:lpstr>Komputer Aplikasi Manajemen-II</vt:lpstr>
      <vt:lpstr>Access?</vt:lpstr>
      <vt:lpstr>Database?</vt:lpstr>
      <vt:lpstr>Konsep Database</vt:lpstr>
      <vt:lpstr>Konsep Database</vt:lpstr>
      <vt:lpstr>Konsep Database</vt:lpstr>
      <vt:lpstr>Konsep Database</vt:lpstr>
      <vt:lpstr>Menu Access 2013</vt:lpstr>
      <vt:lpstr>Menu Access 2013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Access 2013</dc:title>
  <dc:creator>Iffan Muhammad</dc:creator>
  <cp:lastModifiedBy>Rev</cp:lastModifiedBy>
  <cp:revision>13</cp:revision>
  <dcterms:created xsi:type="dcterms:W3CDTF">2016-03-21T13:00:30Z</dcterms:created>
  <dcterms:modified xsi:type="dcterms:W3CDTF">2018-02-25T11:54:28Z</dcterms:modified>
</cp:coreProperties>
</file>