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FEBF-71F7-407F-BAB1-9627AEDB2C1C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ABBE-DA8B-4A38-8843-CD1D6616DC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FEBF-71F7-407F-BAB1-9627AEDB2C1C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ABBE-DA8B-4A38-8843-CD1D6616DC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FEBF-71F7-407F-BAB1-9627AEDB2C1C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ABBE-DA8B-4A38-8843-CD1D6616DC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FEBF-71F7-407F-BAB1-9627AEDB2C1C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ABBE-DA8B-4A38-8843-CD1D6616DC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FEBF-71F7-407F-BAB1-9627AEDB2C1C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ABBE-DA8B-4A38-8843-CD1D6616DC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FEBF-71F7-407F-BAB1-9627AEDB2C1C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ABBE-DA8B-4A38-8843-CD1D6616DC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FEBF-71F7-407F-BAB1-9627AEDB2C1C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ABBE-DA8B-4A38-8843-CD1D6616DC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FEBF-71F7-407F-BAB1-9627AEDB2C1C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ABBE-DA8B-4A38-8843-CD1D6616DC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FEBF-71F7-407F-BAB1-9627AEDB2C1C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ABBE-DA8B-4A38-8843-CD1D6616DC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FEBF-71F7-407F-BAB1-9627AEDB2C1C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3FABBE-DA8B-4A38-8843-CD1D6616DC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FEBF-71F7-407F-BAB1-9627AEDB2C1C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ABBE-DA8B-4A38-8843-CD1D6616DC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B94FEBF-71F7-407F-BAB1-9627AEDB2C1C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93FABBE-DA8B-4A38-8843-CD1D6616DC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PARADIGMA PENELITIAN</a:t>
            </a:r>
            <a:br>
              <a:rPr smtClean="0"/>
            </a:br>
            <a:r>
              <a:rPr smtClean="0"/>
              <a:t>KOMUNIKASI KUALITATIF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OLEH, </a:t>
            </a:r>
          </a:p>
          <a:p>
            <a:r>
              <a:rPr lang="en-US" b="1" dirty="0" smtClean="0"/>
              <a:t>DESAYU EKA SURYA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Sambungan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Pertanyaan</a:t>
            </a:r>
            <a:r>
              <a:rPr lang="en-US" dirty="0" smtClean="0"/>
              <a:t> METODOLOGIS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ditempuh</a:t>
            </a:r>
            <a:r>
              <a:rPr lang="en-US" dirty="0" smtClean="0"/>
              <a:t> (</a:t>
            </a:r>
            <a:r>
              <a:rPr lang="en-US" dirty="0" err="1" smtClean="0"/>
              <a:t>calon</a:t>
            </a:r>
            <a:r>
              <a:rPr lang="en-US" dirty="0" smtClean="0"/>
              <a:t>)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yang </a:t>
            </a:r>
            <a:r>
              <a:rPr lang="en-US" dirty="0" err="1" smtClean="0"/>
              <a:t>dipercayainya</a:t>
            </a:r>
            <a:r>
              <a:rPr lang="en-US" dirty="0" smtClean="0"/>
              <a:t>?)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pertanyaan-pertanyaan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2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(</a:t>
            </a:r>
            <a:r>
              <a:rPr lang="en-US" dirty="0" err="1" smtClean="0"/>
              <a:t>Ontologi</a:t>
            </a:r>
            <a:r>
              <a:rPr lang="en-US" dirty="0" smtClean="0"/>
              <a:t> &amp; </a:t>
            </a:r>
            <a:r>
              <a:rPr lang="en-US" dirty="0" err="1" smtClean="0"/>
              <a:t>Epistemologi</a:t>
            </a:r>
            <a:r>
              <a:rPr lang="en-US" dirty="0" smtClean="0"/>
              <a:t> ),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metodologis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direduksi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PARADIGMA PENELITIAN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Denzi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Positivisme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Post-</a:t>
            </a:r>
            <a:r>
              <a:rPr lang="en-US" dirty="0" err="1" smtClean="0"/>
              <a:t>Positivisme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Konstruktivis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Kritis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err="1" smtClean="0"/>
              <a:t>Catatan</a:t>
            </a:r>
            <a:r>
              <a:rPr lang="en-US" dirty="0" smtClean="0"/>
              <a:t>: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1 &amp; 2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.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3-4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KLASIK </a:t>
            </a:r>
            <a:r>
              <a:rPr lang="en-US" dirty="0" err="1" smtClean="0"/>
              <a:t>karena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POSITIVISME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mendomonasi</a:t>
            </a:r>
            <a:r>
              <a:rPr lang="en-US" dirty="0" smtClean="0"/>
              <a:t> </a:t>
            </a:r>
            <a:r>
              <a:rPr lang="en-US" dirty="0" err="1" smtClean="0"/>
              <a:t>wacana</a:t>
            </a:r>
            <a:r>
              <a:rPr lang="en-US" dirty="0" smtClean="0"/>
              <a:t> formal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ilmu-ilmu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eksakta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kira-kira</a:t>
            </a:r>
            <a:r>
              <a:rPr lang="en-US" dirty="0" smtClean="0"/>
              <a:t> 400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1980-an  </a:t>
            </a:r>
            <a:r>
              <a:rPr lang="en-US" dirty="0" err="1" smtClean="0"/>
              <a:t>berkembang</a:t>
            </a:r>
            <a:r>
              <a:rPr lang="en-US" dirty="0" smtClean="0"/>
              <a:t> POST-POSITIVIS,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kelanjutan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positivisme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jawaban-jawaban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(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)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 yang paling </a:t>
            </a:r>
            <a:r>
              <a:rPr lang="en-US" dirty="0" err="1" smtClean="0"/>
              <a:t>problematis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positivisme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KONSTRUKTIVIS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	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Paradigma</a:t>
            </a:r>
            <a:r>
              <a:rPr lang="en-US" sz="3200" dirty="0" smtClean="0"/>
              <a:t> </a:t>
            </a:r>
            <a:r>
              <a:rPr lang="en-US" sz="3200" dirty="0" err="1" smtClean="0"/>
              <a:t>Populer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dasa</a:t>
            </a:r>
            <a:r>
              <a:rPr lang="en-US" sz="3200" dirty="0" smtClean="0"/>
              <a:t> </a:t>
            </a:r>
            <a:r>
              <a:rPr lang="en-US" sz="3200" dirty="0" err="1" smtClean="0"/>
              <a:t>warsa</a:t>
            </a:r>
            <a:r>
              <a:rPr lang="en-US" sz="3200" dirty="0" smtClean="0"/>
              <a:t> </a:t>
            </a:r>
            <a:r>
              <a:rPr lang="en-US" sz="3200" dirty="0" err="1" smtClean="0"/>
              <a:t>terakhir</a:t>
            </a:r>
            <a:r>
              <a:rPr lang="en-US" sz="3200" dirty="0" smtClean="0"/>
              <a:t> (</a:t>
            </a:r>
            <a:r>
              <a:rPr lang="en-US" sz="3200" dirty="0" err="1" smtClean="0"/>
              <a:t>Sejak</a:t>
            </a:r>
            <a:r>
              <a:rPr lang="en-US" sz="3200" dirty="0" smtClean="0"/>
              <a:t> </a:t>
            </a:r>
            <a:r>
              <a:rPr lang="en-US" sz="3200" dirty="0" err="1" smtClean="0"/>
              <a:t>tahun</a:t>
            </a:r>
            <a:r>
              <a:rPr lang="en-US" sz="3200" dirty="0" smtClean="0"/>
              <a:t> 2009) </a:t>
            </a:r>
            <a:r>
              <a:rPr lang="en-US" sz="3200" dirty="0" err="1" smtClean="0"/>
              <a:t>Diantaranya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:</a:t>
            </a:r>
          </a:p>
          <a:p>
            <a:pPr algn="ctr">
              <a:buNone/>
            </a:pPr>
            <a:r>
              <a:rPr lang="en-US" sz="3200" dirty="0" err="1" smtClean="0"/>
              <a:t>fenomenologi</a:t>
            </a:r>
            <a:r>
              <a:rPr lang="en-US" sz="3200" dirty="0" smtClean="0"/>
              <a:t>, </a:t>
            </a:r>
          </a:p>
          <a:p>
            <a:pPr algn="ctr">
              <a:buNone/>
            </a:pPr>
            <a:r>
              <a:rPr lang="en-US" sz="3200" dirty="0" err="1" smtClean="0"/>
              <a:t>hermeneutika</a:t>
            </a:r>
            <a:r>
              <a:rPr lang="en-US" sz="3200" dirty="0" smtClean="0"/>
              <a:t>, </a:t>
            </a:r>
          </a:p>
          <a:p>
            <a:pPr algn="ctr">
              <a:buNone/>
            </a:pPr>
            <a:r>
              <a:rPr lang="en-US" sz="3200" dirty="0" err="1" smtClean="0"/>
              <a:t>interaksi</a:t>
            </a:r>
            <a:r>
              <a:rPr lang="en-US" sz="3200" dirty="0" smtClean="0"/>
              <a:t> </a:t>
            </a:r>
            <a:r>
              <a:rPr lang="en-US" sz="3200" dirty="0" err="1" smtClean="0"/>
              <a:t>simbolik</a:t>
            </a:r>
            <a:r>
              <a:rPr lang="en-US" sz="3200" dirty="0" smtClean="0"/>
              <a:t> </a:t>
            </a:r>
          </a:p>
          <a:p>
            <a:pPr algn="ctr">
              <a:buNone/>
            </a:pP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konstruksi</a:t>
            </a:r>
            <a:r>
              <a:rPr lang="en-US" sz="3200" dirty="0" smtClean="0"/>
              <a:t> </a:t>
            </a:r>
            <a:r>
              <a:rPr lang="en-US" sz="3200" dirty="0" err="1" smtClean="0"/>
              <a:t>realitas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PARADIGMA KRITIS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, (yang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“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Kawan-kawan</a:t>
            </a:r>
            <a:r>
              <a:rPr lang="en-US" dirty="0" smtClean="0"/>
              <a:t>”,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hakekatnya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:</a:t>
            </a:r>
          </a:p>
          <a:p>
            <a:pPr algn="ctr">
              <a:buNone/>
            </a:pPr>
            <a:r>
              <a:rPr lang="en-US" dirty="0" smtClean="0"/>
              <a:t>Neo-</a:t>
            </a:r>
            <a:r>
              <a:rPr lang="en-US" dirty="0" err="1" smtClean="0"/>
              <a:t>Marxixme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Feminisme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Materialisme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Partisipasif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teori-teori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smtClean="0"/>
              <a:t>Post-</a:t>
            </a:r>
            <a:r>
              <a:rPr lang="en-US" dirty="0" err="1" smtClean="0"/>
              <a:t>Strukturalisme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Post-</a:t>
            </a:r>
            <a:r>
              <a:rPr lang="en-US" dirty="0" err="1" smtClean="0"/>
              <a:t>Modernisme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Dan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TERIMA KASIH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Konseptualisasi</a:t>
            </a:r>
            <a:r>
              <a:rPr lang="en-US" b="1" dirty="0" smtClean="0"/>
              <a:t> </a:t>
            </a:r>
            <a:r>
              <a:rPr lang="en-US" b="1" dirty="0" err="1" smtClean="0"/>
              <a:t>Paradigma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Ilustrasi</a:t>
            </a:r>
            <a:r>
              <a:rPr lang="en-US" b="1" dirty="0" smtClean="0"/>
              <a:t> </a:t>
            </a:r>
            <a:r>
              <a:rPr lang="en-US" b="1" dirty="0" err="1" smtClean="0"/>
              <a:t>Menjalani</a:t>
            </a:r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r>
              <a:rPr lang="en-US" b="1" dirty="0" smtClean="0"/>
              <a:t> </a:t>
            </a:r>
            <a:r>
              <a:rPr lang="en-US" b="1" dirty="0" err="1" smtClean="0"/>
              <a:t>Komunikasi</a:t>
            </a:r>
            <a:r>
              <a:rPr lang="en-US" b="1" dirty="0" smtClean="0"/>
              <a:t>: </a:t>
            </a:r>
            <a:r>
              <a:rPr lang="en-US" b="1" dirty="0" err="1" smtClean="0"/>
              <a:t>Seperti</a:t>
            </a:r>
            <a:r>
              <a:rPr lang="en-US" b="1" dirty="0" smtClean="0"/>
              <a:t> </a:t>
            </a:r>
            <a:r>
              <a:rPr lang="en-US" b="1" dirty="0" err="1" smtClean="0"/>
              <a:t>berjalan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 </a:t>
            </a:r>
            <a:r>
              <a:rPr lang="en-US" b="1" dirty="0" err="1" smtClean="0"/>
              <a:t>Rel</a:t>
            </a:r>
            <a:r>
              <a:rPr lang="en-US" b="1" dirty="0" smtClean="0"/>
              <a:t> </a:t>
            </a:r>
            <a:r>
              <a:rPr lang="en-US" b="1" dirty="0" err="1" smtClean="0"/>
              <a:t>Kereta</a:t>
            </a:r>
            <a:r>
              <a:rPr lang="en-US" b="1" dirty="0" smtClean="0"/>
              <a:t> </a:t>
            </a:r>
            <a:r>
              <a:rPr lang="en-US" b="1" dirty="0" err="1" smtClean="0"/>
              <a:t>Api</a:t>
            </a:r>
            <a:r>
              <a:rPr lang="en-US" b="1" dirty="0" smtClean="0"/>
              <a:t> (</a:t>
            </a:r>
            <a:r>
              <a:rPr lang="en-US" b="1" dirty="0" err="1" smtClean="0"/>
              <a:t>Engkus</a:t>
            </a:r>
            <a:r>
              <a:rPr lang="en-US" b="1" dirty="0" smtClean="0"/>
              <a:t> </a:t>
            </a:r>
            <a:r>
              <a:rPr lang="en-US" b="1" dirty="0" err="1" smtClean="0"/>
              <a:t>Kuswarno</a:t>
            </a:r>
            <a:r>
              <a:rPr lang="en-US" b="1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b="1" dirty="0" err="1" smtClean="0"/>
              <a:t>titik</a:t>
            </a:r>
            <a:r>
              <a:rPr lang="en-US" b="1" dirty="0" smtClean="0"/>
              <a:t> yang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dituju</a:t>
            </a:r>
            <a:r>
              <a:rPr lang="en-US" dirty="0" smtClean="0"/>
              <a:t>. </a:t>
            </a:r>
            <a:r>
              <a:rPr lang="en-US" dirty="0" err="1" smtClean="0"/>
              <a:t>itulah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b="1" dirty="0" smtClean="0"/>
              <a:t>yang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hendak</a:t>
            </a:r>
            <a:r>
              <a:rPr lang="en-US" b="1" dirty="0" smtClean="0"/>
              <a:t> </a:t>
            </a:r>
            <a:r>
              <a:rPr lang="en-US" b="1" dirty="0" err="1" smtClean="0"/>
              <a:t>dicapai</a:t>
            </a:r>
            <a:r>
              <a:rPr lang="en-US" b="1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sepasang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menginjak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atasnya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menjauh</a:t>
            </a:r>
            <a:r>
              <a:rPr lang="en-US" dirty="0" smtClean="0"/>
              <a:t>,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hakikatnya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bersatu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itulah</a:t>
            </a:r>
            <a:r>
              <a:rPr lang="en-US" dirty="0" smtClean="0"/>
              <a:t> </a:t>
            </a:r>
            <a:r>
              <a:rPr lang="en-US" dirty="0" err="1" smtClean="0"/>
              <a:t>pijakan</a:t>
            </a:r>
            <a:r>
              <a:rPr lang="en-US" dirty="0" smtClean="0"/>
              <a:t> </a:t>
            </a:r>
            <a:r>
              <a:rPr lang="en-US" dirty="0" err="1" smtClean="0"/>
              <a:t>gerbong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b="1" dirty="0" err="1" smtClean="0"/>
              <a:t>konsistensi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jalurnyalah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gerbong</a:t>
            </a:r>
            <a:r>
              <a:rPr lang="en-US" dirty="0" smtClean="0"/>
              <a:t> </a:t>
            </a:r>
            <a:r>
              <a:rPr lang="en-US" dirty="0" err="1" smtClean="0"/>
              <a:t>tiba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Sehingga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	Cara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pijakan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itulah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Engkus</a:t>
            </a:r>
            <a:r>
              <a:rPr lang="en-US" dirty="0" smtClean="0"/>
              <a:t> </a:t>
            </a:r>
            <a:r>
              <a:rPr lang="en-US" dirty="0" err="1" smtClean="0"/>
              <a:t>Kuswarno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b="1" dirty="0" smtClean="0"/>
              <a:t>PARADIGMA.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dikotomi</a:t>
            </a:r>
            <a:r>
              <a:rPr lang="en-US" dirty="0" smtClean="0"/>
              <a:t> (</a:t>
            </a:r>
            <a:r>
              <a:rPr lang="en-US" dirty="0" err="1" smtClean="0"/>
              <a:t>kuantitatif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pijakan</a:t>
            </a:r>
            <a:r>
              <a:rPr lang="en-US" dirty="0" smtClean="0"/>
              <a:t> (</a:t>
            </a:r>
            <a:r>
              <a:rPr lang="en-US" dirty="0" err="1" smtClean="0"/>
              <a:t>paradigma</a:t>
            </a:r>
            <a:r>
              <a:rPr lang="en-US" dirty="0" smtClean="0"/>
              <a:t>) </a:t>
            </a:r>
            <a:r>
              <a:rPr lang="en-US" dirty="0" err="1" smtClean="0"/>
              <a:t>bagi</a:t>
            </a:r>
            <a:r>
              <a:rPr lang="en-US" dirty="0" smtClean="0"/>
              <a:t> “</a:t>
            </a:r>
            <a:r>
              <a:rPr lang="en-US" b="1" dirty="0" err="1" smtClean="0"/>
              <a:t>gerbong</a:t>
            </a:r>
            <a:r>
              <a:rPr lang="en-US" b="1" dirty="0" smtClean="0"/>
              <a:t> </a:t>
            </a:r>
            <a:r>
              <a:rPr lang="en-US" b="1" dirty="0" err="1" smtClean="0"/>
              <a:t>tradisi</a:t>
            </a:r>
            <a:r>
              <a:rPr lang="en-US" b="1" dirty="0" smtClean="0"/>
              <a:t> </a:t>
            </a:r>
            <a:r>
              <a:rPr lang="en-US" b="1" dirty="0" err="1" smtClean="0"/>
              <a:t>kuantitatif</a:t>
            </a:r>
            <a:r>
              <a:rPr lang="en-US" dirty="0" smtClean="0"/>
              <a:t>”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“</a:t>
            </a:r>
            <a:r>
              <a:rPr lang="en-US" b="1" dirty="0" err="1" smtClean="0"/>
              <a:t>Gerbong</a:t>
            </a:r>
            <a:r>
              <a:rPr lang="en-US" b="1" dirty="0" smtClean="0"/>
              <a:t> </a:t>
            </a:r>
            <a:r>
              <a:rPr lang="en-US" b="1" dirty="0" err="1" smtClean="0"/>
              <a:t>Tradisi</a:t>
            </a:r>
            <a:r>
              <a:rPr lang="en-US" b="1" dirty="0" smtClean="0"/>
              <a:t> </a:t>
            </a:r>
            <a:r>
              <a:rPr lang="en-US" b="1" dirty="0" err="1" smtClean="0"/>
              <a:t>Kualitatif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dirty="0" smtClean="0"/>
              <a:t>	Kita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yang </a:t>
            </a:r>
            <a:r>
              <a:rPr lang="en-US" b="1" dirty="0" err="1" smtClean="0"/>
              <a:t>konsisten</a:t>
            </a:r>
            <a:r>
              <a:rPr lang="en-US" b="1" dirty="0" smtClean="0"/>
              <a:t> (</a:t>
            </a:r>
            <a:r>
              <a:rPr lang="en-US" b="1" dirty="0" err="1" smtClean="0"/>
              <a:t>Istiqomah</a:t>
            </a:r>
            <a:r>
              <a:rPr lang="en-US" b="1" dirty="0" smtClean="0"/>
              <a:t>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sejalan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pijakan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Makna</a:t>
            </a:r>
            <a:r>
              <a:rPr lang="en-US" b="1" dirty="0" smtClean="0"/>
              <a:t> </a:t>
            </a:r>
            <a:r>
              <a:rPr lang="en-US" b="1" dirty="0" err="1" smtClean="0"/>
              <a:t>Etika</a:t>
            </a:r>
            <a:r>
              <a:rPr lang="en-US" b="1" dirty="0" smtClean="0"/>
              <a:t> </a:t>
            </a:r>
            <a:r>
              <a:rPr lang="en-US" b="1" dirty="0" err="1" smtClean="0"/>
              <a:t>Akademis</a:t>
            </a:r>
            <a:r>
              <a:rPr lang="en-US" b="1" dirty="0" smtClean="0"/>
              <a:t> </a:t>
            </a:r>
            <a:r>
              <a:rPr lang="en-US" b="1" dirty="0" err="1" smtClean="0"/>
              <a:t>Seorang</a:t>
            </a:r>
            <a:r>
              <a:rPr lang="en-US" b="1" dirty="0" smtClean="0"/>
              <a:t> </a:t>
            </a:r>
            <a:r>
              <a:rPr lang="en-US" b="1" dirty="0" err="1" smtClean="0"/>
              <a:t>Peneliti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bijaksana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)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realita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),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kokoh</a:t>
            </a:r>
            <a:r>
              <a:rPr lang="en-US" dirty="0" smtClean="0"/>
              <a:t> 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Sebaliknya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bijaksana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pijakan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relnya</a:t>
            </a:r>
            <a:r>
              <a:rPr lang="en-US" dirty="0" smtClean="0"/>
              <a:t> (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bersikukuh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 algn="ctr">
              <a:buNone/>
            </a:pPr>
            <a:r>
              <a:rPr lang="en-US" dirty="0" smtClean="0"/>
              <a:t>	</a:t>
            </a:r>
            <a:r>
              <a:rPr lang="en-US" b="1" dirty="0" smtClean="0"/>
              <a:t>DISITULAH MAKNA ETIKA AKADEMIS </a:t>
            </a:r>
          </a:p>
          <a:p>
            <a:pPr algn="ctr">
              <a:buNone/>
            </a:pPr>
            <a:r>
              <a:rPr lang="en-US" b="1" dirty="0" smtClean="0"/>
              <a:t>SEORANG PENELITI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PARADIGMA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Guba</a:t>
            </a:r>
            <a:r>
              <a:rPr lang="en-US" dirty="0" smtClean="0"/>
              <a:t> (1990:17)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ADALAH:</a:t>
            </a:r>
          </a:p>
          <a:p>
            <a:pPr>
              <a:buNone/>
            </a:pPr>
            <a:r>
              <a:rPr lang="en-US" dirty="0" smtClean="0"/>
              <a:t>1.Serangkaian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membimbing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2.Berurusan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prinsip-perinsip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3.Menentukan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b="1" i="1" dirty="0" smtClean="0"/>
              <a:t>BRICOLEUR</a:t>
            </a:r>
          </a:p>
          <a:p>
            <a:pPr>
              <a:buNone/>
            </a:pPr>
            <a:r>
              <a:rPr lang="en-US" b="1" dirty="0" smtClean="0"/>
              <a:t>4.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sama-sama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paradigmanya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BRICOLEUR </a:t>
            </a:r>
            <a:r>
              <a:rPr lang="en-US" dirty="0" err="1" smtClean="0"/>
              <a:t>Menurut</a:t>
            </a:r>
            <a:r>
              <a:rPr lang="en-US" dirty="0" smtClean="0"/>
              <a:t> Levi-Strauss (</a:t>
            </a:r>
            <a:r>
              <a:rPr lang="en-US" dirty="0" err="1" smtClean="0"/>
              <a:t>Denzin</a:t>
            </a:r>
            <a:r>
              <a:rPr lang="en-US" dirty="0" smtClean="0"/>
              <a:t> &amp; </a:t>
            </a:r>
            <a:r>
              <a:rPr lang="en-US" dirty="0" err="1" smtClean="0"/>
              <a:t>Licoln</a:t>
            </a:r>
            <a:r>
              <a:rPr lang="en-US" dirty="0" smtClean="0"/>
              <a:t>, 2009 :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serba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mandiri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Berikoleur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Brikolase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yang </a:t>
            </a:r>
            <a:r>
              <a:rPr lang="en-US" dirty="0" err="1" smtClean="0"/>
              <a:t>disatu</a:t>
            </a:r>
            <a:r>
              <a:rPr lang="en-US" dirty="0" smtClean="0"/>
              <a:t> </a:t>
            </a:r>
            <a:r>
              <a:rPr lang="en-US" dirty="0" err="1" smtClean="0"/>
              <a:t>padukan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rapi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pijakan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, </a:t>
            </a:r>
            <a:r>
              <a:rPr lang="en-US" dirty="0" err="1" smtClean="0"/>
              <a:t>brikoleur</a:t>
            </a:r>
            <a:r>
              <a:rPr lang="en-US" dirty="0" smtClean="0"/>
              <a:t> </a:t>
            </a:r>
            <a:r>
              <a:rPr lang="en-US" dirty="0" err="1" smtClean="0"/>
              <a:t>mahir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mewawancarai</a:t>
            </a:r>
            <a:r>
              <a:rPr lang="en-US" dirty="0" smtClean="0"/>
              <a:t>, </a:t>
            </a:r>
            <a:r>
              <a:rPr lang="en-US" dirty="0" err="1" smtClean="0"/>
              <a:t>menafsirkan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historis</a:t>
            </a:r>
            <a:r>
              <a:rPr lang="en-US" dirty="0" smtClean="0"/>
              <a:t>, </a:t>
            </a:r>
            <a:r>
              <a:rPr lang="en-US" dirty="0" err="1" smtClean="0"/>
              <a:t>merefleksikan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meninstropeksi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biografi</a:t>
            </a:r>
            <a:r>
              <a:rPr lang="en-US" dirty="0" smtClean="0"/>
              <a:t>, gender,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ras</a:t>
            </a:r>
            <a:r>
              <a:rPr lang="en-US" dirty="0" smtClean="0"/>
              <a:t> </a:t>
            </a:r>
            <a:r>
              <a:rPr lang="en-US" dirty="0" err="1" smtClean="0"/>
              <a:t>kesukuan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2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menceritakan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yang </a:t>
            </a:r>
            <a:r>
              <a:rPr lang="en-US" dirty="0" err="1" smtClean="0"/>
              <a:t>dikaji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ditelitinya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2"/>
            </a:pP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berwawasan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ditelitinya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PARADIGMA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Denzim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Lincoln (2009:123)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, </a:t>
            </a:r>
            <a:r>
              <a:rPr lang="en-US" dirty="0" err="1" smtClean="0"/>
              <a:t>ontologi</a:t>
            </a:r>
            <a:r>
              <a:rPr lang="en-US" dirty="0" smtClean="0"/>
              <a:t>, </a:t>
            </a:r>
            <a:r>
              <a:rPr lang="en-US" dirty="0" err="1" smtClean="0"/>
              <a:t>epistemologi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metodologis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metafisika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berurusan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/</a:t>
            </a:r>
            <a:r>
              <a:rPr lang="en-US" dirty="0" err="1" smtClean="0"/>
              <a:t>awal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dimungkinkan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teresebut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bagian-bagiannya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Kpercayaan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semata-mata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argumentasinya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bagus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73162"/>
          </a:xfrm>
        </p:spPr>
        <p:txBody>
          <a:bodyPr>
            <a:normAutofit fontScale="90000"/>
          </a:bodyPr>
          <a:lstStyle/>
          <a:p>
            <a:r>
              <a:rPr lang="en-US" sz="2400" b="1" dirty="0" err="1" smtClean="0"/>
              <a:t>Bagi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Peneliti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paradigma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penelitian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memberikan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penjelasan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tentang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hendak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dilakukan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biasanya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menjawab</a:t>
            </a:r>
            <a:r>
              <a:rPr lang="en-US" sz="2400" b="1" dirty="0" smtClean="0"/>
              <a:t> 3 </a:t>
            </a:r>
            <a:r>
              <a:rPr lang="en-US" sz="2400" b="1" dirty="0" err="1" smtClean="0"/>
              <a:t>elemen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dasar</a:t>
            </a:r>
            <a:r>
              <a:rPr lang="en-US" sz="2400" b="1" dirty="0" smtClean="0"/>
              <a:t>: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PERTANYAAN ONTOLOGI</a:t>
            </a:r>
          </a:p>
          <a:p>
            <a:pPr marL="514350" indent="-514350">
              <a:buNone/>
            </a:pPr>
            <a:r>
              <a:rPr lang="en-US" dirty="0" smtClean="0"/>
              <a:t>	(</a:t>
            </a:r>
            <a:r>
              <a:rPr lang="en-US" b="1" dirty="0" err="1" smtClean="0"/>
              <a:t>Apakah</a:t>
            </a:r>
            <a:r>
              <a:rPr lang="en-US" b="1" dirty="0" smtClean="0"/>
              <a:t> </a:t>
            </a:r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sifat</a:t>
            </a:r>
            <a:r>
              <a:rPr lang="en-US" b="1" dirty="0" smtClean="0"/>
              <a:t> </a:t>
            </a:r>
            <a:r>
              <a:rPr lang="en-US" b="1" dirty="0" err="1" smtClean="0"/>
              <a:t>realitas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apa</a:t>
            </a:r>
            <a:r>
              <a:rPr lang="en-US" b="1" dirty="0" smtClean="0"/>
              <a:t> yang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diketahui</a:t>
            </a:r>
            <a:r>
              <a:rPr lang="en-US" b="1" dirty="0" smtClean="0"/>
              <a:t> </a:t>
            </a:r>
            <a:r>
              <a:rPr lang="en-US" b="1" dirty="0" err="1" smtClean="0"/>
              <a:t>tentangnya</a:t>
            </a:r>
            <a:r>
              <a:rPr lang="en-US" b="1" dirty="0" smtClean="0"/>
              <a:t>?)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Misalnya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menanyakan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: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? </a:t>
            </a:r>
            <a:r>
              <a:rPr lang="en-US" dirty="0" err="1" smtClean="0"/>
              <a:t>Atau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?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HANYA </a:t>
            </a:r>
            <a:r>
              <a:rPr lang="en-US" dirty="0" err="1" smtClean="0"/>
              <a:t>pertanyaan-pertanyaan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eksistensi</a:t>
            </a:r>
            <a:r>
              <a:rPr lang="en-US" dirty="0" smtClean="0"/>
              <a:t> “NYATA”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“NYATA”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Pertanyaan-pertanyaan</a:t>
            </a:r>
            <a:r>
              <a:rPr lang="en-US" dirty="0" smtClean="0"/>
              <a:t> lain,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,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moral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ranah</a:t>
            </a:r>
            <a:r>
              <a:rPr lang="en-US" dirty="0" smtClean="0"/>
              <a:t> </a:t>
            </a:r>
            <a:r>
              <a:rPr lang="en-US" b="1" dirty="0" smtClean="0"/>
              <a:t>ONTOLOGI.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Sambungan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sz="3200" dirty="0" err="1" smtClean="0"/>
              <a:t>Pertanyaan</a:t>
            </a:r>
            <a:r>
              <a:rPr lang="en-US" sz="3200" dirty="0" smtClean="0"/>
              <a:t> EPISTEMOLOGI</a:t>
            </a:r>
          </a:p>
          <a:p>
            <a:pPr marL="284163" lvl="1" indent="34925">
              <a:buNone/>
            </a:pPr>
            <a:r>
              <a:rPr lang="en-US" sz="2800" b="1" dirty="0" smtClean="0"/>
              <a:t>(</a:t>
            </a:r>
            <a:r>
              <a:rPr lang="en-US" sz="2800" b="1" dirty="0" err="1" smtClean="0"/>
              <a:t>Apakah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sifat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hubungan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terjalin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antara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calon</a:t>
            </a:r>
            <a:r>
              <a:rPr lang="en-US" sz="2800" b="1" dirty="0" smtClean="0"/>
              <a:t>) </a:t>
            </a:r>
            <a:r>
              <a:rPr lang="en-US" sz="2800" b="1" dirty="0" err="1" smtClean="0"/>
              <a:t>peneliti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sesuatu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ditelitinya</a:t>
            </a:r>
            <a:r>
              <a:rPr lang="en-US" sz="2800" b="1" dirty="0" smtClean="0"/>
              <a:t>?</a:t>
            </a:r>
          </a:p>
          <a:p>
            <a:pPr marL="284163" lvl="1" indent="34925">
              <a:buNone/>
            </a:pPr>
            <a:r>
              <a:rPr lang="en-US" sz="2800" dirty="0" err="1" smtClean="0"/>
              <a:t>Jawaban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pertanyaan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dibatasi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jawaban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pertanyaan</a:t>
            </a:r>
            <a:r>
              <a:rPr lang="en-US" sz="2800" dirty="0" smtClean="0"/>
              <a:t> </a:t>
            </a:r>
            <a:r>
              <a:rPr lang="en-US" sz="2800" dirty="0" err="1" smtClean="0"/>
              <a:t>ontologis</a:t>
            </a:r>
            <a:r>
              <a:rPr lang="en-US" sz="2800" dirty="0" smtClean="0"/>
              <a:t>,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,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sembarangan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postulatkan</a:t>
            </a:r>
            <a:r>
              <a:rPr lang="en-US" sz="2800" dirty="0" smtClean="0"/>
              <a:t> (</a:t>
            </a:r>
            <a:r>
              <a:rPr lang="en-US" sz="2800" dirty="0" err="1" smtClean="0"/>
              <a:t>disimpulkan</a:t>
            </a:r>
            <a:r>
              <a:rPr lang="en-US" sz="2800" dirty="0" smtClean="0"/>
              <a:t>)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443</TotalTime>
  <Words>287</Words>
  <Application>Microsoft Office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PARADIGMA PENELITIAN KOMUNIKASI KUALITATIF</vt:lpstr>
      <vt:lpstr>Konseptualisasi Paradigma</vt:lpstr>
      <vt:lpstr>Sehingga:</vt:lpstr>
      <vt:lpstr>Makna Etika Akademis Seorang Peneliti</vt:lpstr>
      <vt:lpstr>PARADIGMA Menurut Guba (1990:17)</vt:lpstr>
      <vt:lpstr>BRICOLEUR Menurut Levi-Strauss (Denzin &amp; Licoln, 2009 : 2)</vt:lpstr>
      <vt:lpstr>PARADIGMA Menurut Denzim dan Lincoln (2009:123)</vt:lpstr>
      <vt:lpstr>Bagi Peneliti, paradigma penelitian memberikan penjelasan tentang apa yang hendak dilakukan, biasanya dengan menjawab 3 elemen dasar:</vt:lpstr>
      <vt:lpstr>Sambungan….</vt:lpstr>
      <vt:lpstr>Sambungan…</vt:lpstr>
      <vt:lpstr>PARADIGMA PENELITIAN Menurut Denzi</vt:lpstr>
      <vt:lpstr>Dikatakan Paradigma KLASIK karena:</vt:lpstr>
      <vt:lpstr>KONSTRUKTIVIS </vt:lpstr>
      <vt:lpstr>PARADIGMA KRITIS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PARADIGMA PENELITIAN KOMUNIKASI KUALITATIF</dc:title>
  <dc:creator>Universitas Komputer Indonesia</dc:creator>
  <cp:lastModifiedBy>User</cp:lastModifiedBy>
  <cp:revision>3</cp:revision>
  <dcterms:created xsi:type="dcterms:W3CDTF">2015-03-17T03:16:16Z</dcterms:created>
  <dcterms:modified xsi:type="dcterms:W3CDTF">2019-03-01T10:37:29Z</dcterms:modified>
</cp:coreProperties>
</file>