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  <p:sldId id="265" r:id="rId12"/>
    <p:sldId id="27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7" r:id="rId21"/>
    <p:sldId id="274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8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18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468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70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98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343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24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07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321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99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E1D65-8761-4068-9346-5EA85B4839D7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1780-563D-43EA-8EF4-88EAAFED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136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TUGAS KELOMPOK</a:t>
            </a:r>
            <a:br>
              <a:rPr lang="en-US" dirty="0" smtClean="0"/>
            </a:br>
            <a:r>
              <a:rPr lang="en-US" dirty="0" smtClean="0"/>
              <a:t>MENULIS ARTIKEL ILMIAH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12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4 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 </a:t>
            </a:r>
            <a:r>
              <a:rPr lang="en-US" dirty="0" err="1" smtClean="0"/>
              <a:t>bagian</a:t>
            </a:r>
            <a:r>
              <a:rPr lang="en-US" dirty="0" smtClean="0"/>
              <a:t> PENDAHULUAN :</a:t>
            </a:r>
          </a:p>
          <a:p>
            <a:pPr lvl="1"/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lvl="1"/>
            <a:r>
              <a:rPr lang="en-US" dirty="0" smtClean="0"/>
              <a:t>State of art (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penelitian-penelitian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Jadi</a:t>
            </a:r>
            <a:r>
              <a:rPr lang="en-US" dirty="0" smtClean="0"/>
              <a:t> minimal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paragraph (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PENDAHULUAN 2 </a:t>
            </a:r>
            <a:r>
              <a:rPr lang="en-US" dirty="0" err="1" smtClean="0"/>
              <a:t>halaman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956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: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mensitasi</a:t>
            </a:r>
            <a:r>
              <a:rPr lang="en-US" dirty="0" smtClean="0"/>
              <a:t> </a:t>
            </a:r>
            <a:r>
              <a:rPr lang="en-US" dirty="0" err="1" smtClean="0"/>
              <a:t>jurnal-jurnal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</a:t>
            </a:r>
            <a:r>
              <a:rPr lang="en-US" dirty="0" err="1" smtClean="0"/>
              <a:t>maksimal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) (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data)</a:t>
            </a:r>
          </a:p>
          <a:p>
            <a:r>
              <a:rPr lang="en-US" dirty="0" err="1" smtClean="0"/>
              <a:t>Mensitasi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Mendeley</a:t>
            </a:r>
            <a:r>
              <a:rPr lang="en-US" dirty="0" smtClean="0"/>
              <a:t> (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Pa Jana)</a:t>
            </a:r>
          </a:p>
          <a:p>
            <a:r>
              <a:rPr lang="en-US" dirty="0" smtClean="0"/>
              <a:t>GUNAKAN BAHASA INDONESIA YANG BAIK DAN BENAR (EYD </a:t>
            </a:r>
            <a:r>
              <a:rPr lang="en-US" dirty="0" err="1" smtClean="0"/>
              <a:t>dan</a:t>
            </a:r>
            <a:r>
              <a:rPr lang="en-US" dirty="0" smtClean="0"/>
              <a:t> SPOK)</a:t>
            </a:r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/ </a:t>
            </a:r>
            <a:r>
              <a:rPr lang="en-US" dirty="0" err="1" smtClean="0"/>
              <a:t>tabel</a:t>
            </a:r>
            <a:r>
              <a:rPr lang="en-US" dirty="0" smtClean="0"/>
              <a:t> / </a:t>
            </a:r>
            <a:r>
              <a:rPr lang="en-US" dirty="0" err="1" smtClean="0"/>
              <a:t>grafik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pencantuman</a:t>
            </a:r>
            <a:r>
              <a:rPr lang="en-US" dirty="0" smtClean="0"/>
              <a:t> </a:t>
            </a:r>
            <a:r>
              <a:rPr lang="en-US" dirty="0" err="1" smtClean="0"/>
              <a:t>gambal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template</a:t>
            </a:r>
          </a:p>
          <a:p>
            <a:pPr lvl="1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endParaRPr lang="en-US" dirty="0" smtClean="0"/>
          </a:p>
          <a:p>
            <a:pPr lvl="1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paragraph</a:t>
            </a:r>
          </a:p>
          <a:p>
            <a:pPr lvl="1"/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diusahakan</a:t>
            </a:r>
            <a:r>
              <a:rPr lang="en-US" dirty="0" smtClean="0"/>
              <a:t> </a:t>
            </a:r>
            <a:r>
              <a:rPr lang="en-US" dirty="0" err="1" smtClean="0"/>
              <a:t>seukuran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paragraph</a:t>
            </a:r>
          </a:p>
          <a:p>
            <a:pPr lvl="1"/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sepantasnya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dibesar-besarkan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)</a:t>
            </a:r>
          </a:p>
          <a:p>
            <a:pPr lvl="1"/>
            <a:r>
              <a:rPr lang="id-ID" dirty="0"/>
              <a:t>Semua gambar harus beresolusi tinggi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841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/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 :</a:t>
            </a:r>
          </a:p>
          <a:p>
            <a:pPr lvl="1"/>
            <a:r>
              <a:rPr lang="en-US" dirty="0" err="1" smtClean="0"/>
              <a:t>Panggil</a:t>
            </a:r>
            <a:r>
              <a:rPr lang="en-US" dirty="0" smtClean="0"/>
              <a:t> </a:t>
            </a:r>
            <a:r>
              <a:rPr lang="en-US" dirty="0" err="1"/>
              <a:t>nomornya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“below”, “follow”, </a:t>
            </a:r>
            <a:r>
              <a:rPr lang="en-US" dirty="0" err="1" smtClean="0"/>
              <a:t>dsb</a:t>
            </a:r>
            <a:endParaRPr lang="en-US" dirty="0" smtClean="0"/>
          </a:p>
          <a:p>
            <a:pPr lvl="1"/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: </a:t>
            </a:r>
            <a:r>
              <a:rPr lang="en-US" dirty="0" err="1"/>
              <a:t>Tabel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 smtClean="0"/>
              <a:t>bawah</a:t>
            </a:r>
            <a:endParaRPr lang="en-US" dirty="0" smtClean="0"/>
          </a:p>
          <a:p>
            <a:pPr lvl="1"/>
            <a:r>
              <a:rPr lang="en-US" dirty="0"/>
              <a:t>TABEL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terpotong</a:t>
            </a:r>
            <a:r>
              <a:rPr lang="en-US" dirty="0"/>
              <a:t>,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terpotong</a:t>
            </a:r>
            <a:r>
              <a:rPr lang="en-US" dirty="0"/>
              <a:t>, table caption -&gt; </a:t>
            </a:r>
            <a:r>
              <a:rPr lang="en-US" dirty="0" err="1" smtClean="0"/>
              <a:t>lanjutan</a:t>
            </a:r>
            <a:endParaRPr lang="en-US" dirty="0" smtClean="0"/>
          </a:p>
          <a:p>
            <a:pPr lvl="1"/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DIPANGGIL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paragraph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kalimat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6542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berbarengan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Semua daftar pustaka digunakan dalam bagian </a:t>
            </a:r>
            <a:r>
              <a:rPr lang="id-ID" dirty="0" smtClean="0"/>
              <a:t>isi</a:t>
            </a:r>
            <a:endParaRPr lang="en-US" dirty="0" smtClean="0"/>
          </a:p>
          <a:p>
            <a:r>
              <a:rPr lang="en-US" dirty="0"/>
              <a:t>Cara </a:t>
            </a:r>
            <a:r>
              <a:rPr lang="en-US" dirty="0" err="1"/>
              <a:t>sitasi</a:t>
            </a:r>
            <a:r>
              <a:rPr lang="en-US" dirty="0"/>
              <a:t> : [1,2,5], [1, 3-5], [1-4</a:t>
            </a:r>
            <a:r>
              <a:rPr lang="en-US" dirty="0" smtClean="0"/>
              <a:t>]</a:t>
            </a:r>
          </a:p>
          <a:p>
            <a:r>
              <a:rPr lang="id-ID" dirty="0"/>
              <a:t>Gunakan </a:t>
            </a:r>
            <a:r>
              <a:rPr lang="id-ID" dirty="0" smtClean="0"/>
              <a:t>Mendeley</a:t>
            </a:r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jurnal-jurnal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7317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State of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penelitian-penelitian</a:t>
            </a:r>
            <a:r>
              <a:rPr lang="en-US" dirty="0" smtClean="0"/>
              <a:t> orang lain</a:t>
            </a:r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mensitasi</a:t>
            </a:r>
            <a:r>
              <a:rPr lang="en-US" dirty="0" smtClean="0"/>
              <a:t> </a:t>
            </a:r>
            <a:r>
              <a:rPr lang="en-US" dirty="0" err="1" smtClean="0"/>
              <a:t>jurnal-jurnal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</a:t>
            </a:r>
            <a:r>
              <a:rPr lang="en-US" dirty="0" err="1" smtClean="0"/>
              <a:t>maksimal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) minimal 10 </a:t>
            </a:r>
            <a:r>
              <a:rPr lang="en-US" dirty="0" err="1" smtClean="0"/>
              <a:t>jurnal</a:t>
            </a:r>
            <a:endParaRPr lang="en-US" dirty="0" smtClean="0"/>
          </a:p>
          <a:p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penelitian-penelitian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(HARUS ADA PERBEDAAN)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355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Mengeksplisitkan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520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5 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Isi abstrak : Latar belakang (1-2 kalimat), Tujuan, metode singkat </a:t>
            </a:r>
            <a:r>
              <a:rPr lang="id-ID" dirty="0">
                <a:solidFill>
                  <a:srgbClr val="FF0000"/>
                </a:solidFill>
              </a:rPr>
              <a:t>dan temuan penting (nanti), implikasi </a:t>
            </a:r>
            <a:r>
              <a:rPr lang="id-ID" dirty="0" smtClean="0">
                <a:solidFill>
                  <a:srgbClr val="FF0000"/>
                </a:solidFill>
              </a:rPr>
              <a:t>temuan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boleh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pertemuan</a:t>
            </a:r>
            <a:r>
              <a:rPr lang="en-US" dirty="0" smtClean="0">
                <a:solidFill>
                  <a:srgbClr val="FF0000"/>
                </a:solidFill>
              </a:rPr>
              <a:t> II)</a:t>
            </a:r>
          </a:p>
          <a:p>
            <a:r>
              <a:rPr lang="id-ID" dirty="0"/>
              <a:t>Tidak boleh memindahkan copy paste dari bagian </a:t>
            </a:r>
            <a:r>
              <a:rPr lang="id-ID" dirty="0" smtClean="0"/>
              <a:t>pendahuluan</a:t>
            </a:r>
            <a:endParaRPr lang="en-US" dirty="0" smtClean="0"/>
          </a:p>
          <a:p>
            <a:r>
              <a:rPr lang="id-ID" dirty="0"/>
              <a:t>Dibuat satu paragraf, yang ringkas, jelas, utuh, tidak ada acuan pustaka, gambar dan tabel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3632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6 : </a:t>
            </a:r>
            <a:r>
              <a:rPr lang="en-US" dirty="0" err="1" smtClean="0"/>
              <a:t>Membuat</a:t>
            </a:r>
            <a:r>
              <a:rPr lang="en-US" dirty="0" smtClean="0"/>
              <a:t> kata </a:t>
            </a:r>
            <a:r>
              <a:rPr lang="en-US" dirty="0" err="1" smtClean="0"/>
              <a:t>kunci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8666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7 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translator (</a:t>
            </a:r>
            <a:r>
              <a:rPr lang="en-US" dirty="0" err="1" smtClean="0"/>
              <a:t>saja</a:t>
            </a:r>
            <a:r>
              <a:rPr lang="en-US" dirty="0" smtClean="0"/>
              <a:t>).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1300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8 :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di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(printout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Pa Aria </a:t>
            </a:r>
            <a:r>
              <a:rPr lang="en-US" dirty="0" err="1" smtClean="0"/>
              <a:t>dan</a:t>
            </a:r>
            <a:r>
              <a:rPr lang="en-US" dirty="0" smtClean="0"/>
              <a:t> Pa Jana)</a:t>
            </a:r>
          </a:p>
          <a:p>
            <a:r>
              <a:rPr lang="en-US" dirty="0" smtClean="0"/>
              <a:t>Akan </a:t>
            </a:r>
            <a:r>
              <a:rPr lang="en-US" dirty="0" err="1" smtClean="0"/>
              <a:t>diberi</a:t>
            </a:r>
            <a:r>
              <a:rPr lang="en-US" dirty="0" smtClean="0"/>
              <a:t> review </a:t>
            </a:r>
            <a:r>
              <a:rPr lang="en-US" dirty="0" err="1" smtClean="0"/>
              <a:t>perbaikan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direview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direview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dipisah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: yang </a:t>
            </a:r>
            <a:r>
              <a:rPr lang="en-US" dirty="0" err="1" smtClean="0"/>
              <a:t>dikumpulkan</a:t>
            </a:r>
            <a:r>
              <a:rPr lang="en-US" dirty="0" smtClean="0"/>
              <a:t> : printout :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direview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review (</a:t>
            </a:r>
            <a:r>
              <a:rPr lang="en-US" dirty="0" err="1" smtClean="0"/>
              <a:t>diketik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7275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 </a:t>
            </a:r>
            <a:r>
              <a:rPr lang="en-US" dirty="0" err="1" smtClean="0"/>
              <a:t>Yusrila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9549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Jadikan</a:t>
            </a:r>
            <a:r>
              <a:rPr lang="en-US" dirty="0" smtClean="0"/>
              <a:t> </a:t>
            </a:r>
            <a:r>
              <a:rPr lang="en-US" dirty="0" err="1" smtClean="0"/>
              <a:t>ojs.telekontran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</a:t>
            </a:r>
            <a:r>
              <a:rPr lang="en-US" dirty="0" err="1" smtClean="0"/>
              <a:t>otomatis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browser </a:t>
            </a:r>
            <a:r>
              <a:rPr lang="en-US" dirty="0" err="1" smtClean="0"/>
              <a:t>di</a:t>
            </a:r>
            <a:r>
              <a:rPr lang="en-US" smtClean="0"/>
              <a:t> HP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semester </a:t>
            </a:r>
            <a:r>
              <a:rPr lang="en-US" dirty="0" err="1" smtClean="0"/>
              <a:t>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9900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METODE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HASIL DAN 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031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12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smtClean="0"/>
              <a:t>File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copy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683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57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 </a:t>
            </a:r>
            <a:r>
              <a:rPr lang="en-US" dirty="0" err="1" smtClean="0"/>
              <a:t>Jurnal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Abstrak</a:t>
            </a:r>
            <a:r>
              <a:rPr lang="en-US" dirty="0" smtClean="0"/>
              <a:t> (Indonesia &amp; </a:t>
            </a:r>
            <a:r>
              <a:rPr lang="en-US" dirty="0" err="1" smtClean="0"/>
              <a:t>Inggris</a:t>
            </a:r>
            <a:r>
              <a:rPr lang="en-US" dirty="0" smtClean="0"/>
              <a:t>) : 1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Pendahuluan</a:t>
            </a:r>
            <a:r>
              <a:rPr lang="en-US" dirty="0" smtClean="0"/>
              <a:t> : 2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Metodologi</a:t>
            </a:r>
            <a:r>
              <a:rPr lang="en-US" dirty="0" smtClean="0"/>
              <a:t> : 2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: 5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: 2 </a:t>
            </a:r>
            <a:r>
              <a:rPr lang="en-US" dirty="0" err="1" smtClean="0"/>
              <a:t>halaman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12 </a:t>
            </a:r>
            <a:r>
              <a:rPr lang="en-US" dirty="0" err="1" smtClean="0"/>
              <a:t>halaman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14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1 :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Harus</a:t>
            </a:r>
            <a:r>
              <a:rPr lang="en-US" dirty="0" smtClean="0"/>
              <a:t> LUGAS </a:t>
            </a:r>
            <a:r>
              <a:rPr lang="en-US" dirty="0" err="1" smtClean="0"/>
              <a:t>dan</a:t>
            </a:r>
            <a:r>
              <a:rPr lang="en-US" dirty="0" smtClean="0"/>
              <a:t> INFORMATIF</a:t>
            </a:r>
          </a:p>
          <a:p>
            <a:r>
              <a:rPr lang="id-ID" dirty="0"/>
              <a:t>Judul dibuat dalam 2 bahasa : bahasa Indonesia dan bahasa </a:t>
            </a:r>
            <a:r>
              <a:rPr lang="id-ID" dirty="0" smtClean="0"/>
              <a:t>Inggris</a:t>
            </a:r>
            <a:endParaRPr lang="en-US" dirty="0" smtClean="0"/>
          </a:p>
          <a:p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, copy </a:t>
            </a:r>
            <a:r>
              <a:rPr lang="en-US" dirty="0" err="1"/>
              <a:t>lalu</a:t>
            </a:r>
            <a:r>
              <a:rPr lang="en-US" dirty="0"/>
              <a:t> paste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goolge</a:t>
            </a:r>
            <a:r>
              <a:rPr lang="en-US" dirty="0"/>
              <a:t> scholar. Ada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 smtClean="0"/>
              <a:t>?</a:t>
            </a:r>
          </a:p>
          <a:p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orang lain (</a:t>
            </a:r>
            <a:r>
              <a:rPr lang="en-US" b="1" dirty="0" err="1"/>
              <a:t>cek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science direct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ieee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494680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2 : Download template </a:t>
            </a:r>
            <a:r>
              <a:rPr lang="en-US" dirty="0" err="1" smtClean="0"/>
              <a:t>Telekontran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293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3 :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template </a:t>
            </a:r>
            <a:r>
              <a:rPr lang="en-US" dirty="0" err="1" smtClean="0"/>
              <a:t>Telekontran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email (</a:t>
            </a:r>
            <a:r>
              <a:rPr lang="en-US" dirty="0" err="1" smtClean="0"/>
              <a:t>wajib</a:t>
            </a:r>
            <a:r>
              <a:rPr lang="en-US" dirty="0" smtClean="0"/>
              <a:t> email </a:t>
            </a:r>
            <a:r>
              <a:rPr lang="en-US" dirty="0" err="1" smtClean="0"/>
              <a:t>unikom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88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662</Words>
  <Application>Microsoft Office PowerPoint</Application>
  <PresentationFormat>Custom</PresentationFormat>
  <Paragraphs>75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TUGAS KELOMPOK MENULIS ARTIKEL ILMIAH</vt:lpstr>
      <vt:lpstr>Slide 2</vt:lpstr>
      <vt:lpstr>Pembagian Kelompok</vt:lpstr>
      <vt:lpstr>Pembagian Tema</vt:lpstr>
      <vt:lpstr>Publikasi Artikel Ilmiah</vt:lpstr>
      <vt:lpstr>Isi Jurnal :</vt:lpstr>
      <vt:lpstr>Langkah 1 : Menyusun Judul (berdasarkan tema)</vt:lpstr>
      <vt:lpstr>Langkah 2 : Download template Telekontran</vt:lpstr>
      <vt:lpstr>Langkah 3 : Tulis judul pada template Telekontran</vt:lpstr>
      <vt:lpstr>Langkah 4 : Membuat Bagian PENDAHULUAN</vt:lpstr>
      <vt:lpstr>Bagian : Latar Belakang Masalah</vt:lpstr>
      <vt:lpstr>Slide 12</vt:lpstr>
      <vt:lpstr>Bagian Pendahuluan dibuat berbarengan dengan pembuatan DAFTAR PUSTAKA</vt:lpstr>
      <vt:lpstr>Bagian State of Art</vt:lpstr>
      <vt:lpstr>Bagian tujuan</vt:lpstr>
      <vt:lpstr>Langkah 5 : Membuat abstrak</vt:lpstr>
      <vt:lpstr>Langkah 6 : Membuat kata kunci</vt:lpstr>
      <vt:lpstr>Langkah 7 : Membuat abstrak dalam bahasa Inggris</vt:lpstr>
      <vt:lpstr>Langkah 8 : Sebelum pertemuan selanjutnya, artikel harus sudah di review</vt:lpstr>
      <vt:lpstr>Jadikan ojs.telekontran sebagai tampilan pertama (otomatis) pada browser di HP</vt:lpstr>
      <vt:lpstr>Slide 21</vt:lpstr>
      <vt:lpstr>Pertemuan selanjutnya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 MENULIS ARTIKEL ILMIAH</dc:title>
  <dc:creator>Windows User</dc:creator>
  <cp:lastModifiedBy>acer</cp:lastModifiedBy>
  <cp:revision>6</cp:revision>
  <dcterms:created xsi:type="dcterms:W3CDTF">2019-03-05T16:26:23Z</dcterms:created>
  <dcterms:modified xsi:type="dcterms:W3CDTF">2019-03-06T02:41:50Z</dcterms:modified>
</cp:coreProperties>
</file>