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101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365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20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91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55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01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3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864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687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1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859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6F43-A38D-4E6B-8CFF-A23467F3DC17}" type="datetimeFigureOut">
              <a:rPr lang="id-ID" smtClean="0"/>
              <a:t>04/03/2018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602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id-ID" dirty="0" smtClean="0"/>
              <a:t>Pengantar Optimisasi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6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Materi Perkuliahan(1)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Linier Programming</a:t>
            </a:r>
            <a:r>
              <a:rPr lang="id-ID" sz="2800" dirty="0" smtClean="0"/>
              <a:t> (1)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Formulasi model LP</a:t>
            </a:r>
          </a:p>
          <a:p>
            <a:pPr marL="560070" indent="-514350">
              <a:buFont typeface="+mj-lt"/>
              <a:buAutoNum type="arabicPeriod" startAt="2"/>
            </a:pPr>
            <a:r>
              <a:rPr lang="id-ID" sz="2800" i="1" dirty="0" smtClean="0"/>
              <a:t>Linier Programming</a:t>
            </a:r>
            <a:r>
              <a:rPr lang="id-ID" sz="2800" dirty="0" smtClean="0"/>
              <a:t> (2)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Simpleks Method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Big-M Method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Two Phase Method</a:t>
            </a:r>
          </a:p>
          <a:p>
            <a:pPr marL="560070" indent="-514350">
              <a:buFont typeface="+mj-lt"/>
              <a:buAutoNum type="arabicPeriod" startAt="3"/>
            </a:pPr>
            <a:r>
              <a:rPr lang="id-ID" sz="2800" dirty="0" smtClean="0"/>
              <a:t>Teori Dualitas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7740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638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600" dirty="0"/>
              <a:t>Materi </a:t>
            </a:r>
            <a:r>
              <a:rPr lang="id-ID" sz="3600" dirty="0" smtClean="0"/>
              <a:t>Perkuliahan(2)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400800" cy="4137640"/>
          </a:xfrm>
        </p:spPr>
        <p:txBody>
          <a:bodyPr>
            <a:normAutofit fontScale="55000" lnSpcReduction="20000"/>
          </a:bodyPr>
          <a:lstStyle/>
          <a:p>
            <a:pPr marL="560070" indent="-514350">
              <a:buFont typeface="+mj-lt"/>
              <a:buAutoNum type="arabicPeriod" startAt="4"/>
            </a:pPr>
            <a:r>
              <a:rPr lang="id-ID" sz="5100" i="1" dirty="0" smtClean="0"/>
              <a:t>Integer Programming</a:t>
            </a:r>
          </a:p>
          <a:p>
            <a:pPr marL="45720" indent="0">
              <a:buNone/>
            </a:pPr>
            <a:r>
              <a:rPr lang="id-ID" sz="5100" dirty="0"/>
              <a:t>	</a:t>
            </a:r>
            <a:r>
              <a:rPr lang="id-ID" sz="5100" dirty="0" smtClean="0"/>
              <a:t>- </a:t>
            </a:r>
            <a:r>
              <a:rPr lang="id-ID" sz="5100" i="1" dirty="0" smtClean="0"/>
              <a:t>Branch and Bound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Knapsack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Enumerasi Implisit</a:t>
            </a:r>
          </a:p>
          <a:p>
            <a:pPr marL="560070" indent="-514350">
              <a:buFont typeface="+mj-lt"/>
              <a:buAutoNum type="arabicPeriod" startAt="5"/>
            </a:pPr>
            <a:r>
              <a:rPr lang="id-ID" sz="5100" dirty="0" smtClean="0"/>
              <a:t>Analisa Jaringan</a:t>
            </a:r>
          </a:p>
          <a:p>
            <a:pPr marL="45720" indent="0">
              <a:buNone/>
            </a:pPr>
            <a:r>
              <a:rPr lang="id-ID" sz="5100" dirty="0"/>
              <a:t>	</a:t>
            </a:r>
            <a:r>
              <a:rPr lang="id-ID" sz="5100" dirty="0" smtClean="0"/>
              <a:t>- </a:t>
            </a:r>
            <a:r>
              <a:rPr lang="id-ID" sz="5100" i="1" dirty="0" smtClean="0"/>
              <a:t>Shortest Route</a:t>
            </a:r>
          </a:p>
          <a:p>
            <a:pPr marL="45720" indent="0">
              <a:buNone/>
            </a:pPr>
            <a:r>
              <a:rPr lang="id-ID" sz="5100" i="1" dirty="0"/>
              <a:t>	- Minimal Spanning </a:t>
            </a:r>
            <a:r>
              <a:rPr lang="id-ID" sz="5100" i="1" dirty="0" smtClean="0"/>
              <a:t>Tree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Maximal Flow</a:t>
            </a:r>
          </a:p>
          <a:p>
            <a:pPr marL="960120" indent="-914400">
              <a:buFont typeface="+mj-lt"/>
              <a:buAutoNum type="arabicPeriod" startAt="6"/>
            </a:pPr>
            <a:r>
              <a:rPr lang="id-ID" sz="5100" dirty="0" smtClean="0"/>
              <a:t>Model Transportasi</a:t>
            </a:r>
          </a:p>
          <a:p>
            <a:pPr marL="45720" indent="0">
              <a:buNone/>
            </a:pPr>
            <a:endParaRPr lang="id-ID" sz="2800" dirty="0" smtClean="0"/>
          </a:p>
          <a:p>
            <a:pPr marL="560070" indent="-514350">
              <a:buFont typeface="+mj-lt"/>
              <a:buAutoNum type="arabicPeriod" startAt="4"/>
            </a:pPr>
            <a:endParaRPr lang="id-ID" sz="2800" dirty="0" smtClean="0"/>
          </a:p>
          <a:p>
            <a:pPr marL="560070" indent="-514350">
              <a:buFont typeface="+mj-lt"/>
              <a:buAutoNum type="arabicPeriod" startAt="4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8434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6669360" cy="3474720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Optimization</a:t>
            </a:r>
            <a:r>
              <a:rPr lang="id-ID" sz="2800" dirty="0" smtClean="0"/>
              <a:t> : S.S Rao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Taha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Tjutju Tarliah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Siswanto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Penelitian Operasional : P.Siagian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49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Merupakan suatu upaya sistematis untuk memilih elemen terbaik dari suatu kumpulan elemen yang ada.</a:t>
            </a:r>
          </a:p>
          <a:p>
            <a:pPr algn="just"/>
            <a:r>
              <a:rPr lang="id-ID" sz="2800" dirty="0" smtClean="0"/>
              <a:t>Di dalam kontek matematika, optimisasi ini bisa dinyatakan suatu usaha sistematis untuk mencari nilai maksimum atau minimum dari suatu fungsi</a:t>
            </a:r>
          </a:p>
          <a:p>
            <a:pPr marL="4572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10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 Optimisasi merupakan proses mencari nilai terbaik berdasarkan fungsi tujuan dengan daerah asal yang telah didefinisikan</a:t>
            </a:r>
          </a:p>
        </p:txBody>
      </p:sp>
    </p:spTree>
    <p:extLst>
      <p:ext uri="{BB962C8B-B14F-4D97-AF65-F5344CB8AC3E}">
        <p14:creationId xmlns:p14="http://schemas.microsoft.com/office/powerpoint/2010/main" val="33680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dirty="0" smtClean="0"/>
              <a:t>Optimisasi </a:t>
            </a:r>
            <a:r>
              <a:rPr lang="id-ID" sz="2800" dirty="0" smtClean="0"/>
              <a:t>dipakai di hampir semua bidang ilmu teknik dan non teknik</a:t>
            </a:r>
          </a:p>
          <a:p>
            <a:pPr algn="just"/>
            <a:r>
              <a:rPr lang="id-ID" sz="2800" dirty="0" smtClean="0"/>
              <a:t>Optimisasi seringkali menjadi fokus utama dalam dalam pengambilan keputusan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512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52728" cy="57606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id-ID" sz="4400" dirty="0" smtClean="0"/>
              <a:t>Pengambilan Keputusan(1)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Perumusan Masalah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Pemodelan Masalah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Optimalisasi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Implementasi</a:t>
            </a:r>
          </a:p>
          <a:p>
            <a:pPr marL="560070" indent="-514350">
              <a:buFont typeface="+mj-lt"/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659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23127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/>
              <a:t>Pengambilan </a:t>
            </a:r>
            <a:r>
              <a:rPr lang="id-ID" sz="4000" dirty="0" smtClean="0"/>
              <a:t>Keputusan(2)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85" y="1628800"/>
            <a:ext cx="737361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dirty="0" smtClean="0"/>
              <a:t>Permasalahan Optimisasi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Permasalahan optimisasi dapat dibedakan menjadi permasalahan diskrit dan kontinu</a:t>
            </a:r>
          </a:p>
          <a:p>
            <a:pPr algn="just"/>
            <a:r>
              <a:rPr lang="id-ID" sz="2800" dirty="0" smtClean="0"/>
              <a:t>Permasalahan diskrit mempunyai penyelesaian yang terbatas dibandingkan dengan permasalahan kontinu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574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Model Optimisasi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i="1" dirty="0" smtClean="0"/>
              <a:t>Mathematical programming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Linier Programming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Nonlinier Programming</a:t>
            </a:r>
          </a:p>
          <a:p>
            <a:pPr algn="just"/>
            <a:r>
              <a:rPr lang="id-ID" sz="2800" i="1" dirty="0" smtClean="0"/>
              <a:t>Integer Programming</a:t>
            </a:r>
          </a:p>
          <a:p>
            <a:pPr algn="just"/>
            <a:r>
              <a:rPr lang="id-ID" sz="2800" i="1" dirty="0" smtClean="0"/>
              <a:t>Mixed Integer Programming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97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Model Optimisasi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Berdasarkan tujuannya :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Single objective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Multi objective</a:t>
            </a:r>
          </a:p>
          <a:p>
            <a:pPr marL="45720" indent="0">
              <a:buNone/>
            </a:pP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16708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167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Pengantar Optimisasi</vt:lpstr>
      <vt:lpstr>Definisi(1)</vt:lpstr>
      <vt:lpstr>Definisi (2)</vt:lpstr>
      <vt:lpstr>Definisi (3)</vt:lpstr>
      <vt:lpstr>Pengambilan Keputusan(1)</vt:lpstr>
      <vt:lpstr>Pengambilan Keputusan(2)</vt:lpstr>
      <vt:lpstr>Permasalahan Optimisasi</vt:lpstr>
      <vt:lpstr>Model Optimisasi (1)</vt:lpstr>
      <vt:lpstr>Model Optimisasi (2)</vt:lpstr>
      <vt:lpstr>Materi Perkuliahan(1)</vt:lpstr>
      <vt:lpstr>Materi Perkuliahan(2)</vt:lpstr>
      <vt:lpstr>Referensi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Optimisasi</dc:title>
  <dc:creator>ismail - [2010]</dc:creator>
  <cp:lastModifiedBy>ismail - [2010]</cp:lastModifiedBy>
  <cp:revision>14</cp:revision>
  <dcterms:created xsi:type="dcterms:W3CDTF">2014-09-10T14:36:43Z</dcterms:created>
  <dcterms:modified xsi:type="dcterms:W3CDTF">2018-03-04T14:02:14Z</dcterms:modified>
</cp:coreProperties>
</file>