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4469-1F40-4A8D-9651-56C7FBF8CD82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B91-C347-4A0D-8F3B-1DE904C6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03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4469-1F40-4A8D-9651-56C7FBF8CD82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B91-C347-4A0D-8F3B-1DE904C6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46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4469-1F40-4A8D-9651-56C7FBF8CD82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B91-C347-4A0D-8F3B-1DE904C6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84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4469-1F40-4A8D-9651-56C7FBF8CD82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B91-C347-4A0D-8F3B-1DE904C6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4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4469-1F40-4A8D-9651-56C7FBF8CD82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B91-C347-4A0D-8F3B-1DE904C6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9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4469-1F40-4A8D-9651-56C7FBF8CD82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B91-C347-4A0D-8F3B-1DE904C6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4469-1F40-4A8D-9651-56C7FBF8CD82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B91-C347-4A0D-8F3B-1DE904C6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6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4469-1F40-4A8D-9651-56C7FBF8CD82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B91-C347-4A0D-8F3B-1DE904C6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8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4469-1F40-4A8D-9651-56C7FBF8CD82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B91-C347-4A0D-8F3B-1DE904C6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1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4469-1F40-4A8D-9651-56C7FBF8CD82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B91-C347-4A0D-8F3B-1DE904C6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5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4469-1F40-4A8D-9651-56C7FBF8CD82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B91-C347-4A0D-8F3B-1DE904C6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4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84469-1F40-4A8D-9651-56C7FBF8CD82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58B91-C347-4A0D-8F3B-1DE904C6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7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RENCANA PEMBELAJARAN SEMESTER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PASAR MODAL DAN MANAJEMEN PORTOFOLIO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338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Pengertian</a:t>
            </a:r>
            <a:r>
              <a:rPr lang="en-US" dirty="0" smtClean="0"/>
              <a:t> &amp;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Modal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Pasar</a:t>
            </a:r>
            <a:r>
              <a:rPr lang="en-US" dirty="0" smtClean="0"/>
              <a:t> Modal di Indonesia</a:t>
            </a:r>
          </a:p>
          <a:p>
            <a:pPr marL="514350" indent="-514350">
              <a:buAutoNum type="arabicPeriod"/>
            </a:pPr>
            <a:r>
              <a:rPr lang="en-US" dirty="0" smtClean="0"/>
              <a:t>Return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Portofolio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Model-model </a:t>
            </a:r>
            <a:r>
              <a:rPr lang="en-US" dirty="0" err="1" smtClean="0"/>
              <a:t>Keseimbangan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5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8. </a:t>
            </a:r>
            <a:r>
              <a:rPr lang="en-US" dirty="0" err="1" smtClean="0"/>
              <a:t>Pengertian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Obligasi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9.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Portofolio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11.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12. </a:t>
            </a:r>
            <a:r>
              <a:rPr lang="en-US" dirty="0" err="1" smtClean="0"/>
              <a:t>Analisis</a:t>
            </a:r>
            <a:r>
              <a:rPr lang="en-US" dirty="0" smtClean="0"/>
              <a:t> Fundamental Perusahaan </a:t>
            </a:r>
          </a:p>
          <a:p>
            <a:pPr marL="0" indent="0">
              <a:buNone/>
            </a:pPr>
            <a:r>
              <a:rPr lang="en-US" dirty="0" smtClean="0"/>
              <a:t>13.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Teknikal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14.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Portofolio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75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Portofolio</a:t>
            </a:r>
            <a:r>
              <a:rPr lang="en-US" dirty="0" smtClean="0"/>
              <a:t> &amp; </a:t>
            </a:r>
            <a:r>
              <a:rPr lang="en-US" dirty="0" err="1" smtClean="0"/>
              <a:t>Investasi</a:t>
            </a:r>
            <a:r>
              <a:rPr lang="en-US" dirty="0" smtClean="0"/>
              <a:t> – Prof. Dr. </a:t>
            </a:r>
            <a:r>
              <a:rPr lang="en-US" dirty="0" err="1" smtClean="0"/>
              <a:t>Eduardus</a:t>
            </a:r>
            <a:r>
              <a:rPr lang="en-US" dirty="0" smtClean="0"/>
              <a:t> </a:t>
            </a:r>
            <a:r>
              <a:rPr lang="en-US" dirty="0" err="1" smtClean="0"/>
              <a:t>Tandelilin</a:t>
            </a:r>
            <a:endParaRPr lang="en-US" dirty="0" smtClean="0"/>
          </a:p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Portofolio</a:t>
            </a:r>
            <a:r>
              <a:rPr lang="en-US" dirty="0" smtClean="0"/>
              <a:t> – </a:t>
            </a:r>
            <a:r>
              <a:rPr lang="en-US" dirty="0" err="1" smtClean="0"/>
              <a:t>Zalmi</a:t>
            </a:r>
            <a:r>
              <a:rPr lang="en-US" dirty="0" smtClean="0"/>
              <a:t> </a:t>
            </a:r>
            <a:r>
              <a:rPr lang="en-US" dirty="0" err="1" smtClean="0"/>
              <a:t>Zubir</a:t>
            </a:r>
            <a:endParaRPr lang="en-US" dirty="0" smtClean="0"/>
          </a:p>
          <a:p>
            <a:r>
              <a:rPr lang="en-US" dirty="0" err="1" smtClean="0"/>
              <a:t>Priciple</a:t>
            </a:r>
            <a:r>
              <a:rPr lang="en-US" dirty="0" smtClean="0"/>
              <a:t> of Corporate Finance – </a:t>
            </a:r>
            <a:r>
              <a:rPr lang="en-US" dirty="0" err="1" smtClean="0"/>
              <a:t>Brealey</a:t>
            </a:r>
            <a:r>
              <a:rPr lang="en-US" dirty="0" smtClean="0"/>
              <a:t> &amp; Myers</a:t>
            </a:r>
          </a:p>
          <a:p>
            <a:r>
              <a:rPr lang="en-US" dirty="0" smtClean="0"/>
              <a:t>Essential of </a:t>
            </a:r>
            <a:r>
              <a:rPr lang="en-US" dirty="0" err="1" smtClean="0"/>
              <a:t>Invesment</a:t>
            </a:r>
            <a:r>
              <a:rPr lang="en-US" dirty="0" smtClean="0"/>
              <a:t> – </a:t>
            </a:r>
            <a:r>
              <a:rPr lang="en-US" dirty="0" err="1" smtClean="0"/>
              <a:t>Boedie</a:t>
            </a:r>
            <a:r>
              <a:rPr lang="en-US" smtClean="0"/>
              <a:t> &amp; Alex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15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101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RENCANA PEMBELAJARAN SEMESTER</vt:lpstr>
      <vt:lpstr>RPS</vt:lpstr>
      <vt:lpstr>RPS</vt:lpstr>
      <vt:lpstr>literatur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RENCANA PEMBELAJARAN SEMESTER</dc:title>
  <dc:creator>ismail - [2010]</dc:creator>
  <cp:lastModifiedBy>ismail - [2010]</cp:lastModifiedBy>
  <cp:revision>1</cp:revision>
  <dcterms:created xsi:type="dcterms:W3CDTF">2019-03-02T00:13:31Z</dcterms:created>
  <dcterms:modified xsi:type="dcterms:W3CDTF">2019-03-02T00:23:20Z</dcterms:modified>
</cp:coreProperties>
</file>