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4" r:id="rId4"/>
    <p:sldId id="258" r:id="rId5"/>
    <p:sldId id="285" r:id="rId6"/>
    <p:sldId id="286" r:id="rId7"/>
    <p:sldId id="287" r:id="rId8"/>
    <p:sldId id="288" r:id="rId9"/>
    <p:sldId id="289" r:id="rId10"/>
    <p:sldId id="259" r:id="rId11"/>
    <p:sldId id="260" r:id="rId12"/>
    <p:sldId id="261" r:id="rId13"/>
    <p:sldId id="262" r:id="rId14"/>
    <p:sldId id="264" r:id="rId15"/>
    <p:sldId id="265" r:id="rId16"/>
    <p:sldId id="266" r:id="rId17"/>
    <p:sldId id="267" r:id="rId18"/>
    <p:sldId id="268" r:id="rId19"/>
    <p:sldId id="269" r:id="rId20"/>
    <p:sldId id="29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F2BB-7F11-478C-A7AD-B571A5D32D1E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6D960D-B036-4AAE-A299-FFC385F0EA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F2BB-7F11-478C-A7AD-B571A5D32D1E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960D-B036-4AAE-A299-FFC385F0EA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F2BB-7F11-478C-A7AD-B571A5D32D1E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960D-B036-4AAE-A299-FFC385F0EA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DEAF2BB-7F11-478C-A7AD-B571A5D32D1E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96D960D-B036-4AAE-A299-FFC385F0EA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F2BB-7F11-478C-A7AD-B571A5D32D1E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960D-B036-4AAE-A299-FFC385F0EA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F2BB-7F11-478C-A7AD-B571A5D32D1E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960D-B036-4AAE-A299-FFC385F0EA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960D-B036-4AAE-A299-FFC385F0EA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F2BB-7F11-478C-A7AD-B571A5D32D1E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F2BB-7F11-478C-A7AD-B571A5D32D1E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960D-B036-4AAE-A299-FFC385F0EA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F2BB-7F11-478C-A7AD-B571A5D32D1E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960D-B036-4AAE-A299-FFC385F0EA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DEAF2BB-7F11-478C-A7AD-B571A5D32D1E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6D960D-B036-4AAE-A299-FFC385F0EA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F2BB-7F11-478C-A7AD-B571A5D32D1E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6D960D-B036-4AAE-A299-FFC385F0EA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DEAF2BB-7F11-478C-A7AD-B571A5D32D1E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96D960D-B036-4AAE-A299-FFC385F0EA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tugas%201.docx" TargetMode="External"/><Relationship Id="rId2" Type="http://schemas.openxmlformats.org/officeDocument/2006/relationships/hyperlink" Target="../Enterprise+Architecture+Fundamentals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EA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019443"/>
            <a:ext cx="8229600" cy="358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714332"/>
            <a:ext cx="9144000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en-US" dirty="0" smtClean="0"/>
              <a:t>EA Principles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090612" y="1657350"/>
            <a:ext cx="6962775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and IT alignment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r>
              <a:rPr lang="en-US" dirty="0" smtClean="0"/>
              <a:t>Issue 1 –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endParaRPr lang="en-US" dirty="0" smtClean="0"/>
          </a:p>
          <a:p>
            <a:pPr lvl="1" algn="just"/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intens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endParaRPr lang="en-US" dirty="0" smtClean="0"/>
          </a:p>
          <a:p>
            <a:pPr lvl="1" algn="just"/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endParaRPr lang="en-US" dirty="0" smtClean="0"/>
          </a:p>
          <a:p>
            <a:pPr lvl="1" algn="just"/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menghambat</a:t>
            </a:r>
            <a:r>
              <a:rPr lang="en-US" dirty="0"/>
              <a:t> </a:t>
            </a:r>
            <a:r>
              <a:rPr lang="en-US" dirty="0" err="1" smtClean="0"/>
              <a:t>penghantaran</a:t>
            </a:r>
            <a:r>
              <a:rPr lang="en-US" dirty="0" smtClean="0"/>
              <a:t>/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 smtClean="0"/>
          </a:p>
          <a:p>
            <a:r>
              <a:rPr lang="en-US" dirty="0" smtClean="0"/>
              <a:t>Issue 2 –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endParaRPr lang="en-US" dirty="0" smtClean="0"/>
          </a:p>
          <a:p>
            <a:pPr lvl="1" algn="just"/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data</a:t>
            </a:r>
          </a:p>
          <a:p>
            <a:pPr lvl="1" algn="just"/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disejajarkan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enterprise</a:t>
            </a:r>
          </a:p>
          <a:p>
            <a:pPr lvl="1" algn="just"/>
            <a:r>
              <a:rPr lang="en-US" dirty="0" err="1" smtClean="0"/>
              <a:t>Memperkuat</a:t>
            </a:r>
            <a:r>
              <a:rPr lang="en-US" dirty="0" smtClean="0"/>
              <a:t>  </a:t>
            </a:r>
            <a:r>
              <a:rPr lang="en-US" dirty="0" err="1" smtClean="0"/>
              <a:t>kesenjangan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IT</a:t>
            </a:r>
            <a:endParaRPr lang="en-US" dirty="0"/>
          </a:p>
          <a:p>
            <a:pPr algn="just"/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menyeimbangkan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, </a:t>
            </a:r>
            <a:r>
              <a:rPr lang="en-US" dirty="0" err="1" smtClean="0"/>
              <a:t>tujuan</a:t>
            </a:r>
            <a:r>
              <a:rPr lang="en-US" dirty="0" smtClean="0"/>
              <a:t>, </a:t>
            </a:r>
            <a:r>
              <a:rPr lang="en-US" dirty="0" err="1" smtClean="0"/>
              <a:t>rintangan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in </a:t>
            </a:r>
            <a:r>
              <a:rPr lang="en-US" dirty="0" err="1" smtClean="0"/>
              <a:t>developping</a:t>
            </a:r>
            <a:r>
              <a:rPr lang="en-US" dirty="0" smtClean="0"/>
              <a:t> 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Analysis Tools</a:t>
            </a:r>
          </a:p>
          <a:p>
            <a:pPr lvl="1" algn="just"/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abstraksi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model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EA</a:t>
            </a:r>
          </a:p>
          <a:p>
            <a:pPr lvl="1" algn="just"/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business services, business process,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 smtClean="0"/>
          </a:p>
          <a:p>
            <a:r>
              <a:rPr lang="en-US" dirty="0" smtClean="0"/>
              <a:t>Planning Tool</a:t>
            </a:r>
          </a:p>
          <a:p>
            <a:pPr lvl="1"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menerjemahkan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kedepan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integrasinya</a:t>
            </a:r>
            <a:endParaRPr lang="en-US" dirty="0" smtClean="0"/>
          </a:p>
          <a:p>
            <a:r>
              <a:rPr lang="en-US" dirty="0" smtClean="0"/>
              <a:t>Decision – making tool</a:t>
            </a:r>
          </a:p>
          <a:p>
            <a:pPr lvl="1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framework ,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membenarkan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endParaRPr lang="en-US" dirty="0" smtClean="0"/>
          </a:p>
          <a:p>
            <a:r>
              <a:rPr lang="en-US" dirty="0" smtClean="0"/>
              <a:t>Design tool</a:t>
            </a:r>
          </a:p>
          <a:p>
            <a:pPr lvl="1"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indutri</a:t>
            </a:r>
            <a:r>
              <a:rPr lang="en-US" dirty="0" smtClean="0"/>
              <a:t>, </a:t>
            </a:r>
            <a:r>
              <a:rPr lang="en-US" dirty="0" err="1" smtClean="0"/>
              <a:t>pola</a:t>
            </a:r>
            <a:r>
              <a:rPr lang="en-US" dirty="0" smtClean="0"/>
              <a:t>, </a:t>
            </a:r>
            <a:r>
              <a:rPr lang="en-US" dirty="0" err="1" smtClean="0"/>
              <a:t>petunjuk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model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Change management tool</a:t>
            </a:r>
          </a:p>
          <a:p>
            <a:pPr lvl="1"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framework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sinkronisasi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kordinasi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endParaRPr lang="en-US" dirty="0" smtClean="0"/>
          </a:p>
          <a:p>
            <a:r>
              <a:rPr lang="en-US" dirty="0" smtClean="0"/>
              <a:t>Governance tool</a:t>
            </a:r>
          </a:p>
          <a:p>
            <a:pPr lvl="1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EA </a:t>
            </a:r>
            <a:r>
              <a:rPr lang="en-US" dirty="0" err="1" smtClean="0"/>
              <a:t>dan</a:t>
            </a:r>
            <a:r>
              <a:rPr lang="en-US" dirty="0" smtClean="0"/>
              <a:t> blueprint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, standard, </a:t>
            </a:r>
            <a:r>
              <a:rPr lang="en-US" dirty="0" err="1" smtClean="0"/>
              <a:t>pola</a:t>
            </a:r>
            <a:r>
              <a:rPr lang="en-US" dirty="0" smtClean="0"/>
              <a:t>, </a:t>
            </a:r>
            <a:r>
              <a:rPr lang="en-US" dirty="0" err="1" smtClean="0"/>
              <a:t>panduan</a:t>
            </a:r>
            <a:r>
              <a:rPr lang="en-US" dirty="0" smtClean="0"/>
              <a:t>, </a:t>
            </a:r>
            <a:r>
              <a:rPr lang="en-US" dirty="0" err="1" smtClean="0"/>
              <a:t>referensi</a:t>
            </a:r>
            <a:r>
              <a:rPr lang="en-US" dirty="0" smtClean="0"/>
              <a:t> model, </a:t>
            </a:r>
            <a:r>
              <a:rPr lang="en-US" dirty="0" err="1" smtClean="0"/>
              <a:t>aset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templet</a:t>
            </a:r>
            <a:endParaRPr lang="en-US" dirty="0" smtClean="0"/>
          </a:p>
          <a:p>
            <a:r>
              <a:rPr lang="en-US" dirty="0" smtClean="0"/>
              <a:t>Alignment tool</a:t>
            </a:r>
          </a:p>
          <a:p>
            <a:pPr lvl="1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menjembatani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non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EA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model </a:t>
            </a:r>
            <a:r>
              <a:rPr lang="en-US" dirty="0" err="1" smtClean="0"/>
              <a:t>operasional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EA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57158" y="1500174"/>
            <a:ext cx="835824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 development and Implementation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Ketidak</a:t>
            </a:r>
            <a:r>
              <a:rPr lang="en-US" dirty="0" smtClean="0"/>
              <a:t> </a:t>
            </a:r>
            <a:r>
              <a:rPr lang="en-US" dirty="0" err="1" smtClean="0"/>
              <a:t>mampuan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merespon</a:t>
            </a: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endParaRPr lang="en-US" dirty="0" smtClean="0"/>
          </a:p>
          <a:p>
            <a:r>
              <a:rPr lang="en-US" dirty="0" err="1" smtClean="0"/>
              <a:t>Kurangnya</a:t>
            </a:r>
            <a:r>
              <a:rPr lang="en-US" dirty="0" smtClean="0"/>
              <a:t> </a:t>
            </a:r>
            <a:r>
              <a:rPr lang="en-US" dirty="0" err="1" smtClean="0"/>
              <a:t>konsistensi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endParaRPr lang="en-US" dirty="0" smtClean="0"/>
          </a:p>
          <a:p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enterprise</a:t>
            </a:r>
          </a:p>
          <a:p>
            <a:r>
              <a:rPr lang="en-US" dirty="0" err="1" smtClean="0"/>
              <a:t>Kurangnya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sinergi</a:t>
            </a:r>
            <a:endParaRPr lang="en-US" dirty="0" smtClean="0"/>
          </a:p>
          <a:p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sempit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target EA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 smtClean="0"/>
          </a:p>
          <a:p>
            <a:r>
              <a:rPr lang="en-US" dirty="0" err="1" smtClean="0"/>
              <a:t>Ketidakmampuan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meramalkan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kesenjangan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endParaRPr lang="en-US" dirty="0" smtClean="0"/>
          </a:p>
          <a:p>
            <a:pPr algn="just"/>
            <a:r>
              <a:rPr lang="en-US" dirty="0" err="1" smtClean="0"/>
              <a:t>Hilangnya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endParaRPr lang="en-US" dirty="0" smtClean="0"/>
          </a:p>
          <a:p>
            <a:pPr algn="just"/>
            <a:r>
              <a:rPr lang="en-US" dirty="0" err="1" smtClean="0"/>
              <a:t>Kekakuan</a:t>
            </a:r>
            <a:r>
              <a:rPr lang="en-US" dirty="0" smtClean="0"/>
              <a:t>, </a:t>
            </a:r>
            <a:r>
              <a:rPr lang="en-US" dirty="0" err="1" smtClean="0"/>
              <a:t>redudansi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kurangnya</a:t>
            </a:r>
            <a:r>
              <a:rPr lang="en-US" dirty="0" smtClean="0"/>
              <a:t> </a:t>
            </a:r>
            <a:r>
              <a:rPr lang="en-US" dirty="0" err="1" smtClean="0"/>
              <a:t>fleksibilitas</a:t>
            </a:r>
            <a:endParaRPr lang="en-US" dirty="0" smtClean="0"/>
          </a:p>
          <a:p>
            <a:pPr algn="just"/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terintegrasi</a:t>
            </a:r>
            <a:r>
              <a:rPr lang="en-US" dirty="0" smtClean="0"/>
              <a:t>, </a:t>
            </a:r>
            <a:r>
              <a:rPr lang="en-US" dirty="0" err="1" smtClean="0"/>
              <a:t>kompatibilitas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endParaRPr lang="en-US" dirty="0" smtClean="0"/>
          </a:p>
          <a:p>
            <a:pPr algn="just"/>
            <a:r>
              <a:rPr lang="en-US" dirty="0" err="1" smtClean="0"/>
              <a:t>Rumit</a:t>
            </a:r>
            <a:r>
              <a:rPr lang="en-US" dirty="0" smtClean="0"/>
              <a:t>, </a:t>
            </a:r>
            <a:r>
              <a:rPr lang="en-US" dirty="0" err="1" smtClean="0"/>
              <a:t>rapuh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endParaRPr lang="en-US" dirty="0" smtClean="0"/>
          </a:p>
          <a:p>
            <a:pPr algn="just"/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terpecah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taktis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reaktif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EA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Baca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resume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>
                <a:hlinkClick r:id="rId2" action="ppaction://hlinkfile"/>
              </a:rPr>
              <a:t>..\</a:t>
            </a:r>
            <a:r>
              <a:rPr lang="en-US" dirty="0" err="1" smtClean="0">
                <a:hlinkClick r:id="rId2" action="ppaction://hlinkfile"/>
              </a:rPr>
              <a:t>Enterprise+Architecture+Fundamentals.doc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>
              <a:buNone/>
            </a:pPr>
            <a:r>
              <a:rPr lang="en-US" dirty="0" err="1" smtClean="0">
                <a:hlinkClick r:id="rId3" action="ppaction://hlinkfile"/>
              </a:rPr>
              <a:t>tugas</a:t>
            </a:r>
            <a:r>
              <a:rPr lang="en-US" dirty="0" smtClean="0">
                <a:hlinkClick r:id="rId3" action="ppaction://hlinkfile"/>
              </a:rPr>
              <a:t> 1.docx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EA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2 </a:t>
            </a:r>
            <a:r>
              <a:rPr lang="en-US" dirty="0" err="1" smtClean="0"/>
              <a:t>hal</a:t>
            </a:r>
            <a:r>
              <a:rPr lang="en-US" dirty="0" smtClean="0"/>
              <a:t> :</a:t>
            </a:r>
          </a:p>
          <a:p>
            <a:pPr algn="just"/>
            <a:r>
              <a:rPr lang="en-US" dirty="0" smtClean="0"/>
              <a:t>System complexity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menghabiskan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algn="just"/>
            <a:r>
              <a:rPr lang="en-US" dirty="0" smtClean="0"/>
              <a:t>Poor Business Alignment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menemui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dibangun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7200" dirty="0" err="1" smtClean="0"/>
              <a:t>Terimakasih</a:t>
            </a:r>
            <a:endParaRPr lang="en-US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363" indent="-360363"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perspective yang </a:t>
            </a:r>
            <a:r>
              <a:rPr lang="en-US" dirty="0" err="1" smtClean="0"/>
              <a:t>terintegrasi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enterprise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koheren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mengkomunikasikannya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stake holder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r>
              <a:rPr lang="en-US" dirty="0" smtClean="0"/>
              <a:t>.</a:t>
            </a:r>
          </a:p>
          <a:p>
            <a:pPr marL="360363" indent="-360363" algn="just"/>
            <a:r>
              <a:rPr lang="en-US" dirty="0" smtClean="0"/>
              <a:t>Stake holder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0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EA </a:t>
            </a:r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 err="1" smtClean="0"/>
              <a:t>esensi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, IT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evolusinya</a:t>
            </a:r>
            <a:r>
              <a:rPr lang="en-US" dirty="0" smtClean="0"/>
              <a:t>. </a:t>
            </a: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esensi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,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fleksibilitas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adaptasi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endParaRPr lang="en-US" dirty="0" smtClean="0"/>
          </a:p>
          <a:p>
            <a:pPr algn="just"/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kesuksesan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Perpaduan</a:t>
            </a:r>
            <a:r>
              <a:rPr lang="en-US" dirty="0" smtClean="0"/>
              <a:t> IT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endParaRPr lang="en-US" dirty="0" smtClean="0"/>
          </a:p>
          <a:p>
            <a:pPr algn="just"/>
            <a:r>
              <a:rPr lang="en-US" dirty="0" err="1" smtClean="0"/>
              <a:t>Perpaduan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prioritasnya</a:t>
            </a:r>
            <a:endParaRPr lang="en-US" dirty="0" smtClean="0"/>
          </a:p>
          <a:p>
            <a:pPr algn="just"/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servis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endParaRPr lang="en-US" dirty="0" smtClean="0"/>
          </a:p>
          <a:p>
            <a:pPr algn="just"/>
            <a:r>
              <a:rPr lang="en-US" dirty="0" smtClean="0"/>
              <a:t>EA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fleksibel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terintegrasi</a:t>
            </a:r>
            <a:endParaRPr lang="en-US" dirty="0" smtClean="0"/>
          </a:p>
          <a:p>
            <a:pPr algn="just"/>
            <a:r>
              <a:rPr lang="en-US" dirty="0" smtClean="0"/>
              <a:t>Model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kelola</a:t>
            </a:r>
            <a:r>
              <a:rPr lang="en-US" dirty="0" smtClean="0"/>
              <a:t> IT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Kunci</a:t>
            </a:r>
            <a:r>
              <a:rPr lang="en-US" dirty="0" smtClean="0"/>
              <a:t> 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071678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, </a:t>
            </a:r>
            <a:r>
              <a:rPr lang="en-US" dirty="0" err="1" smtClean="0"/>
              <a:t>beresiko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rumit</a:t>
            </a:r>
            <a:endParaRPr lang="en-US" dirty="0" smtClean="0"/>
          </a:p>
          <a:p>
            <a:pPr algn="just"/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endParaRPr lang="en-US" dirty="0" smtClean="0"/>
          </a:p>
          <a:p>
            <a:pPr algn="just"/>
            <a:r>
              <a:rPr lang="en-US" dirty="0" err="1" smtClean="0"/>
              <a:t>Memodifikasi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lama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dikomunikasikan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implementasikan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endParaRPr lang="en-US" dirty="0" smtClean="0"/>
          </a:p>
          <a:p>
            <a:pPr algn="just"/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IT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operasinya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redudansi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939784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Alasan</a:t>
            </a:r>
            <a:r>
              <a:rPr lang="en-US" sz="3600" dirty="0" smtClean="0"/>
              <a:t> IT </a:t>
            </a:r>
            <a:r>
              <a:rPr lang="en-US" sz="3600" dirty="0" err="1" smtClean="0"/>
              <a:t>terlalu</a:t>
            </a:r>
            <a:r>
              <a:rPr lang="en-US" sz="3600" dirty="0" smtClean="0"/>
              <a:t> </a:t>
            </a:r>
            <a:r>
              <a:rPr lang="en-US" sz="3600" dirty="0" err="1" smtClean="0"/>
              <a:t>sering</a:t>
            </a:r>
            <a:r>
              <a:rPr lang="en-US" sz="3600" dirty="0" smtClean="0"/>
              <a:t> </a:t>
            </a:r>
            <a:r>
              <a:rPr lang="en-US" sz="3600" dirty="0" err="1" smtClean="0"/>
              <a:t>gagal</a:t>
            </a:r>
            <a:r>
              <a:rPr lang="en-US" sz="3600" dirty="0" smtClean="0"/>
              <a:t> </a:t>
            </a:r>
            <a:r>
              <a:rPr lang="en-US" sz="3600" dirty="0" err="1" smtClean="0"/>
              <a:t>dalammendukung</a:t>
            </a:r>
            <a:r>
              <a:rPr lang="en-US" sz="3600" dirty="0" smtClean="0"/>
              <a:t> </a:t>
            </a:r>
            <a:r>
              <a:rPr lang="en-US" sz="3600" dirty="0" err="1" smtClean="0"/>
              <a:t>perubahan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efektif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857232"/>
          <a:ext cx="8229600" cy="5855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7147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Respon</a:t>
                      </a:r>
                      <a:r>
                        <a:rPr lang="en-US" sz="2400" baseline="0" dirty="0" smtClean="0"/>
                        <a:t> IT </a:t>
                      </a:r>
                      <a:r>
                        <a:rPr lang="en-US" sz="2400" baseline="0" dirty="0" err="1" smtClean="0"/>
                        <a:t>terhadap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Bisnis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Respon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bisnis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terhadap</a:t>
                      </a:r>
                      <a:r>
                        <a:rPr lang="en-US" sz="2400" dirty="0" smtClean="0"/>
                        <a:t> IT</a:t>
                      </a:r>
                      <a:endParaRPr lang="en-US" sz="2400" dirty="0"/>
                    </a:p>
                  </a:txBody>
                  <a:tcPr/>
                </a:tc>
              </a:tr>
              <a:tr h="457216"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err="1" smtClean="0"/>
                        <a:t>Lebih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akurat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defensif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err="1" smtClean="0"/>
                        <a:t>Tidak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umum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bagi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bisnis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dalam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melakukan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sesuatu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dengan</a:t>
                      </a:r>
                      <a:r>
                        <a:rPr lang="en-US" sz="1800" dirty="0" smtClean="0"/>
                        <a:t>  </a:t>
                      </a:r>
                      <a:r>
                        <a:rPr lang="en-US" sz="1800" dirty="0" err="1" smtClean="0"/>
                        <a:t>caranya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sendiri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mengembangkan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aplikasi</a:t>
                      </a:r>
                      <a:r>
                        <a:rPr lang="en-US" sz="1800" baseline="0" dirty="0" smtClean="0"/>
                        <a:t> yang </a:t>
                      </a:r>
                      <a:r>
                        <a:rPr lang="en-US" sz="1800" baseline="0" dirty="0" err="1" smtClean="0"/>
                        <a:t>terisolasi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dari</a:t>
                      </a:r>
                      <a:r>
                        <a:rPr lang="en-US" sz="1800" baseline="0" dirty="0" smtClean="0"/>
                        <a:t> IT</a:t>
                      </a:r>
                      <a:endParaRPr lang="en-US" sz="1800" dirty="0"/>
                    </a:p>
                  </a:txBody>
                  <a:tcPr/>
                </a:tc>
              </a:tr>
              <a:tr h="994414"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err="1" smtClean="0"/>
                        <a:t>Menciptakan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standar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teknologi</a:t>
                      </a:r>
                      <a:r>
                        <a:rPr lang="en-US" sz="1800" dirty="0" smtClean="0"/>
                        <a:t> yang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dapat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memunculkan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kesewenang</a:t>
                      </a:r>
                      <a:r>
                        <a:rPr lang="en-US" sz="1800" baseline="0" dirty="0" smtClean="0"/>
                        <a:t> - </a:t>
                      </a:r>
                      <a:r>
                        <a:rPr lang="en-US" sz="1800" baseline="0" dirty="0" err="1" smtClean="0"/>
                        <a:t>wenangan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pada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bisnis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err="1" smtClean="0"/>
                        <a:t>Tidak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melibatkan</a:t>
                      </a:r>
                      <a:r>
                        <a:rPr lang="en-US" sz="1800" dirty="0" smtClean="0"/>
                        <a:t> IT </a:t>
                      </a:r>
                      <a:r>
                        <a:rPr lang="en-US" sz="1800" dirty="0" err="1" smtClean="0"/>
                        <a:t>dalam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pengambilan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keputusan</a:t>
                      </a:r>
                      <a:r>
                        <a:rPr lang="en-US" sz="1800" dirty="0" smtClean="0"/>
                        <a:t> yang </a:t>
                      </a:r>
                      <a:r>
                        <a:rPr lang="en-US" sz="1800" dirty="0" err="1" smtClean="0"/>
                        <a:t>akan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mempengarui</a:t>
                      </a:r>
                      <a:r>
                        <a:rPr lang="en-US" sz="1800" dirty="0" smtClean="0"/>
                        <a:t> IT</a:t>
                      </a:r>
                      <a:endParaRPr lang="en-US" sz="1800" dirty="0"/>
                    </a:p>
                  </a:txBody>
                  <a:tcPr/>
                </a:tc>
              </a:tr>
              <a:tr h="994414"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err="1" smtClean="0"/>
                        <a:t>Membutuhkan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waktu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untuk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proses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pengembangan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rincian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dokumentasi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untuk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sistem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baru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mengubah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sistem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yg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ada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err="1" smtClean="0"/>
                        <a:t>Membawa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ke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kacauan</a:t>
                      </a:r>
                      <a:r>
                        <a:rPr lang="en-US" sz="1800" baseline="0" dirty="0" smtClean="0"/>
                        <a:t> yang </a:t>
                      </a:r>
                      <a:r>
                        <a:rPr lang="en-US" sz="1800" baseline="0" dirty="0" err="1" smtClean="0"/>
                        <a:t>lebih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besar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rumit</a:t>
                      </a:r>
                      <a:r>
                        <a:rPr lang="en-US" sz="1800" baseline="0" dirty="0" smtClean="0"/>
                        <a:t>  yang </a:t>
                      </a:r>
                      <a:r>
                        <a:rPr lang="en-US" sz="1800" baseline="0" dirty="0" err="1" smtClean="0"/>
                        <a:t>dapat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mengganggu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bisnis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dalam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mendapatkan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servis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dari</a:t>
                      </a:r>
                      <a:r>
                        <a:rPr lang="en-US" sz="1800" baseline="0" dirty="0" smtClean="0"/>
                        <a:t> IT </a:t>
                      </a:r>
                      <a:r>
                        <a:rPr lang="en-US" sz="1800" baseline="0" dirty="0" err="1" smtClean="0"/>
                        <a:t>organisasi</a:t>
                      </a:r>
                      <a:endParaRPr lang="en-US" sz="1800" dirty="0"/>
                    </a:p>
                  </a:txBody>
                  <a:tcPr/>
                </a:tc>
              </a:tr>
              <a:tr h="994414"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err="1" smtClean="0"/>
                        <a:t>Ketika</a:t>
                      </a:r>
                      <a:r>
                        <a:rPr lang="en-US" sz="1800" dirty="0" smtClean="0"/>
                        <a:t> IT </a:t>
                      </a:r>
                      <a:r>
                        <a:rPr lang="en-US" sz="1800" dirty="0" err="1" smtClean="0"/>
                        <a:t>meyakini</a:t>
                      </a:r>
                      <a:r>
                        <a:rPr lang="en-US" sz="1800" dirty="0" smtClean="0"/>
                        <a:t>  </a:t>
                      </a:r>
                      <a:r>
                        <a:rPr lang="en-US" sz="1800" dirty="0" err="1" smtClean="0"/>
                        <a:t>adanya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kesan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dihasilkan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err="1" smtClean="0"/>
                        <a:t>disiplin</a:t>
                      </a:r>
                      <a:r>
                        <a:rPr lang="en-US" sz="1800" dirty="0" smtClean="0"/>
                        <a:t> formal </a:t>
                      </a:r>
                      <a:r>
                        <a:rPr lang="en-US" sz="1800" baseline="0" dirty="0" err="1" smtClean="0"/>
                        <a:t>terhadap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sistem</a:t>
                      </a:r>
                      <a:r>
                        <a:rPr lang="en-US" sz="1800" baseline="0" dirty="0" smtClean="0"/>
                        <a:t> yang </a:t>
                      </a:r>
                      <a:r>
                        <a:rPr lang="en-US" sz="1800" baseline="0" dirty="0" err="1" smtClean="0"/>
                        <a:t>kacau</a:t>
                      </a:r>
                      <a:r>
                        <a:rPr lang="en-US" sz="1800" baseline="0" dirty="0" smtClean="0"/>
                        <a:t>, </a:t>
                      </a:r>
                      <a:r>
                        <a:rPr lang="en-US" sz="1800" baseline="0" dirty="0" err="1" smtClean="0"/>
                        <a:t>bisnis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hanya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dapat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melihat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bahwa</a:t>
                      </a:r>
                      <a:r>
                        <a:rPr lang="en-US" sz="1800" baseline="0" dirty="0" smtClean="0"/>
                        <a:t>  </a:t>
                      </a:r>
                      <a:r>
                        <a:rPr lang="en-US" sz="1800" baseline="0" dirty="0" err="1" smtClean="0"/>
                        <a:t>permintaan</a:t>
                      </a:r>
                      <a:r>
                        <a:rPr lang="en-US" sz="1800" baseline="0" dirty="0" smtClean="0"/>
                        <a:t> yang </a:t>
                      </a:r>
                      <a:r>
                        <a:rPr lang="en-US" sz="1800" baseline="0" dirty="0" err="1" smtClean="0"/>
                        <a:t>ketat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menahan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inovasi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bagi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bisnis</a:t>
                      </a:r>
                      <a:r>
                        <a:rPr lang="en-US" sz="1800" baseline="0" dirty="0" smtClean="0"/>
                        <a:t>  </a:t>
                      </a:r>
                      <a:r>
                        <a:rPr lang="en-US" sz="1800" baseline="0" dirty="0" err="1" smtClean="0"/>
                        <a:t>unuk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lebih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cepat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merespon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perubahan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permintaan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pasar</a:t>
                      </a:r>
                      <a:r>
                        <a:rPr lang="en-US" sz="1800" baseline="0" dirty="0" smtClean="0"/>
                        <a:t> yang </a:t>
                      </a:r>
                      <a:r>
                        <a:rPr lang="en-US" sz="1800" baseline="0" dirty="0" err="1" smtClean="0"/>
                        <a:t>sangat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cepat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Business and IT Responses to Misalignment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IT :</a:t>
            </a:r>
          </a:p>
          <a:p>
            <a:pPr lvl="1" algn="just"/>
            <a:r>
              <a:rPr lang="en-US" dirty="0" err="1" smtClean="0"/>
              <a:t>Rumit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endParaRPr lang="en-US" dirty="0" smtClean="0"/>
          </a:p>
          <a:p>
            <a:pPr lvl="1" algn="just"/>
            <a:r>
              <a:rPr lang="en-US" dirty="0" err="1" smtClean="0"/>
              <a:t>Menghambat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merespon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lvl="1" algn="just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terintegrasi</a:t>
            </a:r>
            <a:endParaRPr lang="en-US" dirty="0" smtClean="0"/>
          </a:p>
          <a:p>
            <a:pPr algn="just"/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kadaluarsa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endParaRPr lang="en-US" dirty="0" smtClean="0"/>
          </a:p>
          <a:p>
            <a:pPr algn="just"/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Basis for 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Unmanaged complexity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IT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kearah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fleksibel</a:t>
            </a:r>
            <a:endParaRPr lang="en-US" dirty="0" smtClean="0"/>
          </a:p>
          <a:p>
            <a:pPr lvl="1" algn="just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, </a:t>
            </a:r>
            <a:r>
              <a:rPr lang="en-US" dirty="0" err="1" smtClean="0"/>
              <a:t>redudansi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, multiple platform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inkonsistensi</a:t>
            </a:r>
            <a:r>
              <a:rPr lang="en-US" dirty="0" smtClean="0"/>
              <a:t> data</a:t>
            </a:r>
          </a:p>
          <a:p>
            <a:pPr lvl="1" algn="just"/>
            <a:r>
              <a:rPr lang="en-US" dirty="0" smtClean="0"/>
              <a:t>EA </a:t>
            </a:r>
            <a:r>
              <a:rPr lang="en-US" dirty="0" err="1" smtClean="0"/>
              <a:t>mendefenisikan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tools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kerumitan</a:t>
            </a:r>
            <a:endParaRPr lang="en-US" dirty="0" smtClean="0"/>
          </a:p>
          <a:p>
            <a:pPr lvl="1" algn="just"/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EA </a:t>
            </a:r>
            <a:r>
              <a:rPr lang="en-US" dirty="0" err="1" smtClean="0"/>
              <a:t>dipahami</a:t>
            </a:r>
            <a:r>
              <a:rPr lang="en-US" dirty="0" smtClean="0"/>
              <a:t>,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endParaRPr lang="en-US" dirty="0" smtClean="0"/>
          </a:p>
          <a:p>
            <a:pPr algn="just"/>
            <a:r>
              <a:rPr lang="en-US" dirty="0" smtClean="0"/>
              <a:t>EA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Basis for EA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826</TotalTime>
  <Words>784</Words>
  <Application>Microsoft Office PowerPoint</Application>
  <PresentationFormat>On-screen Show (4:3)</PresentationFormat>
  <Paragraphs>102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Paper</vt:lpstr>
      <vt:lpstr>Intro TO EA (2)</vt:lpstr>
      <vt:lpstr>Konsep EA</vt:lpstr>
      <vt:lpstr>Konsep EA</vt:lpstr>
      <vt:lpstr>Konsep EA</vt:lpstr>
      <vt:lpstr>Kunci EA</vt:lpstr>
      <vt:lpstr>Alasan IT terlalu sering gagal dalammendukung perubahan dengan efektif</vt:lpstr>
      <vt:lpstr>Business and IT Responses to Misalignment</vt:lpstr>
      <vt:lpstr>Basis for EA</vt:lpstr>
      <vt:lpstr>Basis for EA (2)</vt:lpstr>
      <vt:lpstr>Importance of EA</vt:lpstr>
      <vt:lpstr>EA Principles</vt:lpstr>
      <vt:lpstr>Business and IT alignment</vt:lpstr>
      <vt:lpstr>Issues in developping EA</vt:lpstr>
      <vt:lpstr>Elements of EA</vt:lpstr>
      <vt:lpstr>Elements of EA (2)</vt:lpstr>
      <vt:lpstr>EA development and Implementation Process</vt:lpstr>
      <vt:lpstr>Resiko tanpa EA</vt:lpstr>
      <vt:lpstr>Resiko tanpa EA (2)</vt:lpstr>
      <vt:lpstr>Tugas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EA (2)</dc:title>
  <dc:creator>Axioo</dc:creator>
  <cp:lastModifiedBy>Axioo</cp:lastModifiedBy>
  <cp:revision>16</cp:revision>
  <dcterms:created xsi:type="dcterms:W3CDTF">2010-03-09T04:08:37Z</dcterms:created>
  <dcterms:modified xsi:type="dcterms:W3CDTF">2010-03-09T17:55:57Z</dcterms:modified>
</cp:coreProperties>
</file>