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609600"/>
    <a:srgbClr val="6CA800"/>
    <a:srgbClr val="EE7D00"/>
    <a:srgbClr val="253600"/>
    <a:srgbClr val="552579"/>
    <a:srgbClr val="2597FF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47E40-4109-4F3C-8BA0-FE7566370B6E}" type="datetimeFigureOut">
              <a:rPr lang="id-ID" smtClean="0"/>
              <a:t>16/02/2019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FA2BD-4562-45C6-AFB0-F0005730109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603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FA2BD-4562-45C6-AFB0-F00057301097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3245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581705"/>
            <a:ext cx="8246070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956050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12303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79107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4924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79107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192525"/>
            <a:ext cx="8551480" cy="916230"/>
          </a:xfrm>
        </p:spPr>
        <p:txBody>
          <a:bodyPr>
            <a:normAutofit/>
          </a:bodyPr>
          <a:lstStyle/>
          <a:p>
            <a:r>
              <a:rPr lang="id-ID" dirty="0" smtClean="0"/>
              <a:t>Sumber-sumber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236" y="4956050"/>
            <a:ext cx="8551480" cy="763527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KEPENDUDUKAN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916230"/>
          </a:xfrm>
        </p:spPr>
        <p:txBody>
          <a:bodyPr>
            <a:normAutofit/>
          </a:bodyPr>
          <a:lstStyle/>
          <a:p>
            <a:r>
              <a:rPr lang="id-ID" dirty="0" smtClean="0"/>
              <a:t>Sistem Registrasi Kejadian Vital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6"/>
            <a:ext cx="8229600" cy="3664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Pencatatan</a:t>
            </a:r>
          </a:p>
          <a:p>
            <a:r>
              <a:rPr lang="id-ID" dirty="0" smtClean="0"/>
              <a:t>Kelahiran</a:t>
            </a:r>
          </a:p>
          <a:p>
            <a:r>
              <a:rPr lang="id-ID" dirty="0" smtClean="0"/>
              <a:t>Kematian</a:t>
            </a:r>
          </a:p>
          <a:p>
            <a:r>
              <a:rPr lang="id-ID" dirty="0" smtClean="0"/>
              <a:t>Kematian janin</a:t>
            </a:r>
          </a:p>
          <a:p>
            <a:r>
              <a:rPr lang="id-ID" dirty="0" smtClean="0"/>
              <a:t>Abortus</a:t>
            </a:r>
          </a:p>
          <a:p>
            <a:r>
              <a:rPr lang="id-ID" dirty="0" smtClean="0"/>
              <a:t>Perkawinan</a:t>
            </a:r>
          </a:p>
          <a:p>
            <a:r>
              <a:rPr lang="id-ID" dirty="0" smtClean="0"/>
              <a:t>Perceraian</a:t>
            </a:r>
          </a:p>
        </p:txBody>
      </p:sp>
    </p:spTree>
    <p:extLst>
      <p:ext uri="{BB962C8B-B14F-4D97-AF65-F5344CB8AC3E}">
        <p14:creationId xmlns:p14="http://schemas.microsoft.com/office/powerpoint/2010/main" val="21578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916230"/>
          </a:xfrm>
        </p:spPr>
        <p:txBody>
          <a:bodyPr>
            <a:normAutofit/>
          </a:bodyPr>
          <a:lstStyle/>
          <a:p>
            <a:r>
              <a:rPr lang="id-ID" dirty="0" smtClean="0"/>
              <a:t>Sistem Registrasi Penduduk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6"/>
            <a:ext cx="8229600" cy="36649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Pencatatan</a:t>
            </a:r>
          </a:p>
          <a:p>
            <a:r>
              <a:rPr lang="id-ID" dirty="0" smtClean="0"/>
              <a:t>Kelahiran</a:t>
            </a:r>
          </a:p>
          <a:p>
            <a:r>
              <a:rPr lang="id-ID" dirty="0" smtClean="0"/>
              <a:t>Kematian</a:t>
            </a:r>
          </a:p>
          <a:p>
            <a:r>
              <a:rPr lang="id-ID" dirty="0" smtClean="0"/>
              <a:t>Adopsi</a:t>
            </a:r>
          </a:p>
          <a:p>
            <a:r>
              <a:rPr lang="id-ID" dirty="0" smtClean="0"/>
              <a:t>Perkawinan</a:t>
            </a:r>
          </a:p>
          <a:p>
            <a:r>
              <a:rPr lang="id-ID" dirty="0" smtClean="0"/>
              <a:t>Perceraian</a:t>
            </a:r>
          </a:p>
          <a:p>
            <a:r>
              <a:rPr lang="id-ID" dirty="0" smtClean="0"/>
              <a:t>Perubahan pekerjaan</a:t>
            </a:r>
          </a:p>
          <a:p>
            <a:r>
              <a:rPr lang="id-ID" dirty="0" smtClean="0"/>
              <a:t>Perubahan nama</a:t>
            </a:r>
          </a:p>
          <a:p>
            <a:r>
              <a:rPr lang="id-ID" dirty="0" smtClean="0"/>
              <a:t>Perubahan tempat tinggal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216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Sumber Data Pokok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Sensus</a:t>
            </a:r>
            <a:endParaRPr lang="en-US" dirty="0" smtClean="0"/>
          </a:p>
          <a:p>
            <a:r>
              <a:rPr lang="id-ID" dirty="0" smtClean="0"/>
              <a:t>Sistem Registrasi Kejadian-kejadian Vital</a:t>
            </a:r>
            <a:endParaRPr lang="en-US" dirty="0" smtClean="0"/>
          </a:p>
          <a:p>
            <a:r>
              <a:rPr lang="id-ID" dirty="0" smtClean="0"/>
              <a:t>Sistem Registrasi Penduduk</a:t>
            </a:r>
            <a:endParaRPr lang="en-US" dirty="0" smtClean="0"/>
          </a:p>
          <a:p>
            <a:r>
              <a:rPr lang="id-ID" dirty="0" smtClean="0"/>
              <a:t>Survey Terbatas/ Survey Sampel</a:t>
            </a:r>
          </a:p>
          <a:p>
            <a:r>
              <a:rPr lang="id-ID" dirty="0" smtClean="0"/>
              <a:t>Catatan/ Dokumen dari Instansi Pemerintah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SENSUS Penduduk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Pencacahan</a:t>
            </a:r>
          </a:p>
          <a:p>
            <a:r>
              <a:rPr lang="id-ID" dirty="0" smtClean="0"/>
              <a:t>Enumeration</a:t>
            </a:r>
            <a:endParaRPr lang="en-US" dirty="0" smtClean="0"/>
          </a:p>
          <a:p>
            <a:r>
              <a:rPr lang="id-ID" dirty="0" smtClean="0"/>
              <a:t>Cacah jiwa</a:t>
            </a:r>
          </a:p>
          <a:p>
            <a:r>
              <a:rPr lang="id-ID" smtClean="0"/>
              <a:t>Cacah rumah tangga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9" y="774647"/>
            <a:ext cx="6719018" cy="868839"/>
          </a:xfrm>
        </p:spPr>
        <p:txBody>
          <a:bodyPr/>
          <a:lstStyle/>
          <a:p>
            <a:r>
              <a:rPr lang="id-ID" dirty="0" smtClean="0"/>
              <a:t>SEJARAH SENSUS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69" y="1596540"/>
            <a:ext cx="7940660" cy="5039265"/>
          </a:xfrm>
        </p:spPr>
        <p:txBody>
          <a:bodyPr/>
          <a:lstStyle/>
          <a:p>
            <a:r>
              <a:rPr lang="id-ID" dirty="0" smtClean="0"/>
              <a:t>Telah dilakukan 3000 SM</a:t>
            </a:r>
          </a:p>
          <a:p>
            <a:r>
              <a:rPr lang="id-ID" dirty="0" smtClean="0"/>
              <a:t>Abad ke 16-17 perhitungan jumlah penduduk untuk tujuan militer dan perluasan kerajaan, maksud perpajakan</a:t>
            </a:r>
          </a:p>
          <a:p>
            <a:r>
              <a:rPr lang="id-ID" dirty="0"/>
              <a:t>Tahun 1815 Di Jawa (Sensus Penduduk Raffles)</a:t>
            </a:r>
          </a:p>
          <a:p>
            <a:pPr marL="0" indent="0">
              <a:buNone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664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727701"/>
            <a:ext cx="6719018" cy="868839"/>
          </a:xfrm>
        </p:spPr>
        <p:txBody>
          <a:bodyPr/>
          <a:lstStyle/>
          <a:p>
            <a:r>
              <a:rPr lang="id-ID" dirty="0" smtClean="0"/>
              <a:t>CARA/ SISTEM SENSUS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6719018" cy="5039265"/>
          </a:xfrm>
        </p:spPr>
        <p:txBody>
          <a:bodyPr/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jure</a:t>
            </a:r>
            <a:endParaRPr lang="id-ID" dirty="0"/>
          </a:p>
          <a:p>
            <a:pPr lvl="1"/>
            <a:r>
              <a:rPr lang="id-ID" dirty="0" smtClean="0"/>
              <a:t>pencacahan berdasarkan tempat tinggal tetap</a:t>
            </a:r>
          </a:p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facto</a:t>
            </a:r>
            <a:endParaRPr lang="id-ID" dirty="0"/>
          </a:p>
          <a:p>
            <a:pPr lvl="1"/>
            <a:r>
              <a:rPr lang="id-ID" dirty="0" smtClean="0"/>
              <a:t>Pencacahan berdasarkan tempat berada pada saat sensus </a:t>
            </a:r>
          </a:p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Kombinasi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359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727701"/>
            <a:ext cx="6719018" cy="868839"/>
          </a:xfrm>
        </p:spPr>
        <p:txBody>
          <a:bodyPr/>
          <a:lstStyle/>
          <a:p>
            <a:r>
              <a:rPr lang="id-ID" dirty="0" smtClean="0"/>
              <a:t>CIRI SENSUS NASIONAL RESMI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6719018" cy="5039265"/>
          </a:xfrm>
        </p:spPr>
        <p:txBody>
          <a:bodyPr>
            <a:normAutofit fontScale="92500"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Kesponsoran</a:t>
            </a:r>
            <a:endParaRPr lang="id-ID" dirty="0"/>
          </a:p>
          <a:p>
            <a:pPr lvl="1"/>
            <a:r>
              <a:rPr lang="id-ID" dirty="0" smtClean="0"/>
              <a:t>Disponsori &amp; diselenggaran oleh  Pemerintah Pusat, kadang-kadang bekerjasama dengan Pemprov/Kab/kota</a:t>
            </a:r>
          </a:p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Teritorial yang terdefinisi dengan jelas</a:t>
            </a:r>
            <a:endParaRPr lang="id-ID" dirty="0"/>
          </a:p>
          <a:p>
            <a:pPr lvl="1"/>
            <a:r>
              <a:rPr lang="id-ID" dirty="0" smtClean="0"/>
              <a:t>Cakupan teritorial pelaksanaan yang jelas</a:t>
            </a:r>
          </a:p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Universalitas</a:t>
            </a:r>
          </a:p>
          <a:p>
            <a:pPr lvl="1"/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 anggota komunitas dalam cakupan sensus harus termasuk dalam cakupan pencacahan tanpa ada yang ketinggalan/ atau duplikasi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5490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727701"/>
            <a:ext cx="6719018" cy="868839"/>
          </a:xfrm>
        </p:spPr>
        <p:txBody>
          <a:bodyPr/>
          <a:lstStyle/>
          <a:p>
            <a:r>
              <a:rPr lang="id-ID" dirty="0" smtClean="0"/>
              <a:t>CIRI SENSUS NASIONAL RESMI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6719018" cy="5039265"/>
          </a:xfrm>
        </p:spPr>
        <p:txBody>
          <a:bodyPr>
            <a:norm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Simultanitas</a:t>
            </a:r>
            <a:endParaRPr lang="id-ID" dirty="0"/>
          </a:p>
          <a:p>
            <a:pPr lvl="1"/>
            <a:r>
              <a:rPr lang="id-ID" dirty="0" smtClean="0"/>
              <a:t>Jumlah yang dicacah harus merujuk pd waktu (periode) yang jelas, dan telah ditetapkan</a:t>
            </a:r>
          </a:p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individual</a:t>
            </a:r>
            <a:endParaRPr lang="id-ID" dirty="0" smtClean="0"/>
          </a:p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Kompilasi &amp; Publikasi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33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SENSUS DI INDONESIA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Tahun 1880-1905 (lima tahun sekali)</a:t>
            </a:r>
          </a:p>
          <a:p>
            <a:r>
              <a:rPr lang="id-ID" dirty="0" smtClean="0"/>
              <a:t>Zaman kolonial</a:t>
            </a:r>
            <a:r>
              <a:rPr lang="id-ID" dirty="0" smtClean="0">
                <a:sym typeface="Wingdings" panose="05000000000000000000" pitchFamily="2" charset="2"/>
              </a:rPr>
              <a:t> tanam paksa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Tahun 1920 (de jure)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Tahun 1930 (de facto)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Tahun 1961 (kombinasi) 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Tahun 1971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Tahun 1980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Tahun 1990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Tahun 2000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Tahun 2010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58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nsus penduduk 2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32" y="1596540"/>
            <a:ext cx="8856887" cy="442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3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228</Words>
  <Application>Microsoft Office PowerPoint</Application>
  <PresentationFormat>On-screen Show (4:3)</PresentationFormat>
  <Paragraphs>65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Sumber-sumber Data</vt:lpstr>
      <vt:lpstr>Sumber Data Pokok</vt:lpstr>
      <vt:lpstr>SENSUS Penduduk</vt:lpstr>
      <vt:lpstr>SEJARAH SENSUS</vt:lpstr>
      <vt:lpstr>CARA/ SISTEM SENSUS</vt:lpstr>
      <vt:lpstr>CIRI SENSUS NASIONAL RESMI</vt:lpstr>
      <vt:lpstr>CIRI SENSUS NASIONAL RESMI</vt:lpstr>
      <vt:lpstr>SENSUS DI INDONESIA</vt:lpstr>
      <vt:lpstr>PowerPoint Presentation</vt:lpstr>
      <vt:lpstr>Sistem Registrasi Kejadian Vital</vt:lpstr>
      <vt:lpstr>Sistem Registrasi Penduduk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ASUS</cp:lastModifiedBy>
  <cp:revision>62</cp:revision>
  <dcterms:created xsi:type="dcterms:W3CDTF">2013-08-21T19:17:07Z</dcterms:created>
  <dcterms:modified xsi:type="dcterms:W3CDTF">2019-02-16T04:42:59Z</dcterms:modified>
</cp:coreProperties>
</file>