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59" r:id="rId6"/>
    <p:sldId id="260" r:id="rId7"/>
    <p:sldId id="263" r:id="rId8"/>
    <p:sldId id="262" r:id="rId9"/>
    <p:sldId id="266" r:id="rId10"/>
    <p:sldId id="261" r:id="rId11"/>
    <p:sldId id="267" r:id="rId12"/>
    <p:sldId id="268" r:id="rId13"/>
    <p:sldId id="269" r:id="rId14"/>
  </p:sldIdLst>
  <p:sldSz cx="12188825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2" d="100"/>
          <a:sy n="62" d="100"/>
        </p:scale>
        <p:origin x="-912" y="-78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E0BCA-08F8-4F52-80FB-93C319780336}" type="datetimeFigureOut">
              <a:rPr lang="id-ID" smtClean="0"/>
              <a:pPr/>
              <a:t>13/03/2019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473B-6C9D-4C7E-8444-EF96B91407E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TUGAS KELOMPOK</a:t>
            </a:r>
            <a:br>
              <a:rPr lang="en-US" dirty="0" smtClean="0"/>
            </a:br>
            <a:r>
              <a:rPr lang="en-US" dirty="0" smtClean="0"/>
              <a:t>MENULIS ARTIKEL ILMIAH</a:t>
            </a:r>
            <a:endParaRPr lang="id-ID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TAHAP II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SELASA,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di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(printout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ditunjukkan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Pa Aria </a:t>
            </a:r>
            <a:r>
              <a:rPr lang="en-US" dirty="0" err="1" smtClean="0"/>
              <a:t>dan</a:t>
            </a:r>
            <a:r>
              <a:rPr lang="en-US" dirty="0" smtClean="0"/>
              <a:t> Pa Jana)</a:t>
            </a:r>
          </a:p>
          <a:p>
            <a:r>
              <a:rPr lang="en-US" dirty="0" smtClean="0"/>
              <a:t>Akan </a:t>
            </a:r>
            <a:r>
              <a:rPr lang="en-US" dirty="0" err="1" smtClean="0"/>
              <a:t>diberi</a:t>
            </a:r>
            <a:r>
              <a:rPr lang="en-US" dirty="0" smtClean="0"/>
              <a:t> review </a:t>
            </a:r>
            <a:r>
              <a:rPr lang="en-US" dirty="0" err="1" smtClean="0"/>
              <a:t>perbaikan</a:t>
            </a:r>
            <a:r>
              <a:rPr lang="en-US" dirty="0" smtClean="0"/>
              <a:t> (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),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File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direview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direview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dipisah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: yang </a:t>
            </a:r>
            <a:r>
              <a:rPr lang="en-US" dirty="0" err="1" smtClean="0"/>
              <a:t>dikumpulkan</a:t>
            </a:r>
            <a:r>
              <a:rPr lang="en-US" dirty="0" smtClean="0"/>
              <a:t> : printout :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direview</a:t>
            </a:r>
            <a:r>
              <a:rPr lang="en-US" dirty="0" smtClean="0"/>
              <a:t>, </a:t>
            </a:r>
            <a:r>
              <a:rPr lang="en-US" dirty="0" err="1" smtClean="0"/>
              <a:t>daftar</a:t>
            </a:r>
            <a:r>
              <a:rPr lang="en-US" dirty="0" smtClean="0"/>
              <a:t> review (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72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Rabu</a:t>
            </a:r>
            <a:r>
              <a:rPr lang="en-US" dirty="0" smtClean="0"/>
              <a:t> : </a:t>
            </a:r>
          </a:p>
          <a:p>
            <a:r>
              <a:rPr lang="en-US" dirty="0" smtClean="0"/>
              <a:t>Upload file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situs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endParaRPr lang="en-US" dirty="0" smtClean="0"/>
          </a:p>
          <a:p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pengecekan</a:t>
            </a:r>
            <a:r>
              <a:rPr lang="en-US" dirty="0" smtClean="0"/>
              <a:t> </a:t>
            </a:r>
            <a:r>
              <a:rPr lang="en-US" dirty="0" err="1" smtClean="0"/>
              <a:t>turnitin</a:t>
            </a:r>
            <a:endParaRPr lang="en-US" dirty="0" smtClean="0"/>
          </a:p>
          <a:p>
            <a:r>
              <a:rPr lang="en-US" dirty="0" smtClean="0"/>
              <a:t>Similarity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V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Upload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rar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versi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 err="1" smtClean="0"/>
              <a:t>seluruh</a:t>
            </a:r>
            <a:r>
              <a:rPr lang="en-US" dirty="0" smtClean="0"/>
              <a:t> review </a:t>
            </a:r>
            <a:r>
              <a:rPr lang="en-US" dirty="0" err="1" smtClean="0"/>
              <a:t>dari</a:t>
            </a:r>
            <a:r>
              <a:rPr lang="en-US" dirty="0" smtClean="0"/>
              <a:t> Pa Aria</a:t>
            </a:r>
          </a:p>
          <a:p>
            <a:pPr lvl="1"/>
            <a:r>
              <a:rPr lang="en-US" dirty="0" smtClean="0"/>
              <a:t>File </a:t>
            </a:r>
            <a:r>
              <a:rPr lang="en-US" dirty="0" err="1" smtClean="0"/>
              <a:t>seluruh</a:t>
            </a:r>
            <a:r>
              <a:rPr lang="en-US" dirty="0" smtClean="0"/>
              <a:t> review </a:t>
            </a:r>
            <a:r>
              <a:rPr lang="en-US" dirty="0" err="1" smtClean="0"/>
              <a:t>dari</a:t>
            </a:r>
            <a:r>
              <a:rPr lang="en-US" dirty="0" smtClean="0"/>
              <a:t> Pa Jana</a:t>
            </a:r>
          </a:p>
          <a:p>
            <a:pPr lvl="1"/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reviewer</a:t>
            </a:r>
          </a:p>
          <a:p>
            <a:pPr lvl="1"/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review (</a:t>
            </a:r>
            <a:r>
              <a:rPr lang="en-US" dirty="0" err="1" smtClean="0"/>
              <a:t>warnai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diperbaiki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Jurnal</a:t>
            </a:r>
            <a:r>
              <a:rPr lang="en-US" dirty="0" smtClean="0"/>
              <a:t> final (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kuning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turnitin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 err="1" smtClean="0"/>
              <a:t>Penamaan</a:t>
            </a:r>
            <a:r>
              <a:rPr lang="en-US" dirty="0" smtClean="0"/>
              <a:t> file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Nomor</a:t>
            </a:r>
            <a:r>
              <a:rPr lang="en-US" dirty="0" smtClean="0"/>
              <a:t>. </a:t>
            </a:r>
            <a:r>
              <a:rPr lang="en-US" smtClean="0"/>
              <a:t>TELEKONTRAN_NAMA_(…)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Disertakan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file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JESTEC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dikumpulkan</a:t>
            </a:r>
            <a:r>
              <a:rPr lang="en-US" dirty="0" smtClean="0"/>
              <a:t>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TELEKONTRAN, </a:t>
            </a:r>
            <a:r>
              <a:rPr lang="en-US" dirty="0" err="1" smtClean="0"/>
              <a:t>berisi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bhs</a:t>
            </a:r>
            <a:r>
              <a:rPr lang="en-US" dirty="0" smtClean="0"/>
              <a:t> Indonesia &amp; </a:t>
            </a:r>
            <a:r>
              <a:rPr lang="en-US" dirty="0" err="1" smtClean="0"/>
              <a:t>Inggris</a:t>
            </a:r>
            <a:endParaRPr lang="en-US" dirty="0" smtClean="0"/>
          </a:p>
          <a:p>
            <a:pPr lvl="1"/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bhs</a:t>
            </a:r>
            <a:r>
              <a:rPr lang="en-US" dirty="0" smtClean="0"/>
              <a:t> Indonesia &amp; </a:t>
            </a:r>
            <a:r>
              <a:rPr lang="en-US" dirty="0" err="1" smtClean="0"/>
              <a:t>Inggris</a:t>
            </a:r>
            <a:endParaRPr lang="en-US" dirty="0" smtClean="0"/>
          </a:p>
          <a:p>
            <a:pPr lvl="1"/>
            <a:r>
              <a:rPr lang="en-US" dirty="0" err="1" smtClean="0"/>
              <a:t>Pendahuluan</a:t>
            </a:r>
            <a:endParaRPr lang="en-US" dirty="0" smtClean="0"/>
          </a:p>
          <a:p>
            <a:pPr lvl="1"/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 smtClean="0"/>
          </a:p>
          <a:p>
            <a:pPr lvl="2"/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 lvl="2"/>
            <a:r>
              <a:rPr lang="en-US" dirty="0" smtClean="0"/>
              <a:t>Minimal 10 </a:t>
            </a:r>
            <a:r>
              <a:rPr lang="en-US" dirty="0" err="1" smtClean="0"/>
              <a:t>buah</a:t>
            </a:r>
            <a:endParaRPr lang="en-US" dirty="0" smtClean="0"/>
          </a:p>
          <a:p>
            <a:pPr lvl="2"/>
            <a:r>
              <a:rPr lang="en-US" dirty="0" err="1" smtClean="0"/>
              <a:t>Maksimal</a:t>
            </a:r>
            <a:r>
              <a:rPr lang="en-US" dirty="0" smtClean="0"/>
              <a:t> yang </a:t>
            </a:r>
            <a:r>
              <a:rPr lang="en-US" dirty="0" err="1" smtClean="0"/>
              <a:t>diterbiatkan</a:t>
            </a:r>
            <a:r>
              <a:rPr lang="en-US" dirty="0" smtClean="0"/>
              <a:t> 10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Yang </a:t>
            </a:r>
            <a:r>
              <a:rPr lang="en-US" dirty="0" err="1" smtClean="0"/>
              <a:t>dikumpulkan</a:t>
            </a:r>
            <a:r>
              <a:rPr lang="en-US" dirty="0" smtClean="0"/>
              <a:t>, print out:</a:t>
            </a:r>
          </a:p>
          <a:p>
            <a:pPr lvl="1"/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direview</a:t>
            </a:r>
            <a:endParaRPr lang="en-US" dirty="0" smtClean="0"/>
          </a:p>
          <a:p>
            <a:pPr lvl="1"/>
            <a:r>
              <a:rPr lang="en-US" dirty="0" err="1" smtClean="0"/>
              <a:t>Catatan</a:t>
            </a:r>
            <a:r>
              <a:rPr lang="en-US" dirty="0" smtClean="0"/>
              <a:t> review </a:t>
            </a:r>
            <a:r>
              <a:rPr lang="en-US" dirty="0" err="1" smtClean="0"/>
              <a:t>dari</a:t>
            </a:r>
            <a:r>
              <a:rPr lang="en-US" dirty="0" smtClean="0"/>
              <a:t> Pa Aria (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Catatan</a:t>
            </a:r>
            <a:r>
              <a:rPr lang="en-US" dirty="0" smtClean="0"/>
              <a:t> review </a:t>
            </a:r>
            <a:r>
              <a:rPr lang="en-US" dirty="0" err="1" smtClean="0"/>
              <a:t>dari</a:t>
            </a:r>
            <a:r>
              <a:rPr lang="en-US" dirty="0" smtClean="0"/>
              <a:t> Pa Jana (</a:t>
            </a:r>
            <a:r>
              <a:rPr lang="en-US" dirty="0" err="1" smtClean="0"/>
              <a:t>diketik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Artikel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review Pa Aria </a:t>
            </a:r>
            <a:r>
              <a:rPr lang="en-US" dirty="0" err="1" smtClean="0"/>
              <a:t>dan</a:t>
            </a:r>
            <a:r>
              <a:rPr lang="en-US" dirty="0" smtClean="0"/>
              <a:t> Pa Jana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menjadikan</a:t>
            </a:r>
            <a:r>
              <a:rPr lang="en-US" dirty="0" smtClean="0"/>
              <a:t> </a:t>
            </a:r>
            <a:r>
              <a:rPr lang="en-US" dirty="0" err="1" smtClean="0"/>
              <a:t>Telekontran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homepage </a:t>
            </a:r>
            <a:r>
              <a:rPr lang="en-US" dirty="0" err="1" smtClean="0"/>
              <a:t>di</a:t>
            </a:r>
            <a:r>
              <a:rPr lang="en-US" dirty="0" smtClean="0"/>
              <a:t> HP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II : METODE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2 halaman</a:t>
            </a:r>
          </a:p>
          <a:p>
            <a:r>
              <a:rPr lang="id-ID" dirty="0" smtClean="0"/>
              <a:t>Langkah-langkah perancangan harus jelas</a:t>
            </a:r>
          </a:p>
          <a:p>
            <a:r>
              <a:rPr lang="id-ID" dirty="0" smtClean="0"/>
              <a:t>Jika menggunakan gambar / flowchart harus jelas.</a:t>
            </a:r>
          </a:p>
          <a:p>
            <a:r>
              <a:rPr lang="id-ID" dirty="0" smtClean="0"/>
              <a:t>Usahakan gambar / flowchart dimodifikasi agar lebih baik (sekaligus latihan untuk membuat gambar / flowchart)</a:t>
            </a:r>
          </a:p>
          <a:p>
            <a:r>
              <a:rPr lang="en-US" dirty="0" err="1"/>
              <a:t>alasan</a:t>
            </a:r>
            <a:r>
              <a:rPr lang="en-US" dirty="0"/>
              <a:t> (</a:t>
            </a:r>
            <a:r>
              <a:rPr lang="en-US" i="1" dirty="0"/>
              <a:t>justification</a:t>
            </a:r>
            <a:r>
              <a:rPr lang="en-US" dirty="0"/>
              <a:t>)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)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akal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III : HASIL </a:t>
            </a:r>
            <a:r>
              <a:rPr lang="en-US" dirty="0" err="1" smtClean="0"/>
              <a:t>dan</a:t>
            </a:r>
            <a:r>
              <a:rPr lang="en-US" dirty="0" smtClean="0"/>
              <a:t> DISKUSI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5 halaman</a:t>
            </a:r>
          </a:p>
          <a:p>
            <a:r>
              <a:rPr lang="id-ID" dirty="0" smtClean="0"/>
              <a:t>Semua grafik / tabel dibuat jelas</a:t>
            </a:r>
          </a:p>
          <a:p>
            <a:r>
              <a:rPr lang="id-ID" dirty="0" smtClean="0"/>
              <a:t>K</a:t>
            </a:r>
            <a:r>
              <a:rPr lang="en-US" dirty="0" err="1" smtClean="0"/>
              <a:t>ontradiksi</a:t>
            </a:r>
            <a:r>
              <a:rPr lang="en-US" dirty="0"/>
              <a:t>,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keselarasan</a:t>
            </a:r>
            <a:r>
              <a:rPr lang="en-US" dirty="0"/>
              <a:t> yang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ditunjukkan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lain </a:t>
            </a:r>
            <a:r>
              <a:rPr lang="en-US" dirty="0" err="1"/>
              <a:t>didiskusikan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 smtClean="0"/>
              <a:t> (</a:t>
            </a:r>
            <a:r>
              <a:rPr lang="en-US" dirty="0" err="1" smtClean="0"/>
              <a:t>sitasi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)</a:t>
            </a:r>
            <a:endParaRPr lang="id-ID" dirty="0" smtClean="0"/>
          </a:p>
          <a:p>
            <a:r>
              <a:rPr lang="en-US" dirty="0" err="1"/>
              <a:t>keterbatasan</a:t>
            </a:r>
            <a:r>
              <a:rPr lang="en-US" dirty="0"/>
              <a:t> </a:t>
            </a:r>
            <a:r>
              <a:rPr lang="en-US" dirty="0" err="1"/>
              <a:t>metoda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jelas</a:t>
            </a:r>
            <a:endParaRPr lang="id-ID" dirty="0" smtClean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jelas</a:t>
            </a:r>
            <a:endParaRPr lang="id-ID" dirty="0" smtClean="0"/>
          </a:p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i="1" dirty="0"/>
              <a:t>research question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 smtClean="0"/>
              <a:t>riset</a:t>
            </a:r>
            <a:endParaRPr lang="id-ID" dirty="0" smtClean="0"/>
          </a:p>
          <a:p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diungkapkan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IV : KESIMPULAN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jelas</a:t>
            </a:r>
            <a:r>
              <a:rPr lang="id-ID" dirty="0" smtClean="0"/>
              <a:t>, </a:t>
            </a:r>
            <a:r>
              <a:rPr lang="en-US" dirty="0" err="1" smtClean="0"/>
              <a:t>eksplisit</a:t>
            </a:r>
            <a:r>
              <a:rPr lang="id-ID" dirty="0" smtClean="0"/>
              <a:t>, dan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 smtClean="0"/>
              <a:t>riset</a:t>
            </a:r>
            <a:endParaRPr lang="id-ID" dirty="0" smtClean="0"/>
          </a:p>
          <a:p>
            <a:r>
              <a:rPr lang="id-ID" dirty="0" smtClean="0"/>
              <a:t>Kesimpulan TIDAK BOLEH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literatur</a:t>
            </a:r>
            <a:r>
              <a:rPr lang="en-US" dirty="0"/>
              <a:t> (</a:t>
            </a:r>
            <a:r>
              <a:rPr lang="en-US" i="1" dirty="0"/>
              <a:t>published literature</a:t>
            </a:r>
            <a:r>
              <a:rPr lang="en-US" dirty="0"/>
              <a:t>);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endParaRPr lang="id-ID" dirty="0" smtClean="0"/>
          </a:p>
          <a:p>
            <a:r>
              <a:rPr lang="en-US" dirty="0"/>
              <a:t>saran </a:t>
            </a:r>
            <a:r>
              <a:rPr lang="en-US" dirty="0" err="1"/>
              <a:t>pengembangan</a:t>
            </a:r>
            <a:r>
              <a:rPr lang="en-US" dirty="0"/>
              <a:t>, </a:t>
            </a:r>
            <a:r>
              <a:rPr lang="en-US" dirty="0" err="1"/>
              <a:t>tindak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/saran</a:t>
            </a:r>
            <a:r>
              <a:rPr lang="id-ID" dirty="0" smtClean="0"/>
              <a:t>. Saran harus realistis</a:t>
            </a:r>
          </a:p>
          <a:p>
            <a:r>
              <a:rPr lang="id-ID" dirty="0" smtClean="0"/>
              <a:t>TIDAK DIBUAT SUB BAB.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MELENGKAPI ABSTRAK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abstrak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ringkas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signifikansi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</a:t>
            </a:r>
            <a:r>
              <a:rPr lang="en-US" i="1" dirty="0"/>
              <a:t> research question</a:t>
            </a:r>
            <a:r>
              <a:rPr lang="en-US" dirty="0"/>
              <a:t>, </a:t>
            </a:r>
            <a:r>
              <a:rPr lang="en-US" dirty="0" err="1"/>
              <a:t>tujuan</a:t>
            </a:r>
            <a:r>
              <a:rPr lang="en-US" dirty="0"/>
              <a:t>, </a:t>
            </a:r>
            <a:r>
              <a:rPr lang="en-US" dirty="0" err="1"/>
              <a:t>metoda</a:t>
            </a:r>
            <a:r>
              <a:rPr lang="en-US" dirty="0"/>
              <a:t>,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kesimpulan</a:t>
            </a:r>
            <a:endParaRPr lang="id-ID" dirty="0" smtClean="0"/>
          </a:p>
          <a:p>
            <a:r>
              <a:rPr lang="id-ID" dirty="0" smtClean="0"/>
              <a:t>Ingat : Judul, abstrak (bahasa Indonesia dan bahasa Inggris) sepanjang 1 halaman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PUSTAKA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Seluruh literatur digunakan didalam teks</a:t>
            </a:r>
          </a:p>
          <a:p>
            <a:r>
              <a:rPr lang="id-ID" smtClean="0"/>
              <a:t>Panjang kesimpulan dan daftar pustaka : 2 halaman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Isi </a:t>
            </a:r>
            <a:r>
              <a:rPr lang="en-US" dirty="0" err="1" smtClean="0"/>
              <a:t>Jurnal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Abstrak</a:t>
            </a:r>
            <a:r>
              <a:rPr lang="en-US" dirty="0" smtClean="0"/>
              <a:t> (Indonesia &amp; </a:t>
            </a:r>
            <a:r>
              <a:rPr lang="en-US" dirty="0" err="1" smtClean="0"/>
              <a:t>Inggris</a:t>
            </a:r>
            <a:r>
              <a:rPr lang="en-US" dirty="0" smtClean="0"/>
              <a:t>) : 1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Pendahuluan</a:t>
            </a:r>
            <a:r>
              <a:rPr lang="en-US" dirty="0" smtClean="0"/>
              <a:t> : 2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Metodologi</a:t>
            </a:r>
            <a:r>
              <a:rPr lang="en-US" dirty="0" smtClean="0"/>
              <a:t> : 2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: 5 </a:t>
            </a:r>
            <a:r>
              <a:rPr lang="en-US" dirty="0" err="1" smtClean="0"/>
              <a:t>halaman</a:t>
            </a:r>
            <a:endParaRPr lang="en-US" dirty="0" smtClean="0"/>
          </a:p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 : 2 </a:t>
            </a:r>
            <a:r>
              <a:rPr lang="en-US" dirty="0" err="1" smtClean="0"/>
              <a:t>halaman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12 </a:t>
            </a:r>
            <a:r>
              <a:rPr lang="en-US" dirty="0" err="1" smtClean="0"/>
              <a:t>halaman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814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537</Words>
  <Application>Microsoft Office PowerPoint</Application>
  <PresentationFormat>Custom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TUGAS KELOMPOK MENULIS ARTIKEL ILMIAH</vt:lpstr>
      <vt:lpstr>Tugas Pertemuan terakhir (dikumpulkan)</vt:lpstr>
      <vt:lpstr>Sudah menjadikan Telekontran sebagai homepage di HP</vt:lpstr>
      <vt:lpstr>Bagian II : METODE</vt:lpstr>
      <vt:lpstr>Bagian III : HASIL dan DISKUSI</vt:lpstr>
      <vt:lpstr>Bagian IV : KESIMPULAN</vt:lpstr>
      <vt:lpstr>MELENGKAPI ABSTRAK</vt:lpstr>
      <vt:lpstr>DAFTAR PUSTAKA</vt:lpstr>
      <vt:lpstr>Isi Jurnal :</vt:lpstr>
      <vt:lpstr>Sebelum hari SELASA, artikel harus sudah di review</vt:lpstr>
      <vt:lpstr>Tugas minggu selanjutnya</vt:lpstr>
      <vt:lpstr>Sebelum Pertemuan V :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MENULIS ARTIKEL ILMIAH</dc:title>
  <dc:creator>Adminstrators</dc:creator>
  <cp:lastModifiedBy>acer</cp:lastModifiedBy>
  <cp:revision>3</cp:revision>
  <dcterms:created xsi:type="dcterms:W3CDTF">2019-03-11T01:46:22Z</dcterms:created>
  <dcterms:modified xsi:type="dcterms:W3CDTF">2019-03-13T02:43:38Z</dcterms:modified>
</cp:coreProperties>
</file>