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55" d="100"/>
          <a:sy n="55" d="100"/>
        </p:scale>
        <p:origin x="-1109"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095D3C8-A94F-4C41-9F9B-717897607D81}" type="datetimeFigureOut">
              <a:rPr lang="en-US" smtClean="0"/>
              <a:t>3/6/2019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476C45-1501-437F-8855-CC8AFE9CC69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95D3C8-A94F-4C41-9F9B-717897607D81}" type="datetimeFigureOut">
              <a:rPr lang="en-US" smtClean="0"/>
              <a:t>3/6/2019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476C45-1501-437F-8855-CC8AFE9CC69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95D3C8-A94F-4C41-9F9B-717897607D81}" type="datetimeFigureOut">
              <a:rPr lang="en-US" smtClean="0"/>
              <a:t>3/6/2019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476C45-1501-437F-8855-CC8AFE9CC69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95D3C8-A94F-4C41-9F9B-717897607D81}" type="datetimeFigureOut">
              <a:rPr lang="en-US" smtClean="0"/>
              <a:t>3/6/2019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476C45-1501-437F-8855-CC8AFE9CC69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5095D3C8-A94F-4C41-9F9B-717897607D81}" type="datetimeFigureOut">
              <a:rPr lang="en-US" smtClean="0"/>
              <a:t>3/6/2019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476C45-1501-437F-8855-CC8AFE9CC69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095D3C8-A94F-4C41-9F9B-717897607D81}" type="datetimeFigureOut">
              <a:rPr lang="en-US" smtClean="0"/>
              <a:t>3/6/2019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476C45-1501-437F-8855-CC8AFE9CC696}"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095D3C8-A94F-4C41-9F9B-717897607D81}" type="datetimeFigureOut">
              <a:rPr lang="en-US" smtClean="0"/>
              <a:t>3/6/2019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476C45-1501-437F-8855-CC8AFE9CC69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95D3C8-A94F-4C41-9F9B-717897607D81}" type="datetimeFigureOut">
              <a:rPr lang="en-US" smtClean="0"/>
              <a:t>3/6/2019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476C45-1501-437F-8855-CC8AFE9CC69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95D3C8-A94F-4C41-9F9B-717897607D81}" type="datetimeFigureOut">
              <a:rPr lang="en-US" smtClean="0"/>
              <a:t>3/6/2019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476C45-1501-437F-8855-CC8AFE9CC69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5095D3C8-A94F-4C41-9F9B-717897607D81}" type="datetimeFigureOut">
              <a:rPr lang="en-US" smtClean="0"/>
              <a:t>3/6/2019</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98476C45-1501-437F-8855-CC8AFE9CC69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95D3C8-A94F-4C41-9F9B-717897607D81}" type="datetimeFigureOut">
              <a:rPr lang="en-US" smtClean="0"/>
              <a:t>3/6/2019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476C45-1501-437F-8855-CC8AFE9CC69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5095D3C8-A94F-4C41-9F9B-717897607D81}" type="datetimeFigureOut">
              <a:rPr lang="en-US" smtClean="0"/>
              <a:t>3/6/2019</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98476C45-1501-437F-8855-CC8AFE9CC69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5105400"/>
          </a:xfrm>
        </p:spPr>
        <p:txBody>
          <a:bodyPr>
            <a:noAutofit/>
          </a:bodyPr>
          <a:lstStyle/>
          <a:p>
            <a:pPr lvl="0" algn="l">
              <a:spcAft>
                <a:spcPts val="0"/>
              </a:spcAft>
              <a:tabLst>
                <a:tab pos="228600" algn="l"/>
              </a:tabLst>
            </a:pPr>
            <a:r>
              <a:rPr lang="en-US" sz="2800" b="1" dirty="0" smtClean="0">
                <a:effectLst/>
              </a:rPr>
              <a:t>PRINSIP KOMUNIKASI MANUSIA</a:t>
            </a:r>
            <a:r>
              <a:rPr lang="en-US" sz="2000" b="1" dirty="0" smtClean="0">
                <a:effectLst/>
              </a:rPr>
              <a:t/>
            </a:r>
            <a:br>
              <a:rPr lang="en-US" sz="2000" b="1" dirty="0" smtClean="0">
                <a:effectLst/>
              </a:rPr>
            </a:br>
            <a:r>
              <a:rPr lang="en-US" sz="2000" b="1" dirty="0" smtClean="0">
                <a:effectLst/>
              </a:rPr>
              <a:t/>
            </a:r>
            <a:br>
              <a:rPr lang="en-US" sz="2000" b="1" dirty="0" smtClean="0">
                <a:effectLst/>
              </a:rPr>
            </a:br>
            <a:r>
              <a:rPr lang="en-US" sz="2000" b="1" dirty="0" smtClean="0">
                <a:effectLst/>
              </a:rPr>
              <a:t>1. </a:t>
            </a:r>
            <a:r>
              <a:rPr lang="en-US" sz="2000" b="1" dirty="0" err="1" smtClean="0">
                <a:effectLst/>
              </a:rPr>
              <a:t>Komunikasi</a:t>
            </a:r>
            <a:r>
              <a:rPr lang="en-US" sz="2000" b="1" dirty="0" smtClean="0">
                <a:effectLst/>
              </a:rPr>
              <a:t> </a:t>
            </a:r>
            <a:r>
              <a:rPr lang="en-US" sz="2000" b="1" dirty="0" err="1" smtClean="0">
                <a:effectLst/>
              </a:rPr>
              <a:t>adalah</a:t>
            </a:r>
            <a:r>
              <a:rPr lang="en-US" sz="2000" b="1" dirty="0" smtClean="0">
                <a:effectLst/>
              </a:rPr>
              <a:t> </a:t>
            </a:r>
            <a:r>
              <a:rPr lang="en-US" sz="2000" b="1" dirty="0" err="1" smtClean="0">
                <a:effectLst/>
              </a:rPr>
              <a:t>paket</a:t>
            </a:r>
            <a:r>
              <a:rPr lang="en-US" sz="2000" b="1" dirty="0" smtClean="0">
                <a:effectLst/>
              </a:rPr>
              <a:t> </a:t>
            </a:r>
            <a:r>
              <a:rPr lang="en-US" sz="2000" b="1" dirty="0" err="1" smtClean="0">
                <a:effectLst/>
              </a:rPr>
              <a:t>isyarat</a:t>
            </a:r>
            <a:r>
              <a:rPr lang="en-US" sz="2000" b="1" dirty="0" smtClean="0">
                <a:effectLst/>
              </a:rPr>
              <a:t/>
            </a:r>
            <a:br>
              <a:rPr lang="en-US" sz="2000" b="1" dirty="0" smtClean="0">
                <a:effectLst/>
              </a:rPr>
            </a:br>
            <a:r>
              <a:rPr lang="en-US" sz="2000" b="1" dirty="0" smtClean="0">
                <a:effectLst/>
              </a:rPr>
              <a:t/>
            </a:r>
            <a:br>
              <a:rPr lang="en-US" sz="2000" b="1" dirty="0" smtClean="0">
                <a:effectLst/>
              </a:rPr>
            </a:br>
            <a:r>
              <a:rPr lang="en-US" sz="2000" b="1" dirty="0" smtClean="0">
                <a:effectLst/>
              </a:rPr>
              <a:t>2  </a:t>
            </a:r>
            <a:r>
              <a:rPr lang="en-US" sz="2000" b="1" dirty="0" err="1" smtClean="0">
                <a:effectLst/>
              </a:rPr>
              <a:t>Komunikasi</a:t>
            </a:r>
            <a:r>
              <a:rPr lang="en-US" sz="2000" b="1" dirty="0" smtClean="0">
                <a:effectLst/>
              </a:rPr>
              <a:t> </a:t>
            </a:r>
            <a:r>
              <a:rPr lang="en-US" sz="2000" b="1" dirty="0" err="1" smtClean="0">
                <a:effectLst/>
              </a:rPr>
              <a:t>adalah</a:t>
            </a:r>
            <a:r>
              <a:rPr lang="en-US" sz="2000" b="1" dirty="0" smtClean="0">
                <a:effectLst/>
              </a:rPr>
              <a:t> Proses </a:t>
            </a:r>
            <a:r>
              <a:rPr lang="en-US" sz="2000" b="1" dirty="0" err="1" smtClean="0">
                <a:effectLst/>
              </a:rPr>
              <a:t>Penyesuaian</a:t>
            </a:r>
            <a:r>
              <a:rPr lang="en-US" sz="2000" b="1" dirty="0" smtClean="0">
                <a:effectLst/>
              </a:rPr>
              <a:t/>
            </a:r>
            <a:br>
              <a:rPr lang="en-US" sz="2000" b="1" dirty="0" smtClean="0">
                <a:effectLst/>
              </a:rPr>
            </a:br>
            <a:r>
              <a:rPr lang="en-US" sz="2000" b="1" dirty="0" smtClean="0">
                <a:effectLst/>
              </a:rPr>
              <a:t/>
            </a:r>
            <a:br>
              <a:rPr lang="en-US" sz="2000" b="1" dirty="0" smtClean="0">
                <a:effectLst/>
              </a:rPr>
            </a:br>
            <a:r>
              <a:rPr lang="en-US" sz="2000" b="1" dirty="0" smtClean="0"/>
              <a:t>3. </a:t>
            </a:r>
            <a:r>
              <a:rPr lang="en-US" sz="2000" b="1" dirty="0" err="1" smtClean="0">
                <a:effectLst/>
              </a:rPr>
              <a:t>Komunikasi</a:t>
            </a:r>
            <a:r>
              <a:rPr lang="en-US" sz="2000" b="1" dirty="0" smtClean="0">
                <a:effectLst/>
              </a:rPr>
              <a:t> </a:t>
            </a:r>
            <a:r>
              <a:rPr lang="en-US" sz="2000" b="1" dirty="0" err="1" smtClean="0">
                <a:effectLst/>
              </a:rPr>
              <a:t>Mencakup</a:t>
            </a:r>
            <a:r>
              <a:rPr lang="en-US" sz="2000" b="1" dirty="0" smtClean="0">
                <a:effectLst/>
              </a:rPr>
              <a:t> </a:t>
            </a:r>
            <a:r>
              <a:rPr lang="en-US" sz="2000" b="1" dirty="0" err="1" smtClean="0">
                <a:effectLst/>
              </a:rPr>
              <a:t>Dimensi</a:t>
            </a:r>
            <a:r>
              <a:rPr lang="en-US" sz="2000" b="1" dirty="0" smtClean="0">
                <a:effectLst/>
              </a:rPr>
              <a:t> Isi </a:t>
            </a:r>
            <a:r>
              <a:rPr lang="en-US" sz="2000" b="1" dirty="0" err="1" smtClean="0">
                <a:effectLst/>
              </a:rPr>
              <a:t>dan</a:t>
            </a:r>
            <a:r>
              <a:rPr lang="en-US" sz="2000" b="1" dirty="0" smtClean="0">
                <a:effectLst/>
              </a:rPr>
              <a:t> </a:t>
            </a:r>
            <a:r>
              <a:rPr lang="en-US" sz="2000" b="1" dirty="0" err="1" smtClean="0">
                <a:effectLst/>
              </a:rPr>
              <a:t>Hubungan</a:t>
            </a:r>
            <a:r>
              <a:rPr lang="en-US" sz="2000" b="1" dirty="0" smtClean="0">
                <a:effectLst/>
              </a:rPr>
              <a:t/>
            </a:r>
            <a:br>
              <a:rPr lang="en-US" sz="2000" b="1" dirty="0" smtClean="0">
                <a:effectLst/>
              </a:rPr>
            </a:br>
            <a:r>
              <a:rPr lang="en-US" sz="2000" b="1" dirty="0" smtClean="0">
                <a:effectLst/>
              </a:rPr>
              <a:t/>
            </a:r>
            <a:br>
              <a:rPr lang="en-US" sz="2000" b="1" dirty="0" smtClean="0">
                <a:effectLst/>
              </a:rPr>
            </a:br>
            <a:r>
              <a:rPr lang="en-US" sz="2000" b="1" dirty="0" smtClean="0"/>
              <a:t>4. </a:t>
            </a:r>
            <a:r>
              <a:rPr lang="en-US" sz="2000" b="1" dirty="0" err="1" smtClean="0">
                <a:effectLst/>
              </a:rPr>
              <a:t>Komunikasi</a:t>
            </a:r>
            <a:r>
              <a:rPr lang="en-US" sz="2000" b="1" dirty="0" smtClean="0">
                <a:effectLst/>
              </a:rPr>
              <a:t> </a:t>
            </a:r>
            <a:r>
              <a:rPr lang="en-US" sz="2000" b="1" dirty="0" err="1" smtClean="0">
                <a:effectLst/>
              </a:rPr>
              <a:t>melibatkan</a:t>
            </a:r>
            <a:r>
              <a:rPr lang="en-US" sz="2000" b="1" dirty="0" smtClean="0">
                <a:effectLst/>
              </a:rPr>
              <a:t> </a:t>
            </a:r>
            <a:r>
              <a:rPr lang="en-US" sz="2000" b="1" dirty="0" err="1" smtClean="0">
                <a:effectLst/>
              </a:rPr>
              <a:t>Transaksi</a:t>
            </a:r>
            <a:r>
              <a:rPr lang="en-US" sz="2000" b="1" dirty="0" smtClean="0">
                <a:effectLst/>
              </a:rPr>
              <a:t> </a:t>
            </a:r>
            <a:r>
              <a:rPr lang="en-US" sz="2000" b="1" dirty="0" err="1" smtClean="0">
                <a:effectLst/>
              </a:rPr>
              <a:t>Simetris</a:t>
            </a:r>
            <a:r>
              <a:rPr lang="en-US" sz="2000" b="1" dirty="0" smtClean="0">
                <a:effectLst/>
              </a:rPr>
              <a:t> </a:t>
            </a:r>
            <a:r>
              <a:rPr lang="en-US" sz="2000" b="1" dirty="0" err="1" smtClean="0">
                <a:effectLst/>
              </a:rPr>
              <a:t>dan</a:t>
            </a:r>
            <a:r>
              <a:rPr lang="en-US" sz="2000" b="1" smtClean="0">
                <a:effectLst/>
              </a:rPr>
              <a:t>   </a:t>
            </a:r>
            <a:br>
              <a:rPr lang="en-US" sz="2000" b="1" smtClean="0">
                <a:effectLst/>
              </a:rPr>
            </a:br>
            <a:r>
              <a:rPr lang="en-US" sz="2000" b="1"/>
              <a:t> </a:t>
            </a:r>
            <a:r>
              <a:rPr lang="en-US" sz="2000" b="1" smtClean="0"/>
              <a:t>   </a:t>
            </a:r>
            <a:r>
              <a:rPr lang="en-US" sz="2000" b="1" smtClean="0">
                <a:effectLst/>
              </a:rPr>
              <a:t>Komplementer</a:t>
            </a:r>
            <a:r>
              <a:rPr lang="en-US" sz="2000" b="1" dirty="0" smtClean="0">
                <a:effectLst/>
              </a:rPr>
              <a:t/>
            </a:r>
            <a:br>
              <a:rPr lang="en-US" sz="2000" b="1" dirty="0" smtClean="0">
                <a:effectLst/>
              </a:rPr>
            </a:br>
            <a:r>
              <a:rPr lang="en-US" sz="2000" b="1" dirty="0" smtClean="0">
                <a:effectLst/>
              </a:rPr>
              <a:t/>
            </a:r>
            <a:br>
              <a:rPr lang="en-US" sz="2000" b="1" dirty="0" smtClean="0">
                <a:effectLst/>
              </a:rPr>
            </a:br>
            <a:r>
              <a:rPr lang="en-US" sz="2000" b="1" dirty="0" smtClean="0"/>
              <a:t>5. </a:t>
            </a:r>
            <a:r>
              <a:rPr lang="en-US" sz="2000" b="1" dirty="0" err="1" smtClean="0">
                <a:effectLst/>
              </a:rPr>
              <a:t>Komunikasi</a:t>
            </a:r>
            <a:r>
              <a:rPr lang="en-US" sz="2000" b="1" dirty="0" smtClean="0">
                <a:effectLst/>
              </a:rPr>
              <a:t> </a:t>
            </a:r>
            <a:r>
              <a:rPr lang="en-US" sz="2000" b="1" dirty="0" err="1" smtClean="0">
                <a:effectLst/>
              </a:rPr>
              <a:t>adalah</a:t>
            </a:r>
            <a:r>
              <a:rPr lang="en-US" sz="2000" b="1" dirty="0" smtClean="0">
                <a:effectLst/>
              </a:rPr>
              <a:t> Proses </a:t>
            </a:r>
            <a:r>
              <a:rPr lang="en-US" sz="2000" b="1" dirty="0" err="1" smtClean="0">
                <a:effectLst/>
              </a:rPr>
              <a:t>Transaksional</a:t>
            </a:r>
            <a:r>
              <a:rPr lang="en-US" sz="2000" b="1" dirty="0" smtClean="0">
                <a:effectLst/>
              </a:rPr>
              <a:t/>
            </a:r>
            <a:br>
              <a:rPr lang="en-US" sz="2000" b="1" dirty="0" smtClean="0">
                <a:effectLst/>
              </a:rPr>
            </a:br>
            <a:r>
              <a:rPr lang="en-US" sz="2000" b="1" dirty="0" smtClean="0">
                <a:effectLst/>
              </a:rPr>
              <a:t> </a:t>
            </a:r>
            <a:br>
              <a:rPr lang="en-US" sz="2000" b="1" dirty="0" smtClean="0">
                <a:effectLst/>
              </a:rPr>
            </a:br>
            <a:r>
              <a:rPr lang="en-US" sz="2000" b="1" dirty="0" smtClean="0"/>
              <a:t>6.</a:t>
            </a:r>
            <a:r>
              <a:rPr lang="en-US" sz="2000" b="1" dirty="0" smtClean="0">
                <a:effectLst/>
              </a:rPr>
              <a:t>Komunikasi </a:t>
            </a:r>
            <a:r>
              <a:rPr lang="en-US" sz="2000" b="1" dirty="0" err="1" smtClean="0">
                <a:effectLst/>
              </a:rPr>
              <a:t>Tidak</a:t>
            </a:r>
            <a:r>
              <a:rPr lang="en-US" sz="2000" b="1" dirty="0" smtClean="0">
                <a:effectLst/>
              </a:rPr>
              <a:t> </a:t>
            </a:r>
            <a:r>
              <a:rPr lang="en-US" sz="2000" b="1" dirty="0" err="1" smtClean="0">
                <a:effectLst/>
              </a:rPr>
              <a:t>Terhindarkan</a:t>
            </a:r>
            <a:r>
              <a:rPr lang="en-US" sz="2000" b="1" dirty="0" smtClean="0">
                <a:effectLst/>
              </a:rPr>
              <a:t/>
            </a:r>
            <a:br>
              <a:rPr lang="en-US" sz="2000" b="1" dirty="0" smtClean="0">
                <a:effectLst/>
              </a:rPr>
            </a:br>
            <a:r>
              <a:rPr lang="en-US" sz="2000" b="1" dirty="0" smtClean="0">
                <a:effectLst/>
              </a:rPr>
              <a:t/>
            </a:r>
            <a:br>
              <a:rPr lang="en-US" sz="2000" b="1" dirty="0" smtClean="0">
                <a:effectLst/>
              </a:rPr>
            </a:br>
            <a:r>
              <a:rPr lang="en-US" sz="2000" b="1" dirty="0" smtClean="0"/>
              <a:t>7. </a:t>
            </a:r>
            <a:r>
              <a:rPr lang="en-US" sz="2000" b="1" dirty="0" err="1" smtClean="0">
                <a:effectLst/>
              </a:rPr>
              <a:t>Komunikasi</a:t>
            </a:r>
            <a:r>
              <a:rPr lang="en-US" sz="2000" b="1" dirty="0" smtClean="0">
                <a:effectLst/>
              </a:rPr>
              <a:t> </a:t>
            </a:r>
            <a:r>
              <a:rPr lang="en-US" sz="2000" b="1" dirty="0" err="1" smtClean="0">
                <a:effectLst/>
              </a:rPr>
              <a:t>bersifat</a:t>
            </a:r>
            <a:r>
              <a:rPr lang="en-US" sz="2000" b="1" dirty="0" smtClean="0">
                <a:effectLst/>
              </a:rPr>
              <a:t> </a:t>
            </a:r>
            <a:r>
              <a:rPr lang="en-US" sz="2000" b="1" dirty="0" err="1" smtClean="0">
                <a:effectLst/>
              </a:rPr>
              <a:t>tidak</a:t>
            </a:r>
            <a:r>
              <a:rPr lang="en-US" sz="2000" b="1" dirty="0" smtClean="0">
                <a:effectLst/>
              </a:rPr>
              <a:t> </a:t>
            </a:r>
            <a:r>
              <a:rPr lang="en-US" sz="2000" b="1" dirty="0" err="1" smtClean="0">
                <a:effectLst/>
              </a:rPr>
              <a:t>Reversibel</a:t>
            </a:r>
            <a:r>
              <a:rPr lang="en-US" sz="2000" b="1" dirty="0" smtClean="0">
                <a:effectLst/>
              </a:rPr>
              <a:t/>
            </a:r>
            <a:br>
              <a:rPr lang="en-US" sz="2000" b="1" dirty="0" smtClean="0">
                <a:effectLst/>
              </a:rPr>
            </a:br>
            <a:r>
              <a:rPr lang="en-US" sz="2000" b="1" dirty="0" smtClean="0">
                <a:effectLst/>
              </a:rPr>
              <a:t> </a:t>
            </a:r>
            <a:endParaRPr lang="en-US" sz="2000" b="1" dirty="0"/>
          </a:p>
        </p:txBody>
      </p:sp>
    </p:spTree>
    <p:extLst>
      <p:ext uri="{BB962C8B-B14F-4D97-AF65-F5344CB8AC3E}">
        <p14:creationId xmlns:p14="http://schemas.microsoft.com/office/powerpoint/2010/main" val="2951596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5011930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7</TotalTime>
  <Words>3</Words>
  <Application>Microsoft Office PowerPoint</Application>
  <PresentationFormat>On-screen Show (4:3)</PresentationFormat>
  <Paragraphs>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Angles</vt:lpstr>
      <vt:lpstr>PRINSIP KOMUNIKASI MANUSIA  1. Komunikasi adalah paket isyarat  2  Komunikasi adalah Proses Penyesuaian  3. Komunikasi Mencakup Dimensi Isi dan Hubungan  4. Komunikasi melibatkan Transaksi Simetris dan        Komplementer  5. Komunikasi adalah Proses Transaksional   6.Komunikasi Tidak Terhindarkan  7. Komunikasi bersifat tidak Reversibel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PRINSIP KOMUNIKASI MANUSIA  1. Komunikasi adalah paket isyarat  2  Komunikasi adalah Proses Penyesuaian  3. Komunikasi Mencakup Dimensi Isi dan Hubungan  4. Komunikasi melibatkan Transaksi Simetris dan Komplementer  5. Komunikasi adalah Proses Transaksional   6.Komunikasi Tidak Terhindarkan  7. Komunikasi bersifat tidak Reversibel  </dc:title>
  <dc:creator>acer</dc:creator>
  <cp:lastModifiedBy>acer</cp:lastModifiedBy>
  <cp:revision>2</cp:revision>
  <dcterms:created xsi:type="dcterms:W3CDTF">2019-03-06T00:25:32Z</dcterms:created>
  <dcterms:modified xsi:type="dcterms:W3CDTF">2019-03-06T00:33:03Z</dcterms:modified>
</cp:coreProperties>
</file>