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13D2-4B0A-4C65-8ECC-65AE8EBE803C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8E-0022-41FF-BA41-15C9335E51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13D2-4B0A-4C65-8ECC-65AE8EBE803C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8E-0022-41FF-BA41-15C9335E5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13D2-4B0A-4C65-8ECC-65AE8EBE803C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8E-0022-41FF-BA41-15C9335E5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13D2-4B0A-4C65-8ECC-65AE8EBE803C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8E-0022-41FF-BA41-15C9335E5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13D2-4B0A-4C65-8ECC-65AE8EBE803C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8E-0022-41FF-BA41-15C9335E5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13D2-4B0A-4C65-8ECC-65AE8EBE803C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8E-0022-41FF-BA41-15C9335E5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13D2-4B0A-4C65-8ECC-65AE8EBE803C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8E-0022-41FF-BA41-15C9335E5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13D2-4B0A-4C65-8ECC-65AE8EBE803C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8E-0022-41FF-BA41-15C9335E5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13D2-4B0A-4C65-8ECC-65AE8EBE803C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8E-0022-41FF-BA41-15C9335E5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13D2-4B0A-4C65-8ECC-65AE8EBE803C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8E-0022-41FF-BA41-15C9335E51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5B313D2-4B0A-4C65-8ECC-65AE8EBE803C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901498E-0022-41FF-BA41-15C9335E5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5B313D2-4B0A-4C65-8ECC-65AE8EBE803C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901498E-0022-41FF-BA41-15C9335E5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>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Munculnya</a:t>
            </a:r>
            <a:r>
              <a:rPr lang="en-US" dirty="0" smtClean="0"/>
              <a:t> media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endParaRPr lang="en-US" dirty="0" smtClean="0"/>
          </a:p>
          <a:p>
            <a:pPr lvl="0"/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endParaRPr lang="en-US" dirty="0" smtClean="0"/>
          </a:p>
          <a:p>
            <a:pPr lvl="0"/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endParaRPr lang="en-US" dirty="0" smtClean="0"/>
          </a:p>
          <a:p>
            <a:pPr lvl="0"/>
            <a:r>
              <a:rPr lang="en-US" dirty="0" smtClean="0"/>
              <a:t>Cirri-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endParaRPr lang="en-US" dirty="0" smtClean="0"/>
          </a:p>
          <a:p>
            <a:pPr lvl="0"/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endParaRPr lang="en-US" dirty="0" smtClean="0"/>
          </a:p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endParaRPr lang="en-US" dirty="0"/>
          </a:p>
        </p:txBody>
      </p:sp>
    </p:spTree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CIRI-CIRI KOMUNIKASI MASSA&#10;1. Menggunakan media masa dengan organisasi (lembaga media) yang jelas.&#10;&#10;2. Komunikator memilik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image.slidesharecdn.com/komunikasimassa-140128093909-phpapp02/95/komunikasi-massa-1-638.jpg?cb=13909020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534400" cy="6324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IRI-CIRI KOMUNIKASI MASSA&#10;1. Menggunakan media masa dengan organisasi (lembaga media) yang jelas.&#10;&#10;2. Komunikator memilik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0"/>
            <a:ext cx="8229600" cy="6553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386" name="AutoShape 2" descr="http://image.slidesharecdn.com/komunikasimassa-140128093909-phpapp02/95/komunikasi-massa-3-638.jpg?cb=1390902093"/>
          <p:cNvSpPr>
            <a:spLocks noChangeAspect="1" noChangeArrowheads="1"/>
          </p:cNvSpPr>
          <p:nvPr/>
        </p:nvSpPr>
        <p:spPr bwMode="auto">
          <a:xfrm>
            <a:off x="155575" y="-2224088"/>
            <a:ext cx="3590925" cy="4648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88" name="Picture 4" descr="http://image.slidesharecdn.com/komunikasimassa-140128093909-phpapp02/95/komunikasi-massa-3-638.jpg?cb=13909020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382000" cy="6248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88</TotalTime>
  <Words>25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Module</vt:lpstr>
      <vt:lpstr>Pokok bahasan I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manap</dc:creator>
  <cp:lastModifiedBy>acer</cp:lastModifiedBy>
  <cp:revision>8</cp:revision>
  <dcterms:created xsi:type="dcterms:W3CDTF">2016-02-17T04:58:37Z</dcterms:created>
  <dcterms:modified xsi:type="dcterms:W3CDTF">2019-03-06T06:14:50Z</dcterms:modified>
</cp:coreProperties>
</file>