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64" r:id="rId14"/>
    <p:sldId id="266" r:id="rId15"/>
    <p:sldId id="26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9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3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84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6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859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66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46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5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1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0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2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5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5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1C08-4818-423F-9421-9552CCD7FD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6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9600" b="1" dirty="0" smtClean="0">
                <a:solidFill>
                  <a:srgbClr val="FFFF00"/>
                </a:solidFill>
              </a:rPr>
              <a:t>XAMPP</a:t>
            </a:r>
            <a:endParaRPr lang="en-US" sz="96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srgbClr val="FFFF00"/>
                </a:solidFill>
              </a:rPr>
              <a:t>APACHE – PHP - MYSQL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91" y="217713"/>
            <a:ext cx="11157615" cy="1160711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DATABASE : AKADEMIK, TABEL : MAHASISWA</a:t>
            </a:r>
            <a:br>
              <a:rPr lang="id-ID" b="1" dirty="0" smtClean="0">
                <a:solidFill>
                  <a:srgbClr val="FF0000"/>
                </a:solidFill>
              </a:rPr>
            </a:br>
            <a:r>
              <a:rPr lang="id-ID" b="1" dirty="0" smtClean="0">
                <a:solidFill>
                  <a:srgbClr val="FF0000"/>
                </a:solidFill>
              </a:rPr>
              <a:t>FIELD : NIM (8, PRIMARY KEY), NAMA (30), JURUSAN (20)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20718"/>
              </p:ext>
            </p:extLst>
          </p:nvPr>
        </p:nvGraphicFramePr>
        <p:xfrm>
          <a:off x="481391" y="1507144"/>
          <a:ext cx="11157615" cy="473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642">
                  <a:extLst>
                    <a:ext uri="{9D8B030D-6E8A-4147-A177-3AD203B41FA5}">
                      <a16:colId xmlns:a16="http://schemas.microsoft.com/office/drawing/2014/main" val="1202391960"/>
                    </a:ext>
                  </a:extLst>
                </a:gridCol>
                <a:gridCol w="5772162">
                  <a:extLst>
                    <a:ext uri="{9D8B030D-6E8A-4147-A177-3AD203B41FA5}">
                      <a16:colId xmlns:a16="http://schemas.microsoft.com/office/drawing/2014/main" val="2079198068"/>
                    </a:ext>
                  </a:extLst>
                </a:gridCol>
                <a:gridCol w="3054811">
                  <a:extLst>
                    <a:ext uri="{9D8B030D-6E8A-4147-A177-3AD203B41FA5}">
                      <a16:colId xmlns:a16="http://schemas.microsoft.com/office/drawing/2014/main" val="1186262881"/>
                    </a:ext>
                  </a:extLst>
                </a:gridCol>
              </a:tblGrid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N I M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N A M A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J</a:t>
                      </a:r>
                      <a:r>
                        <a:rPr lang="id-ID" baseline="0" dirty="0" smtClean="0">
                          <a:solidFill>
                            <a:srgbClr val="002060"/>
                          </a:solidFill>
                        </a:rPr>
                        <a:t> U R U S A 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258839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41814046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DINAR KHAIRI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KOMUNIKASI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378635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41814193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JURAIDA FITRI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KOMUNIKASI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817763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41815001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ATAMI PUSPA REUSI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KOMUNIKASI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052818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41815002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THIO RUT JULIANA</a:t>
                      </a:r>
                      <a:r>
                        <a:rPr lang="id-ID" baseline="0" dirty="0" smtClean="0"/>
                        <a:t> SIRINGO-RINGO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KOMUNIKASI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411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41815055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JULIA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KOMUNIKASI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49314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41716005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DEVI RANDINA DAMANIK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PEMERINTAHAN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57586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41717001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YOGI DANIA PRATAMA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PEMERINTAHAN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952692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41717002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RIZKY</a:t>
                      </a:r>
                      <a:r>
                        <a:rPr lang="id-ID" baseline="0" dirty="0" smtClean="0"/>
                        <a:t> YANI AGUSTINA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PEMERINTAHAN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8973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41717003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YEVI ANDRIANI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PEMERINTAHAN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418320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41717005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DYAH UTARI CITRA RESMI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PEMERINTAHAN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23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63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91" y="217714"/>
            <a:ext cx="11157615" cy="1228949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DATABASE : AKADEMIK, TABEL : MAHASISWA</a:t>
            </a:r>
            <a:br>
              <a:rPr lang="id-ID" b="1" dirty="0" smtClean="0">
                <a:solidFill>
                  <a:srgbClr val="FF0000"/>
                </a:solidFill>
              </a:rPr>
            </a:br>
            <a:r>
              <a:rPr lang="id-ID" b="1" dirty="0" smtClean="0">
                <a:solidFill>
                  <a:srgbClr val="FF0000"/>
                </a:solidFill>
              </a:rPr>
              <a:t>FIELD : NIM (8, PRIMARY KEY), NAMA (30), JURUSAN (20)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34840"/>
              </p:ext>
            </p:extLst>
          </p:nvPr>
        </p:nvGraphicFramePr>
        <p:xfrm>
          <a:off x="481391" y="1561733"/>
          <a:ext cx="11157615" cy="473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642">
                  <a:extLst>
                    <a:ext uri="{9D8B030D-6E8A-4147-A177-3AD203B41FA5}">
                      <a16:colId xmlns:a16="http://schemas.microsoft.com/office/drawing/2014/main" val="1202391960"/>
                    </a:ext>
                  </a:extLst>
                </a:gridCol>
                <a:gridCol w="5772162">
                  <a:extLst>
                    <a:ext uri="{9D8B030D-6E8A-4147-A177-3AD203B41FA5}">
                      <a16:colId xmlns:a16="http://schemas.microsoft.com/office/drawing/2014/main" val="2079198068"/>
                    </a:ext>
                  </a:extLst>
                </a:gridCol>
                <a:gridCol w="3054811">
                  <a:extLst>
                    <a:ext uri="{9D8B030D-6E8A-4147-A177-3AD203B41FA5}">
                      <a16:colId xmlns:a16="http://schemas.microsoft.com/office/drawing/2014/main" val="1186262881"/>
                    </a:ext>
                  </a:extLst>
                </a:gridCol>
              </a:tblGrid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N I M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N A M A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J</a:t>
                      </a:r>
                      <a:r>
                        <a:rPr lang="id-ID" baseline="0" dirty="0" smtClean="0">
                          <a:solidFill>
                            <a:srgbClr val="002060"/>
                          </a:solidFill>
                        </a:rPr>
                        <a:t> U R U S A 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258839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21213706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</a:t>
                      </a:r>
                      <a:r>
                        <a:rPr lang="id-ID" baseline="0" dirty="0" smtClean="0"/>
                        <a:t> GALIH RAMADHANY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MANAJEMEN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378635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21214057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WANDA MUHAMMAD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MANAJEMEN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817763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21214905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SRI DEWI RAHAYU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MANAJEMEN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052818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21215901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GERRY YOHANES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MANAJEMEN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411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21215902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WASIUN JANNAH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MANAJEMEN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49314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31612800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ACHMAD JAKA ALKASIRI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HUKUM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57586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31614724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MARCHELLINO DERMAWAN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ILMU HUKUM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952692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31614786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AHMAD FAUZI RIDWAN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ILMU HUKUM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8973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31614803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EBEN SIRAIT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HUKUM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418320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31614818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MAULANA NUR RASYID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HUKUM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23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1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1189"/>
          </a:xfrm>
        </p:spPr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SOAL LATIHAN 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25011"/>
            <a:ext cx="10568421" cy="4775789"/>
          </a:xfrm>
        </p:spPr>
        <p:txBody>
          <a:bodyPr>
            <a:normAutofit fontScale="55000" lnSpcReduction="20000"/>
          </a:bodyPr>
          <a:lstStyle/>
          <a:p>
            <a:pPr>
              <a:buFont typeface="+mj-lt"/>
              <a:buAutoNum type="arabicPeriod"/>
            </a:pPr>
            <a:r>
              <a:rPr lang="id-ID" sz="4200" b="1" dirty="0" smtClean="0"/>
              <a:t>TAMPILKAN SELURUH DATA MAHASISWA JURUSAN </a:t>
            </a:r>
            <a:r>
              <a:rPr lang="id-ID" sz="4200" b="1" dirty="0" smtClean="0">
                <a:solidFill>
                  <a:srgbClr val="00B0F0"/>
                </a:solidFill>
              </a:rPr>
              <a:t>ILMU HUKUM</a:t>
            </a:r>
          </a:p>
          <a:p>
            <a:pPr>
              <a:buFont typeface="+mj-lt"/>
              <a:buAutoNum type="arabicPeriod"/>
            </a:pPr>
            <a:r>
              <a:rPr lang="id-ID" sz="4200" b="1" dirty="0" smtClean="0"/>
              <a:t>TAMPILKAN SELURUH DATA MAHASISWA JURUSAN </a:t>
            </a:r>
            <a:r>
              <a:rPr lang="id-ID" sz="4200" b="1" dirty="0" smtClean="0">
                <a:solidFill>
                  <a:srgbClr val="0070C0"/>
                </a:solidFill>
              </a:rPr>
              <a:t>ILMU KOMUNIKASI</a:t>
            </a:r>
          </a:p>
          <a:p>
            <a:pPr>
              <a:buFont typeface="+mj-lt"/>
              <a:buAutoNum type="arabicPeriod"/>
            </a:pPr>
            <a:r>
              <a:rPr lang="id-ID" sz="4200" b="1" dirty="0" smtClean="0"/>
              <a:t>TAMPILKAN SELURUH DATA MAHASISWA JURUSAN </a:t>
            </a:r>
            <a:r>
              <a:rPr lang="id-ID" sz="4200" b="1" dirty="0" smtClean="0">
                <a:solidFill>
                  <a:srgbClr val="FFC000"/>
                </a:solidFill>
              </a:rPr>
              <a:t>ILMU PEMERINTAHAN</a:t>
            </a:r>
          </a:p>
          <a:p>
            <a:pPr>
              <a:buFont typeface="+mj-lt"/>
              <a:buAutoNum type="arabicPeriod"/>
            </a:pPr>
            <a:r>
              <a:rPr lang="id-ID" sz="4200" b="1" dirty="0" smtClean="0"/>
              <a:t>TAMPILKAN SELURUH DATA MAHASISWA JURUSAN </a:t>
            </a:r>
            <a:r>
              <a:rPr lang="id-ID" sz="4200" b="1" dirty="0" smtClean="0">
                <a:solidFill>
                  <a:srgbClr val="7030A0"/>
                </a:solidFill>
              </a:rPr>
              <a:t>MANAJEMEN</a:t>
            </a:r>
          </a:p>
          <a:p>
            <a:pPr>
              <a:buFont typeface="+mj-lt"/>
              <a:buAutoNum type="arabicPeriod"/>
            </a:pPr>
            <a:r>
              <a:rPr lang="id-ID" sz="4200" b="1" dirty="0" smtClean="0">
                <a:solidFill>
                  <a:srgbClr val="FF0000"/>
                </a:solidFill>
              </a:rPr>
              <a:t>GANTI</a:t>
            </a:r>
            <a:r>
              <a:rPr lang="id-ID" sz="4200" b="1" dirty="0" smtClean="0"/>
              <a:t> NAMA MAHASISWA DARI </a:t>
            </a:r>
            <a:r>
              <a:rPr lang="id-ID" sz="4200" b="1" dirty="0" smtClean="0">
                <a:solidFill>
                  <a:srgbClr val="FF0000"/>
                </a:solidFill>
              </a:rPr>
              <a:t>DYAH UTARI CITRA RESMI </a:t>
            </a:r>
            <a:r>
              <a:rPr lang="id-ID" sz="4200" b="1" dirty="0" smtClean="0"/>
              <a:t>MENJADI </a:t>
            </a:r>
            <a:r>
              <a:rPr lang="id-ID" sz="4200" b="1" dirty="0" smtClean="0">
                <a:solidFill>
                  <a:srgbClr val="C00000"/>
                </a:solidFill>
              </a:rPr>
              <a:t>DYAH UTARI CITRA DEWI</a:t>
            </a:r>
          </a:p>
          <a:p>
            <a:pPr>
              <a:buFont typeface="+mj-lt"/>
              <a:buAutoNum type="arabicPeriod"/>
            </a:pPr>
            <a:r>
              <a:rPr lang="id-ID" sz="4200" b="1" dirty="0" smtClean="0">
                <a:solidFill>
                  <a:srgbClr val="FF0000"/>
                </a:solidFill>
              </a:rPr>
              <a:t>TAMBAHKAN</a:t>
            </a:r>
            <a:r>
              <a:rPr lang="id-ID" sz="4200" b="1" dirty="0" smtClean="0"/>
              <a:t> TIGA DATA MAHASISWA SEBAGAI BERIKUT :</a:t>
            </a:r>
          </a:p>
          <a:p>
            <a:pPr marL="900113">
              <a:buFont typeface="Wingdings" panose="05000000000000000000" pitchFamily="2" charset="2"/>
              <a:buChar char="q"/>
            </a:pPr>
            <a:r>
              <a:rPr lang="id-ID" sz="4200" b="1" dirty="0" smtClean="0">
                <a:solidFill>
                  <a:srgbClr val="FF0000"/>
                </a:solidFill>
              </a:rPr>
              <a:t>10114163</a:t>
            </a:r>
            <a:r>
              <a:rPr lang="id-ID" sz="4200" b="1" dirty="0" smtClean="0"/>
              <a:t> </a:t>
            </a:r>
            <a:r>
              <a:rPr lang="id-ID" sz="4200" b="1" dirty="0" smtClean="0">
                <a:solidFill>
                  <a:srgbClr val="0070C0"/>
                </a:solidFill>
              </a:rPr>
              <a:t>BUDI </a:t>
            </a:r>
            <a:r>
              <a:rPr lang="id-ID" sz="4200" b="1" dirty="0">
                <a:solidFill>
                  <a:srgbClr val="0070C0"/>
                </a:solidFill>
              </a:rPr>
              <a:t>SATRIA UTAMA </a:t>
            </a:r>
            <a:r>
              <a:rPr lang="id-ID" sz="4200" b="1" dirty="0">
                <a:solidFill>
                  <a:srgbClr val="002060"/>
                </a:solidFill>
              </a:rPr>
              <a:t>TEKNIK INFORMATIKA</a:t>
            </a:r>
          </a:p>
          <a:p>
            <a:pPr marL="900113">
              <a:buFont typeface="Wingdings" panose="05000000000000000000" pitchFamily="2" charset="2"/>
              <a:buChar char="q"/>
            </a:pPr>
            <a:r>
              <a:rPr lang="id-ID" sz="4200" b="1" dirty="0">
                <a:solidFill>
                  <a:srgbClr val="FF0000"/>
                </a:solidFill>
              </a:rPr>
              <a:t>10114166</a:t>
            </a:r>
            <a:r>
              <a:rPr lang="id-ID" sz="4200" b="1" dirty="0"/>
              <a:t> </a:t>
            </a:r>
            <a:r>
              <a:rPr lang="id-ID" sz="4200" b="1" dirty="0">
                <a:solidFill>
                  <a:srgbClr val="0070C0"/>
                </a:solidFill>
              </a:rPr>
              <a:t>GUN GUN </a:t>
            </a:r>
            <a:r>
              <a:rPr lang="id-ID" sz="4200" b="1" dirty="0" smtClean="0">
                <a:solidFill>
                  <a:srgbClr val="0070C0"/>
                </a:solidFill>
              </a:rPr>
              <a:t>ABDULLAH </a:t>
            </a:r>
            <a:r>
              <a:rPr lang="id-ID" sz="4200" b="1" dirty="0" smtClean="0">
                <a:solidFill>
                  <a:srgbClr val="002060"/>
                </a:solidFill>
              </a:rPr>
              <a:t>TEKNIK INFORMATIKA</a:t>
            </a:r>
            <a:endParaRPr lang="id-ID" sz="4200" b="1" dirty="0">
              <a:solidFill>
                <a:srgbClr val="0070C0"/>
              </a:solidFill>
            </a:endParaRPr>
          </a:p>
          <a:p>
            <a:pPr marL="900113">
              <a:buFont typeface="Wingdings" panose="05000000000000000000" pitchFamily="2" charset="2"/>
              <a:buChar char="q"/>
            </a:pPr>
            <a:r>
              <a:rPr lang="id-ID" sz="4200" b="1" dirty="0" smtClean="0">
                <a:solidFill>
                  <a:srgbClr val="FF0000"/>
                </a:solidFill>
              </a:rPr>
              <a:t>10114360</a:t>
            </a:r>
            <a:r>
              <a:rPr lang="id-ID" sz="4200" b="1" dirty="0" smtClean="0"/>
              <a:t> </a:t>
            </a:r>
            <a:r>
              <a:rPr lang="id-ID" sz="4200" b="1" dirty="0" smtClean="0">
                <a:solidFill>
                  <a:srgbClr val="0070C0"/>
                </a:solidFill>
              </a:rPr>
              <a:t>MUHAMMAD HARRIS </a:t>
            </a:r>
            <a:r>
              <a:rPr lang="id-ID" sz="4200" b="1" dirty="0" smtClean="0">
                <a:solidFill>
                  <a:srgbClr val="002060"/>
                </a:solidFill>
              </a:rPr>
              <a:t>TEKNIK INFORMATIKA</a:t>
            </a:r>
            <a:endParaRPr lang="id-ID" sz="4200" b="1" dirty="0">
              <a:solidFill>
                <a:srgbClr val="0070C0"/>
              </a:solidFill>
            </a:endParaRPr>
          </a:p>
          <a:p>
            <a:pPr>
              <a:buFont typeface="+mj-lt"/>
              <a:buAutoNum type="arabicPeriod" startAt="7"/>
            </a:pPr>
            <a:r>
              <a:rPr lang="id-ID" sz="4200" b="1" dirty="0" smtClean="0"/>
              <a:t>HAPUS DATA MAHASISWA YANG BERNAMA </a:t>
            </a:r>
            <a:r>
              <a:rPr lang="id-ID" sz="4200" b="1" dirty="0" smtClean="0">
                <a:solidFill>
                  <a:srgbClr val="C00000"/>
                </a:solidFill>
              </a:rPr>
              <a:t>GUN GUN ABDULLAH</a:t>
            </a:r>
          </a:p>
          <a:p>
            <a:pPr>
              <a:buFont typeface="+mj-lt"/>
              <a:buAutoNum type="arabicPeriod" startAt="7"/>
            </a:pPr>
            <a:r>
              <a:rPr lang="id-ID" sz="4200" b="1" dirty="0" smtClean="0">
                <a:solidFill>
                  <a:srgbClr val="FF0000"/>
                </a:solidFill>
              </a:rPr>
              <a:t>HAPUS </a:t>
            </a:r>
            <a:r>
              <a:rPr lang="id-ID" sz="4200" b="1" dirty="0" smtClean="0"/>
              <a:t>SELERUH DATA MAHASISWA DARI JURUSAN </a:t>
            </a:r>
            <a:r>
              <a:rPr lang="id-ID" sz="4200" b="1" dirty="0" smtClean="0">
                <a:solidFill>
                  <a:srgbClr val="002060"/>
                </a:solidFill>
              </a:rPr>
              <a:t>TEKNIK INFORMATIKA</a:t>
            </a:r>
          </a:p>
          <a:p>
            <a:pPr>
              <a:buFont typeface="+mj-lt"/>
              <a:buAutoNum type="arabicPeriod" startAt="7"/>
            </a:pPr>
            <a:endParaRPr lang="id-ID" sz="4200" b="1" dirty="0" smtClean="0"/>
          </a:p>
          <a:p>
            <a:pPr>
              <a:buFont typeface="+mj-lt"/>
              <a:buAutoNum type="arabicPeriod" startAt="7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414" y="2629469"/>
            <a:ext cx="8616791" cy="188794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6000" b="1" dirty="0" smtClean="0"/>
              <a:t>SEKIAN</a:t>
            </a:r>
            <a:br>
              <a:rPr lang="id-ID" sz="6000" b="1" dirty="0" smtClean="0"/>
            </a:br>
            <a:r>
              <a:rPr lang="id-ID" sz="6000" b="1" dirty="0" smtClean="0"/>
              <a:t>TERIMA KASIH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97495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641" t="20803" r="23964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4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4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8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</TotalTime>
  <Words>241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Wingdings</vt:lpstr>
      <vt:lpstr>Wingdings 3</vt:lpstr>
      <vt:lpstr>Facet</vt:lpstr>
      <vt:lpstr>XAMPP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 : AKADEMIK, TABEL : MAHASISWA FIELD : NIM (8, PRIMARY KEY), NAMA (30), JURUSAN (20)</vt:lpstr>
      <vt:lpstr>DATABASE : AKADEMIK, TABEL : MAHASISWA FIELD : NIM (8, PRIMARY KEY), NAMA (30), JURUSAN (20)</vt:lpstr>
      <vt:lpstr>SOAL LATIHAN :</vt:lpstr>
      <vt:lpstr>SEKIAN 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XAMPP</dc:title>
  <dc:creator>sutono stn</dc:creator>
  <cp:lastModifiedBy>sutono stn</cp:lastModifiedBy>
  <cp:revision>36</cp:revision>
  <dcterms:created xsi:type="dcterms:W3CDTF">2019-03-07T22:15:51Z</dcterms:created>
  <dcterms:modified xsi:type="dcterms:W3CDTF">2019-03-12T06:29:07Z</dcterms:modified>
</cp:coreProperties>
</file>