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7" y="9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B313D2-4B0A-4C65-8ECC-65AE8EBE803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Munculnya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 smtClean="0"/>
          </a:p>
          <a:p>
            <a:pPr lvl="0"/>
            <a:r>
              <a:rPr lang="en-US" dirty="0" err="1" smtClean="0"/>
              <a:t>Ciri-karakteristik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CIRI-CIRI KOMUNIKASI MASSA&#10;1. Menggunakan media masa dengan organisasi (lembaga media) yang jelas.&#10;&#10;2. Komunikator memilik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age.slidesharecdn.com/komunikasimassa-140128093909-phpapp02/95/komunikasi-massa-1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IRI-CIRI KOMUNIKASI MASSA&#10;1. Menggunakan media masa dengan organisasi (lembaga media) yang jelas.&#10;&#10;2. Komunikator memilik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55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AutoShape 2" descr="http://image.slidesharecdn.com/komunikasimassa-140128093909-phpapp02/95/komunikasi-massa-3-638.jpg?cb=1390902093"/>
          <p:cNvSpPr>
            <a:spLocks noChangeAspect="1" noChangeArrowheads="1"/>
          </p:cNvSpPr>
          <p:nvPr/>
        </p:nvSpPr>
        <p:spPr bwMode="auto">
          <a:xfrm>
            <a:off x="155575" y="-2224088"/>
            <a:ext cx="3590925" cy="464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http://image.slidesharecdn.com/komunikasimassa-140128093909-phpapp02/95/komunikasi-massa-3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302</TotalTime>
  <Words>25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Pokok bahasan 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manap</dc:creator>
  <cp:lastModifiedBy>acer</cp:lastModifiedBy>
  <cp:revision>10</cp:revision>
  <dcterms:created xsi:type="dcterms:W3CDTF">2016-02-17T04:58:37Z</dcterms:created>
  <dcterms:modified xsi:type="dcterms:W3CDTF">2019-03-14T03:44:35Z</dcterms:modified>
</cp:coreProperties>
</file>