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57" r:id="rId3"/>
    <p:sldId id="273" r:id="rId4"/>
    <p:sldId id="272" r:id="rId5"/>
    <p:sldId id="258" r:id="rId6"/>
    <p:sldId id="260" r:id="rId7"/>
    <p:sldId id="261" r:id="rId8"/>
    <p:sldId id="262" r:id="rId9"/>
    <p:sldId id="265" r:id="rId10"/>
    <p:sldId id="269"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D6B848-70D1-4C41-B9A1-BCBE925E2FF2}" type="datetimeFigureOut">
              <a:rPr lang="en-US" smtClean="0"/>
              <a:t>3/13/2019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AE99B5-E137-497C-A95B-2251713EF549}" type="slidenum">
              <a:rPr lang="en-US" smtClean="0"/>
              <a:t>‹#›</a:t>
            </a:fld>
            <a:endParaRPr lang="en-US"/>
          </a:p>
        </p:txBody>
      </p:sp>
    </p:spTree>
    <p:extLst>
      <p:ext uri="{BB962C8B-B14F-4D97-AF65-F5344CB8AC3E}">
        <p14:creationId xmlns:p14="http://schemas.microsoft.com/office/powerpoint/2010/main" val="282370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Salam..</a:t>
            </a:r>
            <a:br>
              <a:rPr lang="en-US" dirty="0" smtClean="0"/>
            </a:br>
            <a:r>
              <a:rPr lang="en-US" dirty="0" err="1" smtClean="0"/>
              <a:t>Pembuka</a:t>
            </a:r>
            <a:r>
              <a:rPr lang="en-US" dirty="0" smtClean="0"/>
              <a:t>..</a:t>
            </a:r>
            <a:br>
              <a:rPr lang="en-US" dirty="0" smtClean="0"/>
            </a:br>
            <a:r>
              <a:rPr lang="en-US" dirty="0" err="1" smtClean="0"/>
              <a:t>Perkenalan</a:t>
            </a:r>
            <a:r>
              <a:rPr lang="en-US" dirty="0" smtClean="0"/>
              <a:t> </a:t>
            </a:r>
            <a:r>
              <a:rPr lang="en-US" dirty="0" err="1" smtClean="0"/>
              <a:t>kelompok</a:t>
            </a:r>
            <a:r>
              <a:rPr lang="en-US" baseline="0" dirty="0" smtClean="0"/>
              <a:t> </a:t>
            </a:r>
            <a:r>
              <a:rPr lang="en-US" baseline="0" dirty="0" err="1" smtClean="0"/>
              <a:t>dan</a:t>
            </a:r>
            <a:r>
              <a:rPr lang="en-US" dirty="0" smtClean="0"/>
              <a:t> </a:t>
            </a:r>
            <a:r>
              <a:rPr lang="en-US" dirty="0" err="1" smtClean="0"/>
              <a:t>nama</a:t>
            </a:r>
            <a:r>
              <a:rPr lang="en-US" dirty="0" smtClean="0"/>
              <a:t> </a:t>
            </a:r>
            <a:r>
              <a:rPr lang="en-US" dirty="0" err="1" smtClean="0"/>
              <a:t>anggota</a:t>
            </a:r>
            <a:r>
              <a:rPr lang="en-US" dirty="0" smtClean="0"/>
              <a:t>..</a:t>
            </a:r>
          </a:p>
        </p:txBody>
      </p:sp>
      <p:sp>
        <p:nvSpPr>
          <p:cNvPr id="4" name="Slide Number Placeholder 3"/>
          <p:cNvSpPr>
            <a:spLocks noGrp="1"/>
          </p:cNvSpPr>
          <p:nvPr>
            <p:ph type="sldNum" sz="quarter" idx="10"/>
          </p:nvPr>
        </p:nvSpPr>
        <p:spPr/>
        <p:txBody>
          <a:bodyPr/>
          <a:lstStyle/>
          <a:p>
            <a:fld id="{8C45ABE1-CA9D-4A28-A9FF-303F82AF85F5}" type="slidenum">
              <a:rPr lang="en-US" smtClean="0"/>
              <a:t>1</a:t>
            </a:fld>
            <a:endParaRPr lang="en-US"/>
          </a:p>
        </p:txBody>
      </p:sp>
    </p:spTree>
    <p:extLst>
      <p:ext uri="{BB962C8B-B14F-4D97-AF65-F5344CB8AC3E}">
        <p14:creationId xmlns:p14="http://schemas.microsoft.com/office/powerpoint/2010/main" val="403331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41454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75484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93220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23049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B35A1-2B3E-4E0E-9AC3-4FFED4F78CF8}"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184027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3B35A1-2B3E-4E0E-9AC3-4FFED4F78CF8}"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28485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3B35A1-2B3E-4E0E-9AC3-4FFED4F78CF8}"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53052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3B35A1-2B3E-4E0E-9AC3-4FFED4F78CF8}"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30156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B35A1-2B3E-4E0E-9AC3-4FFED4F78CF8}" type="datetimeFigureOut">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9704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B35A1-2B3E-4E0E-9AC3-4FFED4F78CF8}"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125669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B35A1-2B3E-4E0E-9AC3-4FFED4F78CF8}"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62140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B35A1-2B3E-4E0E-9AC3-4FFED4F78CF8}" type="datetimeFigureOut">
              <a:rPr lang="en-US" smtClean="0"/>
              <a:t>3/13/2019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B9F6-10AB-4596-9C9A-44B340B22E30}" type="slidenum">
              <a:rPr lang="en-US" smtClean="0"/>
              <a:t>‹#›</a:t>
            </a:fld>
            <a:endParaRPr lang="en-US"/>
          </a:p>
        </p:txBody>
      </p:sp>
    </p:spTree>
    <p:extLst>
      <p:ext uri="{BB962C8B-B14F-4D97-AF65-F5344CB8AC3E}">
        <p14:creationId xmlns:p14="http://schemas.microsoft.com/office/powerpoint/2010/main" val="222204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15" y="0"/>
            <a:ext cx="12696092" cy="7754815"/>
          </a:xfrm>
          <a:prstGeom prst="rect">
            <a:avLst/>
          </a:prstGeom>
        </p:spPr>
      </p:pic>
      <p:sp>
        <p:nvSpPr>
          <p:cNvPr id="5" name="Rectangle 4"/>
          <p:cNvSpPr/>
          <p:nvPr/>
        </p:nvSpPr>
        <p:spPr>
          <a:xfrm>
            <a:off x="0" y="-2"/>
            <a:ext cx="12192000" cy="6858002"/>
          </a:xfrm>
          <a:prstGeom prst="rect">
            <a:avLst/>
          </a:prstGeom>
          <a:gradFill flip="none" rotWithShape="1">
            <a:gsLst>
              <a:gs pos="53000">
                <a:schemeClr val="bg1"/>
              </a:gs>
              <a:gs pos="74000">
                <a:schemeClr val="accent1">
                  <a:lumMod val="20000"/>
                  <a:lumOff val="80000"/>
                  <a:alpha val="70000"/>
                </a:schemeClr>
              </a:gs>
            </a:gsLst>
            <a:lin ang="5400000" scaled="1"/>
            <a:tileRect/>
          </a:gradFill>
          <a:ln>
            <a:noFill/>
          </a:ln>
          <a:effectLst>
            <a:softEdge rad="0"/>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p:cNvSpPr/>
          <p:nvPr/>
        </p:nvSpPr>
        <p:spPr>
          <a:xfrm>
            <a:off x="0" y="0"/>
            <a:ext cx="12191999" cy="3868615"/>
          </a:xfrm>
          <a:prstGeom prst="rect">
            <a:avLst/>
          </a:prstGeom>
          <a:gradFill flip="none" rotWithShape="1">
            <a:gsLst>
              <a:gs pos="51000">
                <a:srgbClr val="FF0000">
                  <a:lumMod val="90000"/>
                  <a:lumOff val="10000"/>
                </a:srgbClr>
              </a:gs>
              <a:gs pos="50000">
                <a:schemeClr val="bg1">
                  <a:alpha val="0"/>
                </a:scheme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a:t>HAK DAN KEWAJIBAN WARGA NEGARA</a:t>
            </a:r>
            <a:br>
              <a:rPr lang="en-US" sz="6000" dirty="0"/>
            </a:br>
            <a:endParaRPr lang="en-US" sz="6000" dirty="0">
              <a:ln w="0"/>
              <a:solidFill>
                <a:srgbClr val="FF0000"/>
              </a:solidFill>
              <a:effectLst>
                <a:outerShdw blurRad="38100" dist="25400" dir="5400000" algn="ctr" rotWithShape="0">
                  <a:srgbClr val="6E747A">
                    <a:alpha val="43000"/>
                  </a:srgbClr>
                </a:outerShdw>
              </a:effectLst>
              <a:latin typeface="Agency FB" panose="020B0503020202020204" pitchFamily="34" charset="0"/>
              <a:cs typeface="Times New Roman" panose="02020603050405020304" pitchFamily="18" charset="0"/>
            </a:endParaRPr>
          </a:p>
        </p:txBody>
      </p:sp>
      <p:sp>
        <p:nvSpPr>
          <p:cNvPr id="8" name="Rectangle 7"/>
          <p:cNvSpPr/>
          <p:nvPr/>
        </p:nvSpPr>
        <p:spPr>
          <a:xfrm>
            <a:off x="6460178" y="2345377"/>
            <a:ext cx="6646223" cy="4512623"/>
          </a:xfrm>
          <a:prstGeom prst="rect">
            <a:avLst/>
          </a:prstGeom>
          <a:gradFill>
            <a:gsLst>
              <a:gs pos="44000">
                <a:schemeClr val="bg1"/>
              </a:gs>
              <a:gs pos="92000">
                <a:schemeClr val="bg1">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12508" y="2475016"/>
            <a:ext cx="5437135" cy="1973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dirty="0" err="1">
                <a:solidFill>
                  <a:schemeClr val="tx1"/>
                </a:solidFill>
              </a:rPr>
              <a:t>Oleh</a:t>
            </a:r>
            <a:r>
              <a:rPr lang="en-US" altLang="en-US" sz="2800" dirty="0">
                <a:solidFill>
                  <a:schemeClr val="tx1"/>
                </a:solidFill>
              </a:rPr>
              <a:t> ; </a:t>
            </a:r>
            <a:endParaRPr lang="en-US" altLang="en-US" sz="2800" dirty="0" smtClean="0">
              <a:solidFill>
                <a:schemeClr val="tx1"/>
              </a:solidFill>
            </a:endParaRPr>
          </a:p>
          <a:p>
            <a:pPr algn="ctr"/>
            <a:r>
              <a:rPr lang="en-US" altLang="en-US" sz="2800" dirty="0" err="1" smtClean="0">
                <a:solidFill>
                  <a:schemeClr val="tx1"/>
                </a:solidFill>
              </a:rPr>
              <a:t>Tatik</a:t>
            </a:r>
            <a:r>
              <a:rPr lang="en-US" altLang="en-US" sz="2800" dirty="0" smtClean="0">
                <a:solidFill>
                  <a:schemeClr val="tx1"/>
                </a:solidFill>
              </a:rPr>
              <a:t> </a:t>
            </a:r>
            <a:r>
              <a:rPr lang="en-US" altLang="en-US" sz="2800" dirty="0" err="1">
                <a:solidFill>
                  <a:schemeClr val="tx1"/>
                </a:solidFill>
              </a:rPr>
              <a:t>Rohmawati</a:t>
            </a:r>
            <a:r>
              <a:rPr lang="en-US" altLang="en-US" sz="2800" dirty="0">
                <a:solidFill>
                  <a:schemeClr val="tx1"/>
                </a:solidFill>
              </a:rPr>
              <a:t>, S.IP.,</a:t>
            </a:r>
            <a:r>
              <a:rPr lang="en-US" altLang="en-US" sz="2800" dirty="0" err="1">
                <a:solidFill>
                  <a:schemeClr val="tx1"/>
                </a:solidFill>
              </a:rPr>
              <a:t>M.Si</a:t>
            </a:r>
            <a:r>
              <a:rPr lang="en-US" altLang="en-US" sz="2800" dirty="0">
                <a:solidFill>
                  <a:schemeClr val="tx1"/>
                </a:solidFill>
              </a:rPr>
              <a:t>.</a:t>
            </a:r>
          </a:p>
        </p:txBody>
      </p:sp>
      <p:sp>
        <p:nvSpPr>
          <p:cNvPr id="11" name="Rectangle 10"/>
          <p:cNvSpPr/>
          <p:nvPr/>
        </p:nvSpPr>
        <p:spPr>
          <a:xfrm>
            <a:off x="6769546" y="2475015"/>
            <a:ext cx="6442364" cy="425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53502" y="2475014"/>
            <a:ext cx="3085606" cy="425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500" dirty="0">
              <a:solidFill>
                <a:srgbClr val="FF0000"/>
              </a:solidFill>
              <a:latin typeface="Agency FB" panose="020B0503020202020204" pitchFamily="34" charset="0"/>
            </a:endParaRPr>
          </a:p>
        </p:txBody>
      </p:sp>
      <p:sp>
        <p:nvSpPr>
          <p:cNvPr id="3" name="Rectangle 2"/>
          <p:cNvSpPr/>
          <p:nvPr/>
        </p:nvSpPr>
        <p:spPr>
          <a:xfrm>
            <a:off x="9847993" y="3083850"/>
            <a:ext cx="45719" cy="313014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016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anim calcmode="lin" valueType="num">
                                      <p:cBhvr>
                                        <p:cTn id="8"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250"/>
                                        <p:tgtEl>
                                          <p:spTgt spid="9"/>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503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4909" y="689318"/>
            <a:ext cx="9945860"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rgbClr val="FFFF00"/>
              </a:solidFill>
              <a:latin typeface="Agency FB" panose="020B0503020202020204" pitchFamily="34" charset="0"/>
            </a:endParaRPr>
          </a:p>
        </p:txBody>
      </p:sp>
      <p:sp>
        <p:nvSpPr>
          <p:cNvPr id="13" name="Rectangle 12"/>
          <p:cNvSpPr/>
          <p:nvPr/>
        </p:nvSpPr>
        <p:spPr>
          <a:xfrm>
            <a:off x="886265" y="1603717"/>
            <a:ext cx="45719" cy="52513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86266" y="-5936"/>
            <a:ext cx="45720" cy="69228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2518116"/>
            <a:ext cx="12192000" cy="1161455"/>
          </a:xfrm>
          <a:prstGeom prst="rect">
            <a:avLst/>
          </a:prstGeom>
          <a:solidFill>
            <a:srgbClr val="FF000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MAKSUD &amp; TUJUAN PPBN</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57154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37366" cy="7402419"/>
          </a:xfrm>
          <a:prstGeom prst="rect">
            <a:avLst/>
          </a:prstGeom>
        </p:spPr>
      </p:pic>
      <p:sp>
        <p:nvSpPr>
          <p:cNvPr id="6" name="Rectangle 5"/>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Agency FB" panose="020B0503020202020204" pitchFamily="34" charset="0"/>
            </a:endParaRPr>
          </a:p>
        </p:txBody>
      </p:sp>
      <p:sp>
        <p:nvSpPr>
          <p:cNvPr id="7" name="Rectangle 6"/>
          <p:cNvSpPr/>
          <p:nvPr/>
        </p:nvSpPr>
        <p:spPr>
          <a:xfrm>
            <a:off x="0" y="2514600"/>
            <a:ext cx="12192000" cy="18288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en-US" sz="3200" dirty="0" err="1">
                <a:solidFill>
                  <a:schemeClr val="tx1"/>
                </a:solidFill>
              </a:rPr>
              <a:t>Dasar</a:t>
            </a:r>
            <a:r>
              <a:rPr lang="en-US" altLang="en-US" sz="3200" dirty="0">
                <a:solidFill>
                  <a:schemeClr val="tx1"/>
                </a:solidFill>
              </a:rPr>
              <a:t> </a:t>
            </a:r>
            <a:r>
              <a:rPr lang="en-US" altLang="en-US" sz="3200" dirty="0" err="1">
                <a:solidFill>
                  <a:schemeClr val="tx1"/>
                </a:solidFill>
              </a:rPr>
              <a:t>pemikiran</a:t>
            </a:r>
            <a:r>
              <a:rPr lang="en-US" altLang="en-US" sz="3200" dirty="0">
                <a:solidFill>
                  <a:schemeClr val="tx1"/>
                </a:solidFill>
              </a:rPr>
              <a:t> yang </a:t>
            </a:r>
            <a:r>
              <a:rPr lang="en-US" altLang="en-US" sz="3200" dirty="0" err="1">
                <a:solidFill>
                  <a:schemeClr val="tx1"/>
                </a:solidFill>
              </a:rPr>
              <a:t>dijadikan</a:t>
            </a:r>
            <a:r>
              <a:rPr lang="en-US" altLang="en-US" sz="3200" dirty="0">
                <a:solidFill>
                  <a:schemeClr val="tx1"/>
                </a:solidFill>
              </a:rPr>
              <a:t> </a:t>
            </a:r>
            <a:r>
              <a:rPr lang="en-US" altLang="en-US" sz="3200" dirty="0" err="1">
                <a:solidFill>
                  <a:schemeClr val="tx1"/>
                </a:solidFill>
              </a:rPr>
              <a:t>bahan</a:t>
            </a:r>
            <a:r>
              <a:rPr lang="en-US" altLang="en-US" sz="3200" dirty="0">
                <a:solidFill>
                  <a:schemeClr val="tx1"/>
                </a:solidFill>
              </a:rPr>
              <a:t> </a:t>
            </a:r>
            <a:r>
              <a:rPr lang="en-US" altLang="en-US" sz="3200" dirty="0" err="1">
                <a:solidFill>
                  <a:schemeClr val="tx1"/>
                </a:solidFill>
              </a:rPr>
              <a:t>motivasi</a:t>
            </a:r>
            <a:r>
              <a:rPr lang="en-US" altLang="en-US" sz="3200" dirty="0">
                <a:solidFill>
                  <a:schemeClr val="tx1"/>
                </a:solidFill>
              </a:rPr>
              <a:t> </a:t>
            </a:r>
            <a:r>
              <a:rPr lang="en-US" altLang="en-US" sz="3200" dirty="0" err="1">
                <a:solidFill>
                  <a:schemeClr val="tx1"/>
                </a:solidFill>
              </a:rPr>
              <a:t>setiap</a:t>
            </a:r>
            <a:r>
              <a:rPr lang="en-US" altLang="en-US" sz="3200" dirty="0">
                <a:solidFill>
                  <a:schemeClr val="tx1"/>
                </a:solidFill>
              </a:rPr>
              <a:t> </a:t>
            </a:r>
            <a:r>
              <a:rPr lang="en-US" altLang="en-US" sz="3200" dirty="0" err="1">
                <a:solidFill>
                  <a:schemeClr val="tx1"/>
                </a:solidFill>
              </a:rPr>
              <a:t>warganegara</a:t>
            </a:r>
            <a:r>
              <a:rPr lang="en-US" altLang="en-US" sz="3200" dirty="0">
                <a:solidFill>
                  <a:schemeClr val="tx1"/>
                </a:solidFill>
              </a:rPr>
              <a:t> </a:t>
            </a:r>
            <a:r>
              <a:rPr lang="en-US" altLang="en-US" sz="3200" dirty="0" err="1">
                <a:solidFill>
                  <a:schemeClr val="tx1"/>
                </a:solidFill>
              </a:rPr>
              <a:t>untuk</a:t>
            </a:r>
            <a:r>
              <a:rPr lang="en-US" altLang="en-US" sz="3200" dirty="0">
                <a:solidFill>
                  <a:schemeClr val="tx1"/>
                </a:solidFill>
              </a:rPr>
              <a:t> </a:t>
            </a:r>
            <a:r>
              <a:rPr lang="en-US" altLang="en-US" sz="3200" dirty="0" err="1">
                <a:solidFill>
                  <a:schemeClr val="tx1"/>
                </a:solidFill>
              </a:rPr>
              <a:t>ikut</a:t>
            </a:r>
            <a:r>
              <a:rPr lang="en-US" altLang="en-US" sz="3200" dirty="0">
                <a:solidFill>
                  <a:schemeClr val="tx1"/>
                </a:solidFill>
              </a:rPr>
              <a:t> </a:t>
            </a:r>
            <a:r>
              <a:rPr lang="en-US" altLang="en-US" sz="3200" dirty="0" err="1">
                <a:solidFill>
                  <a:schemeClr val="tx1"/>
                </a:solidFill>
              </a:rPr>
              <a:t>serta</a:t>
            </a:r>
            <a:r>
              <a:rPr lang="en-US" altLang="en-US" sz="3200" dirty="0">
                <a:solidFill>
                  <a:schemeClr val="tx1"/>
                </a:solidFill>
              </a:rPr>
              <a:t> </a:t>
            </a:r>
            <a:r>
              <a:rPr lang="en-US" altLang="en-US" sz="3200" dirty="0" err="1">
                <a:solidFill>
                  <a:schemeClr val="tx1"/>
                </a:solidFill>
              </a:rPr>
              <a:t>membela</a:t>
            </a:r>
            <a:r>
              <a:rPr lang="en-US" altLang="en-US" sz="3200" dirty="0">
                <a:solidFill>
                  <a:schemeClr val="tx1"/>
                </a:solidFill>
              </a:rPr>
              <a:t> </a:t>
            </a:r>
            <a:r>
              <a:rPr lang="en-US" altLang="en-US" sz="3200" dirty="0" err="1">
                <a:solidFill>
                  <a:schemeClr val="tx1"/>
                </a:solidFill>
              </a:rPr>
              <a:t>negara</a:t>
            </a:r>
            <a:r>
              <a:rPr lang="en-US" altLang="en-US" sz="3200" dirty="0">
                <a:solidFill>
                  <a:schemeClr val="tx1"/>
                </a:solidFill>
              </a:rPr>
              <a:t> Indonesia :</a:t>
            </a:r>
          </a:p>
          <a:p>
            <a:pPr algn="just">
              <a:buFont typeface="Wingdings 2" pitchFamily="18" charset="2"/>
              <a:buAutoNum type="arabicParenR"/>
            </a:pPr>
            <a:r>
              <a:rPr lang="en-US" altLang="en-US" sz="3200" dirty="0" err="1">
                <a:solidFill>
                  <a:schemeClr val="tx1"/>
                </a:solidFill>
              </a:rPr>
              <a:t>Pengalaman</a:t>
            </a:r>
            <a:r>
              <a:rPr lang="en-US" altLang="en-US" sz="3200" dirty="0">
                <a:solidFill>
                  <a:schemeClr val="tx1"/>
                </a:solidFill>
              </a:rPr>
              <a:t> </a:t>
            </a:r>
            <a:r>
              <a:rPr lang="en-US" altLang="en-US" sz="3200" dirty="0" err="1">
                <a:solidFill>
                  <a:schemeClr val="tx1"/>
                </a:solidFill>
              </a:rPr>
              <a:t>sejarah</a:t>
            </a:r>
            <a:r>
              <a:rPr lang="en-US" altLang="en-US" sz="3200" dirty="0">
                <a:solidFill>
                  <a:schemeClr val="tx1"/>
                </a:solidFill>
              </a:rPr>
              <a:t> </a:t>
            </a:r>
            <a:r>
              <a:rPr lang="en-US" altLang="en-US" sz="3200" dirty="0" err="1">
                <a:solidFill>
                  <a:schemeClr val="tx1"/>
                </a:solidFill>
              </a:rPr>
              <a:t>perjuangan</a:t>
            </a:r>
            <a:r>
              <a:rPr lang="en-US" altLang="en-US" sz="3200" dirty="0">
                <a:solidFill>
                  <a:schemeClr val="tx1"/>
                </a:solidFill>
              </a:rPr>
              <a:t> RI</a:t>
            </a:r>
          </a:p>
          <a:p>
            <a:pPr algn="just">
              <a:buFont typeface="Wingdings 2" pitchFamily="18" charset="2"/>
              <a:buAutoNum type="arabicParenR"/>
            </a:pPr>
            <a:r>
              <a:rPr lang="en-US" altLang="en-US" sz="3200" dirty="0" err="1">
                <a:solidFill>
                  <a:schemeClr val="tx1"/>
                </a:solidFill>
              </a:rPr>
              <a:t>Kedudukan</a:t>
            </a:r>
            <a:r>
              <a:rPr lang="en-US" altLang="en-US" sz="3200" dirty="0">
                <a:solidFill>
                  <a:schemeClr val="tx1"/>
                </a:solidFill>
              </a:rPr>
              <a:t> </a:t>
            </a:r>
            <a:r>
              <a:rPr lang="en-US" altLang="en-US" sz="3200" dirty="0" err="1">
                <a:solidFill>
                  <a:schemeClr val="tx1"/>
                </a:solidFill>
              </a:rPr>
              <a:t>wilayah</a:t>
            </a:r>
            <a:r>
              <a:rPr lang="en-US" altLang="en-US" sz="3200" dirty="0">
                <a:solidFill>
                  <a:schemeClr val="tx1"/>
                </a:solidFill>
              </a:rPr>
              <a:t> </a:t>
            </a:r>
            <a:r>
              <a:rPr lang="en-US" altLang="en-US" sz="3200" dirty="0" err="1">
                <a:solidFill>
                  <a:schemeClr val="tx1"/>
                </a:solidFill>
              </a:rPr>
              <a:t>geografis</a:t>
            </a:r>
            <a:r>
              <a:rPr lang="en-US" altLang="en-US" sz="3200" dirty="0">
                <a:solidFill>
                  <a:schemeClr val="tx1"/>
                </a:solidFill>
              </a:rPr>
              <a:t> Nusantara yang </a:t>
            </a:r>
            <a:r>
              <a:rPr lang="en-US" altLang="en-US" sz="3200" dirty="0" err="1">
                <a:solidFill>
                  <a:schemeClr val="tx1"/>
                </a:solidFill>
              </a:rPr>
              <a:t>strategis</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Keadaan</a:t>
            </a:r>
            <a:r>
              <a:rPr lang="en-US" altLang="en-US" sz="3200" dirty="0">
                <a:solidFill>
                  <a:schemeClr val="tx1"/>
                </a:solidFill>
              </a:rPr>
              <a:t> </a:t>
            </a:r>
            <a:r>
              <a:rPr lang="en-US" altLang="en-US" sz="3200" dirty="0" err="1">
                <a:solidFill>
                  <a:schemeClr val="tx1"/>
                </a:solidFill>
              </a:rPr>
              <a:t>penduduk</a:t>
            </a:r>
            <a:r>
              <a:rPr lang="en-US" altLang="en-US" sz="3200" dirty="0">
                <a:solidFill>
                  <a:schemeClr val="tx1"/>
                </a:solidFill>
              </a:rPr>
              <a:t> (</a:t>
            </a:r>
            <a:r>
              <a:rPr lang="en-US" altLang="en-US" sz="3200" dirty="0" err="1">
                <a:solidFill>
                  <a:schemeClr val="tx1"/>
                </a:solidFill>
              </a:rPr>
              <a:t>demografis</a:t>
            </a:r>
            <a:r>
              <a:rPr lang="en-US" altLang="en-US" sz="3200" dirty="0">
                <a:solidFill>
                  <a:schemeClr val="tx1"/>
                </a:solidFill>
              </a:rPr>
              <a:t>) yang </a:t>
            </a:r>
            <a:r>
              <a:rPr lang="en-US" altLang="en-US" sz="3200" dirty="0" err="1">
                <a:solidFill>
                  <a:schemeClr val="tx1"/>
                </a:solidFill>
              </a:rPr>
              <a:t>besar</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Kekayaan</a:t>
            </a:r>
            <a:r>
              <a:rPr lang="en-US" altLang="en-US" sz="3200" dirty="0">
                <a:solidFill>
                  <a:schemeClr val="tx1"/>
                </a:solidFill>
              </a:rPr>
              <a:t> </a:t>
            </a:r>
            <a:r>
              <a:rPr lang="en-US" altLang="en-US" sz="3200" dirty="0" err="1">
                <a:solidFill>
                  <a:schemeClr val="tx1"/>
                </a:solidFill>
              </a:rPr>
              <a:t>sumber</a:t>
            </a:r>
            <a:r>
              <a:rPr lang="en-US" altLang="en-US" sz="3200" dirty="0">
                <a:solidFill>
                  <a:schemeClr val="tx1"/>
                </a:solidFill>
              </a:rPr>
              <a:t> </a:t>
            </a:r>
            <a:r>
              <a:rPr lang="en-US" altLang="en-US" sz="3200" dirty="0" err="1">
                <a:solidFill>
                  <a:schemeClr val="tx1"/>
                </a:solidFill>
              </a:rPr>
              <a:t>daya</a:t>
            </a:r>
            <a:r>
              <a:rPr lang="en-US" altLang="en-US" sz="3200" dirty="0">
                <a:solidFill>
                  <a:schemeClr val="tx1"/>
                </a:solidFill>
              </a:rPr>
              <a:t> </a:t>
            </a:r>
            <a:r>
              <a:rPr lang="en-US" altLang="en-US" sz="3200" dirty="0" err="1">
                <a:solidFill>
                  <a:schemeClr val="tx1"/>
                </a:solidFill>
              </a:rPr>
              <a:t>alam</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Perkembangan</a:t>
            </a:r>
            <a:r>
              <a:rPr lang="en-US" altLang="en-US" sz="3200" dirty="0">
                <a:solidFill>
                  <a:schemeClr val="tx1"/>
                </a:solidFill>
              </a:rPr>
              <a:t> </a:t>
            </a:r>
            <a:r>
              <a:rPr lang="en-US" altLang="en-US" sz="3200" dirty="0" err="1">
                <a:solidFill>
                  <a:schemeClr val="tx1"/>
                </a:solidFill>
              </a:rPr>
              <a:t>dan</a:t>
            </a:r>
            <a:r>
              <a:rPr lang="en-US" altLang="en-US" sz="3200" dirty="0">
                <a:solidFill>
                  <a:schemeClr val="tx1"/>
                </a:solidFill>
              </a:rPr>
              <a:t> </a:t>
            </a:r>
            <a:r>
              <a:rPr lang="en-US" altLang="en-US" sz="3200" dirty="0" err="1">
                <a:solidFill>
                  <a:schemeClr val="tx1"/>
                </a:solidFill>
              </a:rPr>
              <a:t>kemajuan</a:t>
            </a:r>
            <a:r>
              <a:rPr lang="en-US" altLang="en-US" sz="3200" dirty="0">
                <a:solidFill>
                  <a:schemeClr val="tx1"/>
                </a:solidFill>
              </a:rPr>
              <a:t> IPTEK di </a:t>
            </a:r>
            <a:r>
              <a:rPr lang="en-US" altLang="en-US" sz="3200" dirty="0" err="1">
                <a:solidFill>
                  <a:schemeClr val="tx1"/>
                </a:solidFill>
              </a:rPr>
              <a:t>bidang</a:t>
            </a:r>
            <a:r>
              <a:rPr lang="en-US" altLang="en-US" sz="3200" dirty="0">
                <a:solidFill>
                  <a:schemeClr val="tx1"/>
                </a:solidFill>
              </a:rPr>
              <a:t> </a:t>
            </a:r>
            <a:r>
              <a:rPr lang="en-US" altLang="en-US" sz="3200" dirty="0" err="1">
                <a:solidFill>
                  <a:schemeClr val="tx1"/>
                </a:solidFill>
              </a:rPr>
              <a:t>persenjataan</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Kemungkinan</a:t>
            </a:r>
            <a:r>
              <a:rPr lang="en-US" altLang="en-US" sz="3200" dirty="0">
                <a:solidFill>
                  <a:schemeClr val="tx1"/>
                </a:solidFill>
              </a:rPr>
              <a:t> </a:t>
            </a:r>
            <a:r>
              <a:rPr lang="en-US" altLang="en-US" sz="3200" dirty="0" err="1">
                <a:solidFill>
                  <a:schemeClr val="tx1"/>
                </a:solidFill>
              </a:rPr>
              <a:t>timbulnya</a:t>
            </a:r>
            <a:r>
              <a:rPr lang="en-US" altLang="en-US" sz="3200" dirty="0">
                <a:solidFill>
                  <a:schemeClr val="tx1"/>
                </a:solidFill>
              </a:rPr>
              <a:t> </a:t>
            </a:r>
            <a:r>
              <a:rPr lang="en-US" altLang="en-US" sz="3200" dirty="0" err="1">
                <a:solidFill>
                  <a:schemeClr val="tx1"/>
                </a:solidFill>
              </a:rPr>
              <a:t>bencana</a:t>
            </a:r>
            <a:r>
              <a:rPr lang="en-US" altLang="en-US" sz="3200" dirty="0">
                <a:solidFill>
                  <a:schemeClr val="tx1"/>
                </a:solidFill>
              </a:rPr>
              <a:t> </a:t>
            </a:r>
            <a:r>
              <a:rPr lang="en-US" altLang="en-US" sz="3200" dirty="0" err="1">
                <a:solidFill>
                  <a:schemeClr val="tx1"/>
                </a:solidFill>
              </a:rPr>
              <a:t>perang</a:t>
            </a:r>
            <a:r>
              <a:rPr lang="en-US" altLang="en-US" sz="3200" dirty="0">
                <a:solidFill>
                  <a:schemeClr val="tx1"/>
                </a:solidFill>
              </a:rPr>
              <a:t>.</a:t>
            </a:r>
          </a:p>
        </p:txBody>
      </p:sp>
    </p:spTree>
    <p:extLst>
      <p:ext uri="{BB962C8B-B14F-4D97-AF65-F5344CB8AC3E}">
        <p14:creationId xmlns:p14="http://schemas.microsoft.com/office/powerpoint/2010/main" val="10040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a:solidFill>
                <a:schemeClr val="bg1"/>
              </a:solidFill>
              <a:latin typeface="Agency FB" panose="020B0503020202020204" pitchFamily="34" charset="0"/>
            </a:endParaRPr>
          </a:p>
        </p:txBody>
      </p:sp>
      <p:pic>
        <p:nvPicPr>
          <p:cNvPr id="5" name="Picture 4"/>
          <p:cNvPicPr>
            <a:picLocks noChangeAspect="1"/>
          </p:cNvPicPr>
          <p:nvPr/>
        </p:nvPicPr>
        <p:blipFill>
          <a:blip r:embed="rId2">
            <a:duotone>
              <a:prstClr val="black"/>
              <a:srgbClr val="FFFF00">
                <a:tint val="45000"/>
                <a:satMod val="400000"/>
              </a:srgbClr>
            </a:duotone>
            <a:extLst>
              <a:ext uri="{28A0092B-C50C-407E-A947-70E740481C1C}">
                <a14:useLocalDpi xmlns:a14="http://schemas.microsoft.com/office/drawing/2010/main" val="0"/>
              </a:ext>
            </a:extLst>
          </a:blip>
          <a:stretch>
            <a:fillRect/>
          </a:stretch>
        </p:blipFill>
        <p:spPr>
          <a:xfrm>
            <a:off x="7277100" y="2181644"/>
            <a:ext cx="4637183" cy="3338772"/>
          </a:xfrm>
          <a:prstGeom prst="rect">
            <a:avLst/>
          </a:prstGeom>
        </p:spPr>
      </p:pic>
      <p:sp>
        <p:nvSpPr>
          <p:cNvPr id="6" name="Rectangle 5"/>
          <p:cNvSpPr/>
          <p:nvPr/>
        </p:nvSpPr>
        <p:spPr>
          <a:xfrm>
            <a:off x="7289331" y="5520416"/>
            <a:ext cx="4637183" cy="1337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7277099" y="0"/>
            <a:ext cx="4649289" cy="6858000"/>
          </a:xfrm>
          <a:prstGeom prst="rect">
            <a:avLst/>
          </a:prstGeom>
          <a:solidFill>
            <a:schemeClr val="bg1">
              <a:lumMod val="9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2514600"/>
            <a:ext cx="12192000" cy="18288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6000" dirty="0">
                <a:solidFill>
                  <a:schemeClr val="tx1"/>
                </a:solidFill>
              </a:rPr>
              <a:t>TERIMA KASIH…</a:t>
            </a:r>
          </a:p>
          <a:p>
            <a:pPr algn="ctr"/>
            <a:r>
              <a:rPr lang="en-US" altLang="en-US" sz="6000" dirty="0">
                <a:solidFill>
                  <a:schemeClr val="tx1"/>
                </a:solidFill>
              </a:rPr>
              <a:t>SEMOGA BERMANFAAT</a:t>
            </a:r>
          </a:p>
        </p:txBody>
      </p:sp>
    </p:spTree>
    <p:extLst>
      <p:ext uri="{BB962C8B-B14F-4D97-AF65-F5344CB8AC3E}">
        <p14:creationId xmlns:p14="http://schemas.microsoft.com/office/powerpoint/2010/main" val="49271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165660" y="1635369"/>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402972" y="2557559"/>
            <a:ext cx="10763010" cy="5262979"/>
          </a:xfrm>
          <a:prstGeom prst="rect">
            <a:avLst/>
          </a:prstGeom>
          <a:noFill/>
        </p:spPr>
        <p:txBody>
          <a:bodyPr wrap="square" rtlCol="0">
            <a:spAutoFit/>
          </a:bodyPr>
          <a:lstStyle/>
          <a:p>
            <a:pPr>
              <a:buFont typeface="Wingdings" panose="05000000000000000000" pitchFamily="2" charset="2"/>
              <a:buChar char="q"/>
              <a:defRPr/>
            </a:pPr>
            <a:r>
              <a:rPr lang="en-US" altLang="en-US" sz="2800" b="1" dirty="0">
                <a:solidFill>
                  <a:schemeClr val="bg1"/>
                </a:solidFill>
                <a:latin typeface="Arial Narrow" panose="020B0606020202030204" pitchFamily="34" charset="0"/>
              </a:rPr>
              <a:t> </a:t>
            </a:r>
            <a:r>
              <a:rPr lang="id-ID" sz="2800" b="1" dirty="0">
                <a:solidFill>
                  <a:schemeClr val="bg1"/>
                </a:solidFill>
                <a:latin typeface="Arial Narrow" panose="020B0606020202030204" pitchFamily="34" charset="0"/>
              </a:rPr>
              <a:t>Prof. Dr. Notonagoro</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 Hak adalah kuasa untuk menerima atau melakukan suatu yang semestinya diterima atau dilakukan melulu oleh pihak tertentu dan tidak dapat oleh pihak lain manapun juga yang pada prinsipnya dapat dituntut secara paksa olehnya.</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Wajib adalah beban untuk memberikan sesuatu yang semestinya dibiarkan atau diberikan melulu oleh pihak tertentu tidak dapat oleh pihak lain manapun yang pada prinsipnya dapat dituntut secara paksa oleh yang berkepentingan.</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Kewajiban adalah sesuatu yang harus dilakukan.</a:t>
            </a:r>
            <a:br>
              <a:rPr lang="id-ID" sz="2800" b="1" dirty="0">
                <a:solidFill>
                  <a:schemeClr val="bg1"/>
                </a:solidFill>
                <a:latin typeface="Arial Narrow" panose="020B0606020202030204" pitchFamily="34" charset="0"/>
              </a:rPr>
            </a:br>
            <a:endParaRPr lang="en-US" altLang="en-US" sz="2800" b="1" dirty="0">
              <a:solidFill>
                <a:schemeClr val="bg1"/>
              </a:solidFill>
              <a:latin typeface="Arial Narrow" panose="020B0606020202030204" pitchFamily="34" charset="0"/>
            </a:endParaRPr>
          </a:p>
          <a:p>
            <a:endParaRPr lang="en-US" sz="28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5072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165660" y="1635369"/>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402972" y="2557559"/>
            <a:ext cx="10763010" cy="5693866"/>
          </a:xfrm>
          <a:prstGeom prst="rect">
            <a:avLst/>
          </a:prstGeom>
          <a:noFill/>
        </p:spPr>
        <p:txBody>
          <a:bodyPr wrap="square" rtlCol="0">
            <a:spAutoFit/>
          </a:bodyPr>
          <a:lstStyle/>
          <a:p>
            <a:pPr>
              <a:buFont typeface="Wingdings" panose="05000000000000000000" pitchFamily="2" charset="2"/>
              <a:buChar char="q"/>
              <a:defRPr/>
            </a:pPr>
            <a:r>
              <a:rPr lang="id-ID" sz="2800" b="1" dirty="0">
                <a:solidFill>
                  <a:schemeClr val="bg1"/>
                </a:solidFill>
                <a:latin typeface="Aharoni" pitchFamily="2" charset="-79"/>
                <a:cs typeface="Aharoni" pitchFamily="2" charset="-79"/>
              </a:rPr>
              <a:t>Srijanti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Hak merupakan unsur normative yang berfungsi sebagai pedoman berperilaku, melindungi kekebalan dan kebebasan, serta menjamin adanya peluang bagi manusia dalam menjaga harkat dan martabatnya (Srijanti, 2007).</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Kewajiban berasal dari kata wajib. Wajib adalah beban untuk memberikan sesuatu yang semestinya dibiarkan atau diberikan melulu oleh pihak tertentu tidak dapat oleh pihak lain manapun yang pada prinsipnya dapat dituntut secara paksa oleh yang berkepentingan.</a:t>
            </a:r>
            <a:br>
              <a:rPr lang="id-ID" sz="2800" b="1" dirty="0">
                <a:solidFill>
                  <a:schemeClr val="bg1"/>
                </a:solidFill>
                <a:latin typeface="Aharoni" pitchFamily="2" charset="-79"/>
                <a:cs typeface="Aharoni" pitchFamily="2" charset="-79"/>
              </a:rPr>
            </a:br>
            <a:endParaRPr lang="en-US" sz="28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79609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4608094" y="613086"/>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2141621" y="1491232"/>
            <a:ext cx="9757611" cy="6555641"/>
          </a:xfrm>
          <a:prstGeom prst="rect">
            <a:avLst/>
          </a:prstGeom>
          <a:noFill/>
        </p:spPr>
        <p:txBody>
          <a:bodyPr wrap="square" rtlCol="0">
            <a:spAutoFit/>
          </a:bodyPr>
          <a:lstStyle/>
          <a:p>
            <a:pPr algn="just">
              <a:buFont typeface="Wingdings" panose="05000000000000000000" pitchFamily="2" charset="2"/>
              <a:buChar char="q"/>
              <a:defRPr/>
            </a:pPr>
            <a:r>
              <a:rPr lang="en-US" altLang="en-US" sz="2800" b="1" dirty="0">
                <a:solidFill>
                  <a:srgbClr val="FF0000"/>
                </a:solidFill>
              </a:rPr>
              <a:t> </a:t>
            </a:r>
            <a:r>
              <a:rPr lang="en-US" altLang="en-US" sz="2800" b="1" dirty="0" err="1">
                <a:solidFill>
                  <a:srgbClr val="FF0000"/>
                </a:solidFill>
              </a:rPr>
              <a:t>Kaelan</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Zubaidi</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Negara : </a:t>
            </a:r>
            <a:r>
              <a:rPr lang="en-US" altLang="en-US" sz="2800" b="1" dirty="0" err="1">
                <a:solidFill>
                  <a:srgbClr val="FF0000"/>
                </a:solidFill>
              </a:rPr>
              <a:t>rakyat</a:t>
            </a:r>
            <a:r>
              <a:rPr lang="en-US" altLang="en-US" sz="2800" b="1" dirty="0">
                <a:solidFill>
                  <a:srgbClr val="FF0000"/>
                </a:solidFill>
              </a:rPr>
              <a:t> yang </a:t>
            </a:r>
            <a:r>
              <a:rPr lang="en-US" altLang="en-US" sz="2800" b="1" dirty="0" err="1">
                <a:solidFill>
                  <a:srgbClr val="FF0000"/>
                </a:solidFill>
              </a:rPr>
              <a:t>menetap</a:t>
            </a:r>
            <a:r>
              <a:rPr lang="en-US" altLang="en-US" sz="2800" b="1" dirty="0">
                <a:solidFill>
                  <a:srgbClr val="FF0000"/>
                </a:solidFill>
              </a:rPr>
              <a:t> di </a:t>
            </a:r>
            <a:r>
              <a:rPr lang="en-US" altLang="en-US" sz="2800" b="1" dirty="0" err="1">
                <a:solidFill>
                  <a:srgbClr val="FF0000"/>
                </a:solidFill>
              </a:rPr>
              <a:t>suatu</a:t>
            </a:r>
            <a:r>
              <a:rPr lang="en-US" altLang="en-US" sz="2800" b="1" dirty="0">
                <a:solidFill>
                  <a:srgbClr val="FF0000"/>
                </a:solidFill>
              </a:rPr>
              <a:t> </a:t>
            </a:r>
            <a:r>
              <a:rPr lang="en-US" altLang="en-US" sz="2800" b="1" dirty="0" err="1">
                <a:solidFill>
                  <a:srgbClr val="FF0000"/>
                </a:solidFill>
              </a:rPr>
              <a:t>wilayah</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rakyat</a:t>
            </a:r>
            <a:r>
              <a:rPr lang="en-US" altLang="en-US" sz="2800" b="1" dirty="0">
                <a:solidFill>
                  <a:srgbClr val="FF0000"/>
                </a:solidFill>
              </a:rPr>
              <a:t> </a:t>
            </a:r>
            <a:r>
              <a:rPr lang="en-US" altLang="en-US" sz="2800" b="1" dirty="0" err="1">
                <a:solidFill>
                  <a:srgbClr val="FF0000"/>
                </a:solidFill>
              </a:rPr>
              <a:t>tertentu</a:t>
            </a:r>
            <a:r>
              <a:rPr lang="en-US" altLang="en-US" sz="2800" b="1" dirty="0">
                <a:solidFill>
                  <a:srgbClr val="FF0000"/>
                </a:solidFill>
              </a:rPr>
              <a:t> </a:t>
            </a:r>
            <a:r>
              <a:rPr lang="en-US" altLang="en-US" sz="2800" b="1" dirty="0" err="1">
                <a:solidFill>
                  <a:srgbClr val="FF0000"/>
                </a:solidFill>
              </a:rPr>
              <a:t>dalam</a:t>
            </a:r>
            <a:r>
              <a:rPr lang="en-US" altLang="en-US" sz="2800" b="1" dirty="0">
                <a:solidFill>
                  <a:srgbClr val="FF0000"/>
                </a:solidFill>
              </a:rPr>
              <a:t> </a:t>
            </a:r>
            <a:r>
              <a:rPr lang="en-US" altLang="en-US" sz="2800" b="1" dirty="0" err="1">
                <a:solidFill>
                  <a:srgbClr val="FF0000"/>
                </a:solidFill>
              </a:rPr>
              <a:t>hubungannya</a:t>
            </a:r>
            <a:r>
              <a:rPr lang="en-US" altLang="en-US" sz="2800" b="1" dirty="0">
                <a:solidFill>
                  <a:srgbClr val="FF0000"/>
                </a:solidFill>
              </a:rPr>
              <a:t> </a:t>
            </a:r>
            <a:r>
              <a:rPr lang="en-US" altLang="en-US" sz="2800" b="1" dirty="0" err="1">
                <a:solidFill>
                  <a:srgbClr val="FF0000"/>
                </a:solidFill>
              </a:rPr>
              <a:t>dengan</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AS. </a:t>
            </a:r>
            <a:r>
              <a:rPr lang="en-US" altLang="en-US" sz="2800" b="1" dirty="0" err="1">
                <a:solidFill>
                  <a:srgbClr val="FF0000"/>
                </a:solidFill>
              </a:rPr>
              <a:t>Hikam</a:t>
            </a:r>
            <a:r>
              <a:rPr lang="en-US" altLang="en-US" sz="2800" b="1" dirty="0">
                <a:solidFill>
                  <a:srgbClr val="FF0000"/>
                </a:solidFill>
              </a:rPr>
              <a:t> :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merupakan</a:t>
            </a:r>
            <a:r>
              <a:rPr lang="en-US" altLang="en-US" sz="2800" b="1" dirty="0">
                <a:solidFill>
                  <a:srgbClr val="FF0000"/>
                </a:solidFill>
              </a:rPr>
              <a:t> </a:t>
            </a:r>
            <a:r>
              <a:rPr lang="en-US" altLang="en-US" sz="2800" b="1" dirty="0" err="1">
                <a:solidFill>
                  <a:srgbClr val="FF0000"/>
                </a:solidFill>
              </a:rPr>
              <a:t>terjemahan</a:t>
            </a:r>
            <a:r>
              <a:rPr lang="en-US" altLang="en-US" sz="2800" b="1" dirty="0">
                <a:solidFill>
                  <a:srgbClr val="FF0000"/>
                </a:solidFill>
              </a:rPr>
              <a:t> </a:t>
            </a:r>
            <a:r>
              <a:rPr lang="en-US" altLang="en-US" sz="2800" b="1" dirty="0" err="1">
                <a:solidFill>
                  <a:srgbClr val="FF0000"/>
                </a:solidFill>
              </a:rPr>
              <a:t>dari</a:t>
            </a:r>
            <a:r>
              <a:rPr lang="en-US" altLang="en-US" sz="2800" b="1" dirty="0">
                <a:solidFill>
                  <a:srgbClr val="FF0000"/>
                </a:solidFill>
              </a:rPr>
              <a:t> citizenship </a:t>
            </a:r>
            <a:r>
              <a:rPr lang="en-US" altLang="en-US" sz="2800" b="1" dirty="0" err="1">
                <a:solidFill>
                  <a:srgbClr val="FF0000"/>
                </a:solidFill>
              </a:rPr>
              <a:t>yaitu</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dari</a:t>
            </a:r>
            <a:r>
              <a:rPr lang="en-US" altLang="en-US" sz="2800" b="1" dirty="0">
                <a:solidFill>
                  <a:srgbClr val="FF0000"/>
                </a:solidFill>
              </a:rPr>
              <a:t> </a:t>
            </a:r>
            <a:r>
              <a:rPr lang="en-US" altLang="en-US" sz="2800" b="1" dirty="0" err="1">
                <a:solidFill>
                  <a:srgbClr val="FF0000"/>
                </a:solidFill>
              </a:rPr>
              <a:t>sebuah</a:t>
            </a:r>
            <a:r>
              <a:rPr lang="en-US" altLang="en-US" sz="2800" b="1" dirty="0">
                <a:solidFill>
                  <a:srgbClr val="FF0000"/>
                </a:solidFill>
              </a:rPr>
              <a:t> </a:t>
            </a:r>
            <a:r>
              <a:rPr lang="en-US" altLang="en-US" sz="2800" b="1" dirty="0" err="1">
                <a:solidFill>
                  <a:srgbClr val="FF0000"/>
                </a:solidFill>
              </a:rPr>
              <a:t>komunitas</a:t>
            </a:r>
            <a:r>
              <a:rPr lang="en-US" altLang="en-US" sz="2800" b="1" dirty="0">
                <a:solidFill>
                  <a:srgbClr val="FF0000"/>
                </a:solidFill>
              </a:rPr>
              <a:t> yang </a:t>
            </a:r>
            <a:r>
              <a:rPr lang="en-US" altLang="en-US" sz="2800" b="1" dirty="0" err="1">
                <a:solidFill>
                  <a:srgbClr val="FF0000"/>
                </a:solidFill>
              </a:rPr>
              <a:t>membentuk</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itu</a:t>
            </a:r>
            <a:r>
              <a:rPr lang="en-US" altLang="en-US" sz="2800" b="1" dirty="0">
                <a:solidFill>
                  <a:srgbClr val="FF0000"/>
                </a:solidFill>
              </a:rPr>
              <a:t> </a:t>
            </a:r>
            <a:r>
              <a:rPr lang="en-US" altLang="en-US" sz="2800" b="1" dirty="0" err="1">
                <a:solidFill>
                  <a:srgbClr val="FF0000"/>
                </a:solidFill>
              </a:rPr>
              <a:t>sendiri</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a:t>
            </a:r>
            <a:r>
              <a:rPr lang="en-US" altLang="en-US" sz="2800" b="1" dirty="0" err="1">
                <a:solidFill>
                  <a:srgbClr val="FF0000"/>
                </a:solidFill>
              </a:rPr>
              <a:t>Koerniatmanto</a:t>
            </a:r>
            <a:r>
              <a:rPr lang="en-US" altLang="en-US" sz="2800" b="1" dirty="0">
                <a:solidFill>
                  <a:srgbClr val="FF0000"/>
                </a:solidFill>
              </a:rPr>
              <a:t> : </a:t>
            </a:r>
            <a:r>
              <a:rPr lang="en-US" altLang="en-US" sz="2800" b="1" dirty="0" err="1">
                <a:solidFill>
                  <a:srgbClr val="FF0000"/>
                </a:solidFill>
              </a:rPr>
              <a:t>mengemukakan</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Dimana</a:t>
            </a:r>
            <a:r>
              <a:rPr lang="en-US" altLang="en-US" sz="2800" b="1" dirty="0">
                <a:solidFill>
                  <a:srgbClr val="FF0000"/>
                </a:solidFill>
              </a:rPr>
              <a:t> </a:t>
            </a:r>
            <a:r>
              <a:rPr lang="en-US" altLang="en-US" sz="2800" b="1" dirty="0" err="1">
                <a:solidFill>
                  <a:srgbClr val="FF0000"/>
                </a:solidFill>
              </a:rPr>
              <a:t>sebagai</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mempunyai</a:t>
            </a:r>
            <a:r>
              <a:rPr lang="en-US" altLang="en-US" sz="2800" b="1" dirty="0">
                <a:solidFill>
                  <a:srgbClr val="FF0000"/>
                </a:solidFill>
              </a:rPr>
              <a:t> </a:t>
            </a:r>
            <a:r>
              <a:rPr lang="en-US" altLang="en-US" sz="2800" b="1" dirty="0" err="1">
                <a:solidFill>
                  <a:srgbClr val="FF0000"/>
                </a:solidFill>
              </a:rPr>
              <a:t>kedudukan</a:t>
            </a:r>
            <a:r>
              <a:rPr lang="en-US" altLang="en-US" sz="2800" b="1" dirty="0">
                <a:solidFill>
                  <a:srgbClr val="FF0000"/>
                </a:solidFill>
              </a:rPr>
              <a:t> yang </a:t>
            </a:r>
            <a:r>
              <a:rPr lang="en-US" altLang="en-US" sz="2800" b="1" dirty="0" err="1">
                <a:solidFill>
                  <a:srgbClr val="FF0000"/>
                </a:solidFill>
              </a:rPr>
              <a:t>khusus</a:t>
            </a:r>
            <a:r>
              <a:rPr lang="en-US" altLang="en-US" sz="2800" b="1" dirty="0">
                <a:solidFill>
                  <a:srgbClr val="FF0000"/>
                </a:solidFill>
              </a:rPr>
              <a:t> </a:t>
            </a:r>
            <a:r>
              <a:rPr lang="en-US" altLang="en-US" sz="2800" b="1" dirty="0" err="1">
                <a:solidFill>
                  <a:srgbClr val="FF0000"/>
                </a:solidFill>
              </a:rPr>
              <a:t>terhadap</a:t>
            </a:r>
            <a:r>
              <a:rPr lang="en-US" altLang="en-US" sz="2800" b="1" dirty="0">
                <a:solidFill>
                  <a:srgbClr val="FF0000"/>
                </a:solidFill>
              </a:rPr>
              <a:t> </a:t>
            </a:r>
            <a:r>
              <a:rPr lang="en-US" altLang="en-US" sz="2800" b="1" dirty="0" err="1">
                <a:solidFill>
                  <a:srgbClr val="FF0000"/>
                </a:solidFill>
              </a:rPr>
              <a:t>negaranya</a:t>
            </a:r>
            <a:r>
              <a:rPr lang="en-US" altLang="en-US" sz="2800" b="1" dirty="0">
                <a:solidFill>
                  <a:srgbClr val="FF0000"/>
                </a:solidFill>
              </a:rPr>
              <a:t>. </a:t>
            </a:r>
            <a:r>
              <a:rPr lang="en-US" altLang="en-US" sz="2800" b="1" dirty="0" err="1">
                <a:solidFill>
                  <a:srgbClr val="FF0000"/>
                </a:solidFill>
              </a:rPr>
              <a:t>Ia</a:t>
            </a:r>
            <a:r>
              <a:rPr lang="en-US" altLang="en-US" sz="2800" b="1" dirty="0">
                <a:solidFill>
                  <a:srgbClr val="FF0000"/>
                </a:solidFill>
              </a:rPr>
              <a:t> </a:t>
            </a:r>
            <a:r>
              <a:rPr lang="en-US" altLang="en-US" sz="2800" b="1" dirty="0" err="1">
                <a:solidFill>
                  <a:srgbClr val="FF0000"/>
                </a:solidFill>
              </a:rPr>
              <a:t>mempunyai</a:t>
            </a:r>
            <a:r>
              <a:rPr lang="en-US" altLang="en-US" sz="2800" b="1" dirty="0">
                <a:solidFill>
                  <a:srgbClr val="FF0000"/>
                </a:solidFill>
              </a:rPr>
              <a:t> </a:t>
            </a:r>
            <a:r>
              <a:rPr lang="en-US" altLang="en-US" sz="2800" b="1" dirty="0" err="1">
                <a:solidFill>
                  <a:srgbClr val="FF0000"/>
                </a:solidFill>
              </a:rPr>
              <a:t>hubungan</a:t>
            </a:r>
            <a:r>
              <a:rPr lang="en-US" altLang="en-US" sz="2800" b="1" dirty="0">
                <a:solidFill>
                  <a:srgbClr val="FF0000"/>
                </a:solidFill>
              </a:rPr>
              <a:t> </a:t>
            </a:r>
            <a:r>
              <a:rPr lang="en-US" altLang="en-US" sz="2800" b="1" dirty="0" err="1">
                <a:solidFill>
                  <a:srgbClr val="FF0000"/>
                </a:solidFill>
              </a:rPr>
              <a:t>hak</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kewajiban</a:t>
            </a:r>
            <a:r>
              <a:rPr lang="en-US" altLang="en-US" sz="2800" b="1" dirty="0">
                <a:solidFill>
                  <a:srgbClr val="FF0000"/>
                </a:solidFill>
              </a:rPr>
              <a:t> yang </a:t>
            </a:r>
            <a:r>
              <a:rPr lang="en-US" altLang="en-US" sz="2800" b="1" dirty="0" err="1">
                <a:solidFill>
                  <a:srgbClr val="FF0000"/>
                </a:solidFill>
              </a:rPr>
              <a:t>bersifat</a:t>
            </a:r>
            <a:r>
              <a:rPr lang="en-US" altLang="en-US" sz="2800" b="1" dirty="0">
                <a:solidFill>
                  <a:srgbClr val="FF0000"/>
                </a:solidFill>
              </a:rPr>
              <a:t> </a:t>
            </a:r>
            <a:r>
              <a:rPr lang="en-US" altLang="en-US" sz="2800" b="1" dirty="0" err="1">
                <a:solidFill>
                  <a:srgbClr val="FF0000"/>
                </a:solidFill>
              </a:rPr>
              <a:t>timbal</a:t>
            </a:r>
            <a:r>
              <a:rPr lang="en-US" altLang="en-US" sz="2800" b="1" dirty="0">
                <a:solidFill>
                  <a:srgbClr val="FF0000"/>
                </a:solidFill>
              </a:rPr>
              <a:t> </a:t>
            </a:r>
            <a:r>
              <a:rPr lang="en-US" altLang="en-US" sz="2800" b="1" dirty="0" err="1">
                <a:solidFill>
                  <a:srgbClr val="FF0000"/>
                </a:solidFill>
              </a:rPr>
              <a:t>balik</a:t>
            </a:r>
            <a:r>
              <a:rPr lang="en-US" altLang="en-US" sz="2800" b="1" dirty="0">
                <a:solidFill>
                  <a:srgbClr val="FF0000"/>
                </a:solidFill>
              </a:rPr>
              <a:t> </a:t>
            </a:r>
            <a:r>
              <a:rPr lang="en-US" altLang="en-US" sz="2800" b="1" dirty="0" err="1">
                <a:solidFill>
                  <a:srgbClr val="FF0000"/>
                </a:solidFill>
              </a:rPr>
              <a:t>terhadap</a:t>
            </a:r>
            <a:r>
              <a:rPr lang="en-US" altLang="en-US" sz="2800" b="1" dirty="0">
                <a:solidFill>
                  <a:srgbClr val="FF0000"/>
                </a:solidFill>
              </a:rPr>
              <a:t> </a:t>
            </a:r>
            <a:r>
              <a:rPr lang="en-US" altLang="en-US" sz="2800" b="1" dirty="0" err="1">
                <a:solidFill>
                  <a:srgbClr val="FF0000"/>
                </a:solidFill>
              </a:rPr>
              <a:t>negaranya</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UU No. 12 </a:t>
            </a:r>
            <a:r>
              <a:rPr lang="en-US" altLang="en-US" sz="2800" b="1" dirty="0" err="1">
                <a:solidFill>
                  <a:srgbClr val="FF0000"/>
                </a:solidFill>
              </a:rPr>
              <a:t>Tahun</a:t>
            </a:r>
            <a:r>
              <a:rPr lang="en-US" altLang="en-US" sz="2800" b="1" dirty="0">
                <a:solidFill>
                  <a:srgbClr val="FF0000"/>
                </a:solidFill>
              </a:rPr>
              <a:t> 2006, </a:t>
            </a:r>
            <a:r>
              <a:rPr lang="en-US" altLang="en-US" sz="2800" b="1" dirty="0" err="1">
                <a:solidFill>
                  <a:srgbClr val="FF0000"/>
                </a:solidFill>
              </a:rPr>
              <a:t>warga</a:t>
            </a:r>
            <a:r>
              <a:rPr lang="en-US" altLang="en-US" sz="2800" b="1" dirty="0">
                <a:solidFill>
                  <a:srgbClr val="FF0000"/>
                </a:solidFill>
              </a:rPr>
              <a:t> Negara </a:t>
            </a:r>
            <a:r>
              <a:rPr lang="en-US" altLang="en-US" sz="2800" b="1" dirty="0" err="1">
                <a:solidFill>
                  <a:srgbClr val="FF0000"/>
                </a:solidFill>
              </a:rPr>
              <a:t>adalah</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suatu</a:t>
            </a:r>
            <a:r>
              <a:rPr lang="en-US" altLang="en-US" sz="2800" b="1" dirty="0">
                <a:solidFill>
                  <a:srgbClr val="FF0000"/>
                </a:solidFill>
              </a:rPr>
              <a:t> Negara yang </a:t>
            </a:r>
            <a:r>
              <a:rPr lang="en-US" altLang="en-US" sz="2800" b="1" dirty="0" err="1">
                <a:solidFill>
                  <a:srgbClr val="FF0000"/>
                </a:solidFill>
              </a:rPr>
              <a:t>ditetapkan</a:t>
            </a:r>
            <a:r>
              <a:rPr lang="en-US" altLang="en-US" sz="2800" b="1" dirty="0">
                <a:solidFill>
                  <a:srgbClr val="FF0000"/>
                </a:solidFill>
              </a:rPr>
              <a:t> </a:t>
            </a:r>
            <a:r>
              <a:rPr lang="en-US" altLang="en-US" sz="2800" b="1" dirty="0" err="1">
                <a:solidFill>
                  <a:srgbClr val="FF0000"/>
                </a:solidFill>
              </a:rPr>
              <a:t>berdasarkan</a:t>
            </a:r>
            <a:r>
              <a:rPr lang="en-US" altLang="en-US" sz="2800" b="1" dirty="0">
                <a:solidFill>
                  <a:srgbClr val="FF0000"/>
                </a:solidFill>
              </a:rPr>
              <a:t> </a:t>
            </a:r>
            <a:r>
              <a:rPr lang="en-US" altLang="en-US" sz="2800" b="1" dirty="0" err="1">
                <a:solidFill>
                  <a:srgbClr val="FF0000"/>
                </a:solidFill>
              </a:rPr>
              <a:t>peraturan</a:t>
            </a:r>
            <a:r>
              <a:rPr lang="en-US" altLang="en-US" sz="2800" b="1" dirty="0">
                <a:solidFill>
                  <a:srgbClr val="FF0000"/>
                </a:solidFill>
              </a:rPr>
              <a:t> </a:t>
            </a:r>
            <a:r>
              <a:rPr lang="en-US" altLang="en-US" sz="2800" b="1" dirty="0" err="1">
                <a:solidFill>
                  <a:srgbClr val="FF0000"/>
                </a:solidFill>
              </a:rPr>
              <a:t>perundang-undangan</a:t>
            </a:r>
            <a:endParaRPr lang="en-US" altLang="en-US" sz="2800" b="1" dirty="0">
              <a:solidFill>
                <a:srgbClr val="FF0000"/>
              </a:solidFill>
            </a:endParaRPr>
          </a:p>
          <a:p>
            <a:pPr algn="just">
              <a:defRPr/>
            </a:pPr>
            <a:endParaRPr lang="en-US" altLang="en-US" sz="2800" b="1" dirty="0">
              <a:solidFill>
                <a:srgbClr val="FF0000"/>
              </a:solidFill>
            </a:endParaRPr>
          </a:p>
          <a:p>
            <a:endParaRPr lang="en-US" sz="2800" b="1" dirty="0">
              <a:solidFill>
                <a:srgbClr val="FF0000"/>
              </a:solidFill>
            </a:endParaRPr>
          </a:p>
        </p:txBody>
      </p:sp>
    </p:spTree>
    <p:extLst>
      <p:ext uri="{BB962C8B-B14F-4D97-AF65-F5344CB8AC3E}">
        <p14:creationId xmlns:p14="http://schemas.microsoft.com/office/powerpoint/2010/main" val="3625599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239000"/>
          </a:xfrm>
          <a:prstGeom prst="rect">
            <a:avLst/>
          </a:prstGeom>
        </p:spPr>
      </p:pic>
      <p:sp>
        <p:nvSpPr>
          <p:cNvPr id="5" name="Rectangle 4"/>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Agency FB" panose="020B0503020202020204" pitchFamily="34" charset="0"/>
            </a:endParaRPr>
          </a:p>
        </p:txBody>
      </p:sp>
      <p:sp>
        <p:nvSpPr>
          <p:cNvPr id="8" name="Rectangle 7"/>
          <p:cNvSpPr/>
          <p:nvPr/>
        </p:nvSpPr>
        <p:spPr>
          <a:xfrm>
            <a:off x="721217" y="1034716"/>
            <a:ext cx="10882647" cy="458403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Dalam</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konteks</a:t>
            </a:r>
            <a:r>
              <a:rPr lang="en-US" altLang="en-US" sz="3200" dirty="0">
                <a:solidFill>
                  <a:schemeClr val="tx1"/>
                </a:solidFill>
                <a:latin typeface="Aparajita" panose="020B0604020202020204" pitchFamily="34" charset="0"/>
                <a:cs typeface="Aparajita" panose="020B0604020202020204" pitchFamily="34" charset="0"/>
              </a:rPr>
              <a:t> Indonesia, </a:t>
            </a:r>
            <a:r>
              <a:rPr lang="id-ID" sz="3200" dirty="0">
                <a:solidFill>
                  <a:schemeClr val="tx1"/>
                </a:solidFill>
                <a:latin typeface="Aparajita" panose="020B0604020202020204" pitchFamily="34" charset="0"/>
                <a:cs typeface="Aparajita" panose="020B0604020202020204" pitchFamily="34" charset="0"/>
              </a:rPr>
              <a:t>Hak dan kewajiban negara adalah menggambarkan apa yang seharusnya diterima dan dilakukan oleh negara atau pemerintah dalam melindungi dan menjamin kelangsungan kehidupan negara serta terwujudnya cita-cita dan tujuan nasional sebagaimana tercantum dalam pembukaan UUD 1945 </a:t>
            </a:r>
            <a:r>
              <a:rPr lang="en-US" altLang="en-US" sz="3200" dirty="0" err="1" smtClean="0">
                <a:solidFill>
                  <a:schemeClr val="tx1"/>
                </a:solidFill>
                <a:latin typeface="Aparajita" panose="020B0604020202020204" pitchFamily="34" charset="0"/>
                <a:cs typeface="Aparajita" panose="020B0604020202020204" pitchFamily="34" charset="0"/>
              </a:rPr>
              <a:t>hak</a:t>
            </a:r>
            <a:r>
              <a:rPr lang="en-US" altLang="en-US" sz="3200" dirty="0" smtClean="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kewajiban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warga</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negara</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sudah</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diatur</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dalam</a:t>
            </a:r>
            <a:r>
              <a:rPr lang="en-US" altLang="en-US" sz="3200" dirty="0">
                <a:solidFill>
                  <a:schemeClr val="tx1"/>
                </a:solidFill>
                <a:latin typeface="Aparajita" panose="020B0604020202020204" pitchFamily="34" charset="0"/>
                <a:cs typeface="Aparajita" panose="020B0604020202020204" pitchFamily="34" charset="0"/>
              </a:rPr>
              <a:t> UUD 1945, </a:t>
            </a:r>
            <a:r>
              <a:rPr lang="en-US" altLang="en-US" sz="3200" dirty="0" err="1">
                <a:solidFill>
                  <a:schemeClr val="tx1"/>
                </a:solidFill>
                <a:latin typeface="Aparajita" panose="020B0604020202020204" pitchFamily="34" charset="0"/>
                <a:cs typeface="Aparajita" panose="020B0604020202020204" pitchFamily="34" charset="0"/>
              </a:rPr>
              <a:t>seperti</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Pasal</a:t>
            </a:r>
            <a:r>
              <a:rPr lang="en-US" altLang="en-US" sz="3200" dirty="0">
                <a:solidFill>
                  <a:schemeClr val="tx1"/>
                </a:solidFill>
                <a:latin typeface="Aparajita" panose="020B0604020202020204" pitchFamily="34" charset="0"/>
                <a:cs typeface="Aparajita" panose="020B0604020202020204" pitchFamily="34" charset="0"/>
              </a:rPr>
              <a:t>, 26, 27, 28, 29, 30, 31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34. yang </a:t>
            </a:r>
            <a:r>
              <a:rPr lang="en-US" altLang="en-US" sz="3200" dirty="0" err="1">
                <a:solidFill>
                  <a:schemeClr val="tx1"/>
                </a:solidFill>
                <a:latin typeface="Aparajita" panose="020B0604020202020204" pitchFamily="34" charset="0"/>
                <a:cs typeface="Aparajita" panose="020B0604020202020204" pitchFamily="34" charset="0"/>
              </a:rPr>
              <a:t>mencakup</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bidang</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politik</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pemerintahan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smtClean="0">
                <a:solidFill>
                  <a:schemeClr val="tx1"/>
                </a:solidFill>
                <a:latin typeface="Aparajita" panose="020B0604020202020204" pitchFamily="34" charset="0"/>
                <a:cs typeface="Aparajita" panose="020B0604020202020204" pitchFamily="34" charset="0"/>
              </a:rPr>
              <a:t>sosial</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keagamaan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pendidikan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pertahanan</a:t>
            </a:r>
            <a:r>
              <a:rPr lang="en-US" altLang="en-US" sz="3200" dirty="0">
                <a:solidFill>
                  <a:schemeClr val="tx1"/>
                </a:solidFill>
                <a:latin typeface="Aparajita" panose="020B0604020202020204" pitchFamily="34" charset="0"/>
                <a:cs typeface="Aparajita" panose="020B0604020202020204" pitchFamily="34" charset="0"/>
              </a:rPr>
              <a:t>.</a:t>
            </a:r>
          </a:p>
          <a:p>
            <a:pPr algn="just"/>
            <a:endParaRPr lang="en-US" altLang="en-US" sz="3200" dirty="0">
              <a:solidFill>
                <a:schemeClr val="tx1"/>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90868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sp>
        <p:nvSpPr>
          <p:cNvPr id="5" name="Rectangle 4"/>
          <p:cNvSpPr/>
          <p:nvPr/>
        </p:nvSpPr>
        <p:spPr>
          <a:xfrm>
            <a:off x="0" y="-2968"/>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70070" y="3283929"/>
            <a:ext cx="45719" cy="357110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26919" y="2522828"/>
            <a:ext cx="4275117" cy="2826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gency FB" panose="020B0503020202020204" pitchFamily="34" charset="0"/>
            </a:endParaRPr>
          </a:p>
        </p:txBody>
      </p:sp>
      <p:sp>
        <p:nvSpPr>
          <p:cNvPr id="18" name="Rectangle 17"/>
          <p:cNvSpPr/>
          <p:nvPr/>
        </p:nvSpPr>
        <p:spPr>
          <a:xfrm>
            <a:off x="6278994" y="2522828"/>
            <a:ext cx="4275117" cy="2826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latin typeface="Agency FB" panose="020B0503020202020204" pitchFamily="34" charset="0"/>
            </a:endParaRPr>
          </a:p>
        </p:txBody>
      </p:sp>
      <p:sp>
        <p:nvSpPr>
          <p:cNvPr id="2" name="Rectangle 1"/>
          <p:cNvSpPr/>
          <p:nvPr/>
        </p:nvSpPr>
        <p:spPr>
          <a:xfrm>
            <a:off x="1481454" y="85791"/>
            <a:ext cx="9222953" cy="4187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CARA MEMPEROLEH KEWARGANEGARAAN INDONESIA</a:t>
            </a:r>
            <a:endParaRPr lang="en-US" sz="4000" dirty="0">
              <a:solidFill>
                <a:srgbClr val="FFFF00"/>
              </a:solidFill>
              <a:latin typeface="Agency FB" panose="020B0503020202020204" pitchFamily="34" charset="0"/>
            </a:endParaRPr>
          </a:p>
        </p:txBody>
      </p:sp>
      <p:sp>
        <p:nvSpPr>
          <p:cNvPr id="8" name="Rectangle 7"/>
          <p:cNvSpPr/>
          <p:nvPr/>
        </p:nvSpPr>
        <p:spPr>
          <a:xfrm>
            <a:off x="6070070" y="0"/>
            <a:ext cx="45719" cy="11368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71" y="3283929"/>
            <a:ext cx="12192000" cy="4307997"/>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Kelahiran</a:t>
            </a:r>
            <a:r>
              <a:rPr lang="en-US" sz="2400" b="1" dirty="0">
                <a:solidFill>
                  <a:schemeClr val="tx1"/>
                </a:solidFill>
              </a:rPr>
              <a:t> : </a:t>
            </a:r>
            <a:r>
              <a:rPr lang="en-US" sz="2400" b="1" dirty="0" err="1">
                <a:solidFill>
                  <a:schemeClr val="tx1"/>
                </a:solidFill>
              </a:rPr>
              <a:t>bisa</a:t>
            </a:r>
            <a:r>
              <a:rPr lang="en-US" sz="2400" b="1" dirty="0">
                <a:solidFill>
                  <a:schemeClr val="tx1"/>
                </a:solidFill>
              </a:rPr>
              <a:t> </a:t>
            </a:r>
            <a:r>
              <a:rPr lang="en-US" sz="2400" b="1" dirty="0" err="1">
                <a:solidFill>
                  <a:schemeClr val="tx1"/>
                </a:solidFill>
              </a:rPr>
              <a:t>dibuktikan</a:t>
            </a:r>
            <a:r>
              <a:rPr lang="en-US" sz="2400" b="1" dirty="0">
                <a:solidFill>
                  <a:schemeClr val="tx1"/>
                </a:solidFill>
              </a:rPr>
              <a:t> </a:t>
            </a:r>
            <a:r>
              <a:rPr lang="en-US" sz="2400" b="1" dirty="0" err="1">
                <a:solidFill>
                  <a:schemeClr val="tx1"/>
                </a:solidFill>
              </a:rPr>
              <a:t>dengan</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akta</a:t>
            </a:r>
            <a:r>
              <a:rPr lang="en-US" sz="2400" b="1" dirty="0">
                <a:solidFill>
                  <a:schemeClr val="tx1"/>
                </a:solidFill>
              </a:rPr>
              <a:t> </a:t>
            </a:r>
            <a:r>
              <a:rPr lang="en-US" sz="2400" b="1" dirty="0" err="1">
                <a:solidFill>
                  <a:schemeClr val="tx1"/>
                </a:solidFill>
              </a:rPr>
              <a:t>kelahiran</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Pengangkatan</a:t>
            </a:r>
            <a:r>
              <a:rPr lang="en-US" sz="2400" b="1" dirty="0">
                <a:solidFill>
                  <a:schemeClr val="tx1"/>
                </a:solidFill>
              </a:rPr>
              <a:t> : </a:t>
            </a:r>
            <a:r>
              <a:rPr lang="en-US" sz="2400" b="1" dirty="0" err="1">
                <a:solidFill>
                  <a:schemeClr val="tx1"/>
                </a:solidFill>
              </a:rPr>
              <a:t>adanya</a:t>
            </a:r>
            <a:r>
              <a:rPr lang="en-US" sz="2400" b="1" dirty="0">
                <a:solidFill>
                  <a:schemeClr val="tx1"/>
                </a:solidFill>
              </a:rPr>
              <a:t> </a:t>
            </a:r>
            <a:r>
              <a:rPr lang="en-US" sz="2400" b="1" dirty="0" err="1">
                <a:solidFill>
                  <a:schemeClr val="tx1"/>
                </a:solidFill>
              </a:rPr>
              <a:t>kutipan</a:t>
            </a:r>
            <a:r>
              <a:rPr lang="en-US" sz="2400" b="1" dirty="0">
                <a:solidFill>
                  <a:schemeClr val="tx1"/>
                </a:solidFill>
              </a:rPr>
              <a:t> </a:t>
            </a:r>
            <a:r>
              <a:rPr lang="en-US" sz="2400" b="1" dirty="0" err="1">
                <a:solidFill>
                  <a:schemeClr val="tx1"/>
                </a:solidFill>
              </a:rPr>
              <a:t>pernyataan</a:t>
            </a:r>
            <a:r>
              <a:rPr lang="en-US" sz="2400" b="1" dirty="0">
                <a:solidFill>
                  <a:schemeClr val="tx1"/>
                </a:solidFill>
              </a:rPr>
              <a:t> </a:t>
            </a:r>
            <a:r>
              <a:rPr lang="en-US" sz="2400" b="1" dirty="0" err="1">
                <a:solidFill>
                  <a:schemeClr val="tx1"/>
                </a:solidFill>
              </a:rPr>
              <a:t>sah</a:t>
            </a:r>
            <a:r>
              <a:rPr lang="en-US" sz="2400" b="1" dirty="0">
                <a:solidFill>
                  <a:schemeClr val="tx1"/>
                </a:solidFill>
              </a:rPr>
              <a:t> </a:t>
            </a:r>
            <a:r>
              <a:rPr lang="en-US" sz="2400" b="1" dirty="0" err="1">
                <a:solidFill>
                  <a:schemeClr val="tx1"/>
                </a:solidFill>
              </a:rPr>
              <a:t>Buku</a:t>
            </a:r>
            <a:r>
              <a:rPr lang="en-US" sz="2400" b="1" dirty="0">
                <a:solidFill>
                  <a:schemeClr val="tx1"/>
                </a:solidFill>
              </a:rPr>
              <a:t> </a:t>
            </a:r>
            <a:r>
              <a:rPr lang="en-US" sz="2400" b="1" dirty="0" err="1">
                <a:solidFill>
                  <a:schemeClr val="tx1"/>
                </a:solidFill>
              </a:rPr>
              <a:t>Catatan</a:t>
            </a:r>
            <a:r>
              <a:rPr lang="en-US" sz="2400" b="1" dirty="0">
                <a:solidFill>
                  <a:schemeClr val="tx1"/>
                </a:solidFill>
              </a:rPr>
              <a:t> </a:t>
            </a:r>
            <a:r>
              <a:rPr lang="en-US" sz="2400" b="1" dirty="0" err="1">
                <a:solidFill>
                  <a:schemeClr val="tx1"/>
                </a:solidFill>
              </a:rPr>
              <a:t>Pengangkatan</a:t>
            </a:r>
            <a:r>
              <a:rPr lang="en-US" sz="2400" b="1" dirty="0">
                <a:solidFill>
                  <a:schemeClr val="tx1"/>
                </a:solidFill>
              </a:rPr>
              <a:t> </a:t>
            </a:r>
            <a:r>
              <a:rPr lang="en-US" sz="2400" b="1" dirty="0" err="1">
                <a:solidFill>
                  <a:schemeClr val="tx1"/>
                </a:solidFill>
              </a:rPr>
              <a:t>Anak</a:t>
            </a:r>
            <a:r>
              <a:rPr lang="en-US" sz="2400" b="1" dirty="0">
                <a:solidFill>
                  <a:schemeClr val="tx1"/>
                </a:solidFill>
              </a:rPr>
              <a:t> </a:t>
            </a:r>
            <a:r>
              <a:rPr lang="en-US" sz="2400" b="1" dirty="0" err="1">
                <a:solidFill>
                  <a:schemeClr val="tx1"/>
                </a:solidFill>
              </a:rPr>
              <a:t>Asing</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dikabulkannya</a:t>
            </a:r>
            <a:r>
              <a:rPr lang="en-US" sz="2400" b="1" dirty="0">
                <a:solidFill>
                  <a:schemeClr val="tx1"/>
                </a:solidFill>
              </a:rPr>
              <a:t> </a:t>
            </a:r>
            <a:r>
              <a:rPr lang="en-US" sz="2400" b="1" dirty="0" err="1">
                <a:solidFill>
                  <a:schemeClr val="tx1"/>
                </a:solidFill>
              </a:rPr>
              <a:t>permohonan</a:t>
            </a:r>
            <a:r>
              <a:rPr lang="en-US" sz="2400" b="1" dirty="0">
                <a:solidFill>
                  <a:schemeClr val="tx1"/>
                </a:solidFill>
              </a:rPr>
              <a:t>, </a:t>
            </a:r>
            <a:r>
              <a:rPr lang="en-US" sz="2400" b="1" dirty="0" err="1">
                <a:solidFill>
                  <a:schemeClr val="tx1"/>
                </a:solidFill>
              </a:rPr>
              <a:t>yaitu</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Petikan</a:t>
            </a:r>
            <a:r>
              <a:rPr lang="en-US" sz="2400" b="1" dirty="0">
                <a:solidFill>
                  <a:schemeClr val="tx1"/>
                </a:solidFill>
              </a:rPr>
              <a:t> </a:t>
            </a:r>
            <a:r>
              <a:rPr lang="en-US" sz="2400" b="1" dirty="0" err="1">
                <a:solidFill>
                  <a:schemeClr val="tx1"/>
                </a:solidFill>
              </a:rPr>
              <a:t>Keputusan</a:t>
            </a:r>
            <a:r>
              <a:rPr lang="en-US" sz="2400" b="1" dirty="0">
                <a:solidFill>
                  <a:schemeClr val="tx1"/>
                </a:solidFill>
              </a:rPr>
              <a:t> </a:t>
            </a:r>
            <a:r>
              <a:rPr lang="en-US" sz="2400" b="1" dirty="0" err="1">
                <a:solidFill>
                  <a:schemeClr val="tx1"/>
                </a:solidFill>
              </a:rPr>
              <a:t>Presiden</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permohonan</a:t>
            </a:r>
            <a:r>
              <a:rPr lang="en-US" sz="2400" b="1" dirty="0">
                <a:solidFill>
                  <a:schemeClr val="tx1"/>
                </a:solidFill>
              </a:rPr>
              <a:t> </a:t>
            </a:r>
            <a:r>
              <a:rPr lang="en-US" sz="2400" b="1" dirty="0" err="1">
                <a:solidFill>
                  <a:schemeClr val="tx1"/>
                </a:solidFill>
              </a:rPr>
              <a:t>tersebut</a:t>
            </a:r>
            <a:r>
              <a:rPr lang="en-US" sz="2400" b="1" dirty="0">
                <a:solidFill>
                  <a:schemeClr val="tx1"/>
                </a:solidFill>
              </a:rPr>
              <a:t> (</a:t>
            </a:r>
            <a:r>
              <a:rPr lang="en-US" sz="2400" b="1" dirty="0" err="1">
                <a:solidFill>
                  <a:schemeClr val="tx1"/>
                </a:solidFill>
              </a:rPr>
              <a:t>tanpa</a:t>
            </a:r>
            <a:r>
              <a:rPr lang="en-US" sz="2400" b="1" dirty="0">
                <a:solidFill>
                  <a:schemeClr val="tx1"/>
                </a:solidFill>
              </a:rPr>
              <a:t> </a:t>
            </a:r>
            <a:r>
              <a:rPr lang="en-US" sz="2400" b="1" dirty="0" err="1">
                <a:solidFill>
                  <a:schemeClr val="tx1"/>
                </a:solidFill>
              </a:rPr>
              <a:t>pengucapan</a:t>
            </a:r>
            <a:r>
              <a:rPr lang="en-US" sz="2400" b="1" dirty="0">
                <a:solidFill>
                  <a:schemeClr val="tx1"/>
                </a:solidFill>
              </a:rPr>
              <a:t> </a:t>
            </a:r>
            <a:r>
              <a:rPr lang="en-US" sz="2400" b="1" dirty="0" err="1">
                <a:solidFill>
                  <a:schemeClr val="tx1"/>
                </a:solidFill>
              </a:rPr>
              <a:t>sumpah</a:t>
            </a:r>
            <a:r>
              <a:rPr lang="en-US" sz="2400" b="1" dirty="0">
                <a:solidFill>
                  <a:schemeClr val="tx1"/>
                </a:solidFill>
              </a:rPr>
              <a:t> </a:t>
            </a:r>
            <a:r>
              <a:rPr lang="en-US" sz="2400" b="1" dirty="0" err="1">
                <a:solidFill>
                  <a:schemeClr val="tx1"/>
                </a:solidFill>
              </a:rPr>
              <a:t>dan</a:t>
            </a:r>
            <a:r>
              <a:rPr lang="en-US" sz="2400" b="1" dirty="0">
                <a:solidFill>
                  <a:schemeClr val="tx1"/>
                </a:solidFill>
              </a:rPr>
              <a:t> </a:t>
            </a:r>
            <a:r>
              <a:rPr lang="en-US" sz="2400" b="1" dirty="0" err="1">
                <a:solidFill>
                  <a:schemeClr val="tx1"/>
                </a:solidFill>
              </a:rPr>
              <a:t>janji</a:t>
            </a:r>
            <a:r>
              <a:rPr lang="en-US" sz="2400" b="1" dirty="0">
                <a:solidFill>
                  <a:schemeClr val="tx1"/>
                </a:solidFill>
              </a:rPr>
              <a:t> </a:t>
            </a:r>
            <a:r>
              <a:rPr lang="en-US" sz="2400" b="1" dirty="0" err="1">
                <a:solidFill>
                  <a:schemeClr val="tx1"/>
                </a:solidFill>
              </a:rPr>
              <a:t>setia</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Pewargnegaraan</a:t>
            </a:r>
            <a:r>
              <a:rPr lang="en-US" sz="2400" b="1" dirty="0">
                <a:solidFill>
                  <a:schemeClr val="tx1"/>
                </a:solidFill>
              </a:rPr>
              <a:t> : </a:t>
            </a:r>
            <a:r>
              <a:rPr lang="en-US" sz="2400" b="1" dirty="0" err="1">
                <a:solidFill>
                  <a:schemeClr val="tx1"/>
                </a:solidFill>
              </a:rPr>
              <a:t>yaitu</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Petikan</a:t>
            </a:r>
            <a:r>
              <a:rPr lang="en-US" sz="2400" b="1" dirty="0">
                <a:solidFill>
                  <a:schemeClr val="tx1"/>
                </a:solidFill>
              </a:rPr>
              <a:t> </a:t>
            </a:r>
            <a:r>
              <a:rPr lang="en-US" sz="2400" b="1" dirty="0" err="1">
                <a:solidFill>
                  <a:schemeClr val="tx1"/>
                </a:solidFill>
              </a:rPr>
              <a:t>Keputusan</a:t>
            </a:r>
            <a:r>
              <a:rPr lang="en-US" sz="2400" b="1" dirty="0">
                <a:solidFill>
                  <a:schemeClr val="tx1"/>
                </a:solidFill>
              </a:rPr>
              <a:t> </a:t>
            </a:r>
            <a:r>
              <a:rPr lang="en-US" sz="2400" b="1" dirty="0" err="1">
                <a:solidFill>
                  <a:schemeClr val="tx1"/>
                </a:solidFill>
              </a:rPr>
              <a:t>Presiden</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pewarganegaraan</a:t>
            </a:r>
            <a:r>
              <a:rPr lang="en-US" sz="2400" b="1" dirty="0">
                <a:solidFill>
                  <a:schemeClr val="tx1"/>
                </a:solidFill>
              </a:rPr>
              <a:t> </a:t>
            </a:r>
            <a:r>
              <a:rPr lang="en-US" sz="2400" b="1" dirty="0" err="1">
                <a:solidFill>
                  <a:schemeClr val="tx1"/>
                </a:solidFill>
              </a:rPr>
              <a:t>tersebut</a:t>
            </a:r>
            <a:r>
              <a:rPr lang="en-US" sz="2400" b="1" dirty="0">
                <a:solidFill>
                  <a:schemeClr val="tx1"/>
                </a:solidFill>
              </a:rPr>
              <a:t> yang </a:t>
            </a:r>
            <a:r>
              <a:rPr lang="en-US" sz="2400" b="1" dirty="0" err="1">
                <a:solidFill>
                  <a:schemeClr val="tx1"/>
                </a:solidFill>
              </a:rPr>
              <a:t>diberikan</a:t>
            </a:r>
            <a:r>
              <a:rPr lang="en-US" sz="2400" b="1" dirty="0">
                <a:solidFill>
                  <a:schemeClr val="tx1"/>
                </a:solidFill>
              </a:rPr>
              <a:t> </a:t>
            </a:r>
            <a:r>
              <a:rPr lang="en-US" sz="2400" b="1" dirty="0" err="1">
                <a:solidFill>
                  <a:schemeClr val="tx1"/>
                </a:solidFill>
              </a:rPr>
              <a:t>setelah</a:t>
            </a:r>
            <a:r>
              <a:rPr lang="en-US" sz="2400" b="1" dirty="0">
                <a:solidFill>
                  <a:schemeClr val="tx1"/>
                </a:solidFill>
              </a:rPr>
              <a:t> </a:t>
            </a:r>
            <a:r>
              <a:rPr lang="en-US" sz="2400" b="1" dirty="0" err="1">
                <a:solidFill>
                  <a:schemeClr val="tx1"/>
                </a:solidFill>
              </a:rPr>
              <a:t>pemohon</a:t>
            </a:r>
            <a:r>
              <a:rPr lang="en-US" sz="2400" b="1" dirty="0">
                <a:solidFill>
                  <a:schemeClr val="tx1"/>
                </a:solidFill>
              </a:rPr>
              <a:t> </a:t>
            </a:r>
            <a:r>
              <a:rPr lang="en-US" sz="2400" b="1" dirty="0" err="1">
                <a:solidFill>
                  <a:schemeClr val="tx1"/>
                </a:solidFill>
              </a:rPr>
              <a:t>mengangkat</a:t>
            </a:r>
            <a:r>
              <a:rPr lang="en-US" sz="2400" b="1" dirty="0">
                <a:solidFill>
                  <a:schemeClr val="tx1"/>
                </a:solidFill>
              </a:rPr>
              <a:t> </a:t>
            </a:r>
            <a:r>
              <a:rPr lang="en-US" sz="2400" b="1" dirty="0" err="1">
                <a:solidFill>
                  <a:schemeClr val="tx1"/>
                </a:solidFill>
              </a:rPr>
              <a:t>sumpah</a:t>
            </a:r>
            <a:r>
              <a:rPr lang="en-US" sz="2400" b="1" dirty="0">
                <a:solidFill>
                  <a:schemeClr val="tx1"/>
                </a:solidFill>
              </a:rPr>
              <a:t> </a:t>
            </a:r>
            <a:r>
              <a:rPr lang="en-US" sz="2400" b="1" dirty="0" err="1">
                <a:solidFill>
                  <a:schemeClr val="tx1"/>
                </a:solidFill>
              </a:rPr>
              <a:t>dan</a:t>
            </a:r>
            <a:r>
              <a:rPr lang="en-US" sz="2400" b="1" dirty="0">
                <a:solidFill>
                  <a:schemeClr val="tx1"/>
                </a:solidFill>
              </a:rPr>
              <a:t> </a:t>
            </a:r>
            <a:r>
              <a:rPr lang="en-US" sz="2400" b="1" dirty="0" err="1">
                <a:solidFill>
                  <a:schemeClr val="tx1"/>
                </a:solidFill>
              </a:rPr>
              <a:t>janji</a:t>
            </a:r>
            <a:r>
              <a:rPr lang="en-US" sz="2400" b="1" dirty="0">
                <a:solidFill>
                  <a:schemeClr val="tx1"/>
                </a:solidFill>
              </a:rPr>
              <a:t> </a:t>
            </a:r>
            <a:r>
              <a:rPr lang="en-US" sz="2400" b="1" dirty="0" err="1">
                <a:solidFill>
                  <a:schemeClr val="tx1"/>
                </a:solidFill>
              </a:rPr>
              <a:t>setia</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perkawinan</a:t>
            </a:r>
            <a:endParaRPr lang="en-US" sz="2400" b="1" dirty="0">
              <a:solidFill>
                <a:schemeClr val="tx1"/>
              </a:solidFill>
            </a:endParaRP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turut</a:t>
            </a:r>
            <a:r>
              <a:rPr lang="en-US" sz="2400" b="1" dirty="0">
                <a:solidFill>
                  <a:schemeClr val="tx1"/>
                </a:solidFill>
              </a:rPr>
              <a:t> ayah </a:t>
            </a:r>
            <a:r>
              <a:rPr lang="en-US" sz="2400" b="1" dirty="0" err="1">
                <a:solidFill>
                  <a:schemeClr val="tx1"/>
                </a:solidFill>
              </a:rPr>
              <a:t>dan</a:t>
            </a:r>
            <a:r>
              <a:rPr lang="en-US" sz="2400" b="1" dirty="0">
                <a:solidFill>
                  <a:schemeClr val="tx1"/>
                </a:solidFill>
              </a:rPr>
              <a:t> </a:t>
            </a:r>
            <a:r>
              <a:rPr lang="en-US" sz="2400" b="1" dirty="0" err="1">
                <a:solidFill>
                  <a:schemeClr val="tx1"/>
                </a:solidFill>
              </a:rPr>
              <a:t>atau</a:t>
            </a:r>
            <a:r>
              <a:rPr lang="en-US" sz="2400" b="1" dirty="0">
                <a:solidFill>
                  <a:schemeClr val="tx1"/>
                </a:solidFill>
              </a:rPr>
              <a:t> </a:t>
            </a:r>
            <a:r>
              <a:rPr lang="en-US" sz="2400" b="1" dirty="0" err="1">
                <a:solidFill>
                  <a:schemeClr val="tx1"/>
                </a:solidFill>
              </a:rPr>
              <a:t>ibu</a:t>
            </a:r>
            <a:endParaRPr lang="en-US" sz="2400" b="1" dirty="0">
              <a:solidFill>
                <a:schemeClr val="tx1"/>
              </a:solidFill>
            </a:endParaRP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pernyataan</a:t>
            </a:r>
            <a:r>
              <a:rPr lang="en-US" sz="2400" b="1" dirty="0">
                <a:solidFill>
                  <a:schemeClr val="tx1"/>
                </a:solidFill>
              </a:rPr>
              <a:t> : </a:t>
            </a:r>
            <a:r>
              <a:rPr lang="en-US" sz="2400" b="1" dirty="0" err="1">
                <a:solidFill>
                  <a:schemeClr val="tx1"/>
                </a:solidFill>
              </a:rPr>
              <a:t>adanya</a:t>
            </a:r>
            <a:r>
              <a:rPr lang="en-US" sz="2400" b="1" dirty="0">
                <a:solidFill>
                  <a:schemeClr val="tx1"/>
                </a:solidFill>
              </a:rPr>
              <a:t> </a:t>
            </a:r>
            <a:r>
              <a:rPr lang="en-US" sz="2400" b="1" dirty="0" err="1">
                <a:solidFill>
                  <a:schemeClr val="tx1"/>
                </a:solidFill>
              </a:rPr>
              <a:t>S</a:t>
            </a:r>
            <a:r>
              <a:rPr lang="en-US" sz="2400" b="1" dirty="0" err="1" smtClean="0">
                <a:solidFill>
                  <a:schemeClr val="tx1"/>
                </a:solidFill>
              </a:rPr>
              <a:t>urat</a:t>
            </a:r>
            <a:r>
              <a:rPr lang="en-US" sz="2400" b="1" dirty="0" smtClean="0">
                <a:solidFill>
                  <a:schemeClr val="tx1"/>
                </a:solidFill>
              </a:rPr>
              <a:t> </a:t>
            </a:r>
            <a:r>
              <a:rPr lang="en-US" sz="2400" b="1" dirty="0" err="1">
                <a:solidFill>
                  <a:schemeClr val="tx1"/>
                </a:solidFill>
              </a:rPr>
              <a:t>Edaran</a:t>
            </a:r>
            <a:r>
              <a:rPr lang="en-US" sz="2400" b="1" dirty="0">
                <a:solidFill>
                  <a:schemeClr val="tx1"/>
                </a:solidFill>
              </a:rPr>
              <a:t> </a:t>
            </a:r>
            <a:r>
              <a:rPr lang="en-US" sz="2400" b="1" dirty="0" err="1">
                <a:solidFill>
                  <a:schemeClr val="tx1"/>
                </a:solidFill>
              </a:rPr>
              <a:t>Menteri</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Memperoleh</a:t>
            </a:r>
            <a:r>
              <a:rPr lang="en-US" sz="2400" b="1" dirty="0">
                <a:solidFill>
                  <a:schemeClr val="tx1"/>
                </a:solidFill>
              </a:rPr>
              <a:t>/</a:t>
            </a:r>
            <a:r>
              <a:rPr lang="en-US" sz="2400" b="1" dirty="0" err="1">
                <a:solidFill>
                  <a:schemeClr val="tx1"/>
                </a:solidFill>
              </a:rPr>
              <a:t>kehilangan</a:t>
            </a:r>
            <a:r>
              <a:rPr lang="en-US" sz="2400" b="1" dirty="0">
                <a:solidFill>
                  <a:schemeClr val="tx1"/>
                </a:solidFill>
              </a:rPr>
              <a:t> </a:t>
            </a:r>
            <a:r>
              <a:rPr lang="en-US" sz="2400" b="1" dirty="0" err="1">
                <a:solidFill>
                  <a:schemeClr val="tx1"/>
                </a:solidFill>
              </a:rPr>
              <a:t>kewarganegaraan</a:t>
            </a:r>
            <a:r>
              <a:rPr lang="en-US" sz="2400" b="1" dirty="0">
                <a:solidFill>
                  <a:schemeClr val="tx1"/>
                </a:solidFill>
              </a:rPr>
              <a:t> RI </a:t>
            </a:r>
            <a:r>
              <a:rPr lang="en-US" sz="2400" b="1" dirty="0" err="1">
                <a:solidFill>
                  <a:schemeClr val="tx1"/>
                </a:solidFill>
              </a:rPr>
              <a:t>dengan</a:t>
            </a:r>
            <a:r>
              <a:rPr lang="en-US" sz="2400" b="1" dirty="0">
                <a:solidFill>
                  <a:schemeClr val="tx1"/>
                </a:solidFill>
              </a:rPr>
              <a:t> </a:t>
            </a:r>
            <a:r>
              <a:rPr lang="en-US" sz="2400" b="1" dirty="0" err="1">
                <a:solidFill>
                  <a:schemeClr val="tx1"/>
                </a:solidFill>
              </a:rPr>
              <a:t>pernyataan</a:t>
            </a:r>
            <a:r>
              <a:rPr lang="en-US" sz="2400" b="1" dirty="0">
                <a:solidFill>
                  <a:schemeClr val="tx1"/>
                </a:solidFill>
              </a:rPr>
              <a:t>.</a:t>
            </a:r>
          </a:p>
        </p:txBody>
      </p:sp>
    </p:spTree>
    <p:extLst>
      <p:ext uri="{BB962C8B-B14F-4D97-AF65-F5344CB8AC3E}">
        <p14:creationId xmlns:p14="http://schemas.microsoft.com/office/powerpoint/2010/main" val="303016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grpSp>
        <p:nvGrpSpPr>
          <p:cNvPr id="14" name="Group 13"/>
          <p:cNvGrpSpPr/>
          <p:nvPr/>
        </p:nvGrpSpPr>
        <p:grpSpPr>
          <a:xfrm>
            <a:off x="-2" y="0"/>
            <a:ext cx="12192000" cy="2278966"/>
            <a:chOff x="-2" y="0"/>
            <a:chExt cx="12192000" cy="2278966"/>
          </a:xfrm>
        </p:grpSpPr>
        <p:sp>
          <p:nvSpPr>
            <p:cNvPr id="4" name="Rectangle 3"/>
            <p:cNvSpPr/>
            <p:nvPr/>
          </p:nvSpPr>
          <p:spPr>
            <a:xfrm>
              <a:off x="-2" y="0"/>
              <a:ext cx="12192000" cy="2278966"/>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dirty="0">
                <a:solidFill>
                  <a:srgbClr val="0070C0"/>
                </a:solidFill>
                <a:latin typeface="Agency FB" panose="020B0503020202020204" pitchFamily="34" charset="0"/>
              </a:endParaRPr>
            </a:p>
          </p:txBody>
        </p:sp>
        <p:sp>
          <p:nvSpPr>
            <p:cNvPr id="11" name="Rectangle 10"/>
            <p:cNvSpPr/>
            <p:nvPr/>
          </p:nvSpPr>
          <p:spPr>
            <a:xfrm>
              <a:off x="0" y="1"/>
              <a:ext cx="3967089" cy="339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rgbClr val="0070C0"/>
                </a:solidFill>
                <a:latin typeface="Agency FB" panose="020B0503020202020204" pitchFamily="34" charset="0"/>
              </a:endParaRPr>
            </a:p>
          </p:txBody>
        </p:sp>
      </p:grpSp>
      <p:grpSp>
        <p:nvGrpSpPr>
          <p:cNvPr id="15" name="Group 14"/>
          <p:cNvGrpSpPr/>
          <p:nvPr/>
        </p:nvGrpSpPr>
        <p:grpSpPr>
          <a:xfrm>
            <a:off x="0" y="2273032"/>
            <a:ext cx="12192000" cy="2324136"/>
            <a:chOff x="0" y="2273032"/>
            <a:chExt cx="12192000" cy="2324136"/>
          </a:xfrm>
        </p:grpSpPr>
        <p:sp>
          <p:nvSpPr>
            <p:cNvPr id="9" name="Rectangle 8"/>
            <p:cNvSpPr/>
            <p:nvPr/>
          </p:nvSpPr>
          <p:spPr>
            <a:xfrm>
              <a:off x="0" y="2278966"/>
              <a:ext cx="12192000" cy="2318202"/>
            </a:xfrm>
            <a:prstGeom prst="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n-US" sz="3000" dirty="0">
                <a:solidFill>
                  <a:schemeClr val="bg1"/>
                </a:solidFill>
                <a:latin typeface="Agency FB" panose="020B0503020202020204" pitchFamily="34" charset="0"/>
              </a:endParaRPr>
            </a:p>
          </p:txBody>
        </p:sp>
        <p:sp>
          <p:nvSpPr>
            <p:cNvPr id="12" name="Rectangle 11"/>
            <p:cNvSpPr/>
            <p:nvPr/>
          </p:nvSpPr>
          <p:spPr>
            <a:xfrm>
              <a:off x="0" y="2273032"/>
              <a:ext cx="3967089" cy="372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bg1"/>
                </a:solidFill>
                <a:latin typeface="Agency FB" panose="020B0503020202020204" pitchFamily="34" charset="0"/>
              </a:endParaRPr>
            </a:p>
          </p:txBody>
        </p:sp>
      </p:grpSp>
      <p:grpSp>
        <p:nvGrpSpPr>
          <p:cNvPr id="16" name="Group 15"/>
          <p:cNvGrpSpPr/>
          <p:nvPr/>
        </p:nvGrpSpPr>
        <p:grpSpPr>
          <a:xfrm>
            <a:off x="-2" y="4597168"/>
            <a:ext cx="12192002" cy="2260832"/>
            <a:chOff x="-2" y="4573100"/>
            <a:chExt cx="12192002" cy="2284900"/>
          </a:xfrm>
        </p:grpSpPr>
        <p:sp>
          <p:nvSpPr>
            <p:cNvPr id="10" name="Rectangle 9"/>
            <p:cNvSpPr/>
            <p:nvPr/>
          </p:nvSpPr>
          <p:spPr>
            <a:xfrm>
              <a:off x="0" y="4579034"/>
              <a:ext cx="12192000" cy="2278966"/>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latin typeface="Agency FB" panose="020B0503020202020204" pitchFamily="34" charset="0"/>
              </a:endParaRPr>
            </a:p>
          </p:txBody>
        </p:sp>
        <p:sp>
          <p:nvSpPr>
            <p:cNvPr id="13" name="Rectangle 12"/>
            <p:cNvSpPr/>
            <p:nvPr/>
          </p:nvSpPr>
          <p:spPr>
            <a:xfrm>
              <a:off x="-2" y="4573100"/>
              <a:ext cx="3967089" cy="372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rgbClr val="FF0000"/>
                </a:solidFill>
                <a:latin typeface="Agency FB" panose="020B0503020202020204" pitchFamily="34" charset="0"/>
              </a:endParaRPr>
            </a:p>
          </p:txBody>
        </p:sp>
      </p:grpSp>
      <p:sp>
        <p:nvSpPr>
          <p:cNvPr id="3" name="Rectangle 2"/>
          <p:cNvSpPr/>
          <p:nvPr/>
        </p:nvSpPr>
        <p:spPr>
          <a:xfrm>
            <a:off x="1983543" y="1720840"/>
            <a:ext cx="8267362" cy="4524315"/>
          </a:xfrm>
          <a:prstGeom prst="rect">
            <a:avLst/>
          </a:prstGeom>
        </p:spPr>
        <p:txBody>
          <a:bodyPr wrap="square">
            <a:spAutoFit/>
          </a:bodyPr>
          <a:lstStyle/>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Ius-Sanguinis</a:t>
            </a:r>
            <a:r>
              <a:rPr lang="en-US" altLang="en-US" sz="2400" dirty="0"/>
              <a:t> : </a:t>
            </a:r>
            <a:r>
              <a:rPr lang="en-US" altLang="en-US" sz="2400" dirty="0" err="1"/>
              <a:t>asas</a:t>
            </a:r>
            <a:r>
              <a:rPr lang="en-US" altLang="en-US" sz="2400" dirty="0"/>
              <a:t> </a:t>
            </a:r>
            <a:r>
              <a:rPr lang="en-US" altLang="en-US" sz="2400" dirty="0" err="1"/>
              <a:t>keturunan</a:t>
            </a:r>
            <a:r>
              <a:rPr lang="en-US" altLang="en-US" sz="2400" dirty="0"/>
              <a:t> </a:t>
            </a:r>
            <a:r>
              <a:rPr lang="en-US" altLang="en-US" sz="2400" dirty="0" err="1"/>
              <a:t>atau</a:t>
            </a:r>
            <a:r>
              <a:rPr lang="en-US" altLang="en-US" sz="2400" dirty="0"/>
              <a:t> </a:t>
            </a:r>
            <a:r>
              <a:rPr lang="en-US" altLang="en-US" sz="2400" dirty="0" err="1"/>
              <a:t>hubungan</a:t>
            </a:r>
            <a:r>
              <a:rPr lang="en-US" altLang="en-US" sz="2400" dirty="0"/>
              <a:t> </a:t>
            </a:r>
            <a:r>
              <a:rPr lang="en-US" altLang="en-US" sz="2400" dirty="0" err="1"/>
              <a:t>darah</a:t>
            </a:r>
            <a:r>
              <a:rPr lang="en-US" altLang="en-US" sz="2400" dirty="0"/>
              <a:t>, </a:t>
            </a:r>
            <a:r>
              <a:rPr lang="en-US" altLang="en-US" sz="2400" dirty="0" err="1"/>
              <a:t>artinya</a:t>
            </a:r>
            <a:r>
              <a:rPr lang="en-US" altLang="en-US" sz="2400" dirty="0"/>
              <a:t>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ditentukan</a:t>
            </a:r>
            <a:r>
              <a:rPr lang="en-US" altLang="en-US" sz="2400" dirty="0"/>
              <a:t> </a:t>
            </a:r>
            <a:r>
              <a:rPr lang="en-US" altLang="en-US" sz="2400" dirty="0" err="1"/>
              <a:t>oleh</a:t>
            </a:r>
            <a:r>
              <a:rPr lang="en-US" altLang="en-US" sz="2400" dirty="0"/>
              <a:t> orang </a:t>
            </a:r>
            <a:r>
              <a:rPr lang="en-US" altLang="en-US" sz="2400" dirty="0" err="1"/>
              <a:t>tuanya</a:t>
            </a:r>
            <a:r>
              <a:rPr lang="en-US" altLang="en-US" sz="2400" dirty="0"/>
              <a:t>.</a:t>
            </a:r>
          </a:p>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Ius</a:t>
            </a:r>
            <a:r>
              <a:rPr lang="en-US" altLang="en-US" sz="2400" dirty="0"/>
              <a:t>- Soli : </a:t>
            </a:r>
            <a:r>
              <a:rPr lang="en-US" altLang="en-US" sz="2400" dirty="0" err="1"/>
              <a:t>asas</a:t>
            </a:r>
            <a:r>
              <a:rPr lang="en-US" altLang="en-US" sz="2400" dirty="0"/>
              <a:t> </a:t>
            </a:r>
            <a:r>
              <a:rPr lang="en-US" altLang="en-US" sz="2400" dirty="0" err="1"/>
              <a:t>daerah</a:t>
            </a:r>
            <a:r>
              <a:rPr lang="en-US" altLang="en-US" sz="2400" dirty="0"/>
              <a:t> </a:t>
            </a:r>
            <a:r>
              <a:rPr lang="en-US" altLang="en-US" sz="2400" dirty="0" err="1"/>
              <a:t>kelahiran</a:t>
            </a:r>
            <a:r>
              <a:rPr lang="en-US" altLang="en-US" sz="2400" dirty="0"/>
              <a:t>, </a:t>
            </a:r>
            <a:r>
              <a:rPr lang="en-US" altLang="en-US" sz="2400" dirty="0" err="1"/>
              <a:t>artinya</a:t>
            </a:r>
            <a:r>
              <a:rPr lang="en-US" altLang="en-US" sz="2400" dirty="0"/>
              <a:t> </a:t>
            </a:r>
            <a:r>
              <a:rPr lang="en-US" altLang="en-US" sz="2400" dirty="0" err="1"/>
              <a:t>bahwa</a:t>
            </a:r>
            <a:r>
              <a:rPr lang="en-US" altLang="en-US" sz="2400" dirty="0"/>
              <a:t> status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ditentukan</a:t>
            </a:r>
            <a:r>
              <a:rPr lang="en-US" altLang="en-US" sz="2400" dirty="0"/>
              <a:t> </a:t>
            </a:r>
            <a:r>
              <a:rPr lang="en-US" altLang="en-US" sz="2400" dirty="0" err="1"/>
              <a:t>oleh</a:t>
            </a:r>
            <a:r>
              <a:rPr lang="en-US" altLang="en-US" sz="2400" dirty="0"/>
              <a:t> </a:t>
            </a:r>
            <a:r>
              <a:rPr lang="en-US" altLang="en-US" sz="2400" dirty="0" err="1"/>
              <a:t>tempat</a:t>
            </a:r>
            <a:r>
              <a:rPr lang="en-US" altLang="en-US" sz="2400" dirty="0"/>
              <a:t> </a:t>
            </a:r>
            <a:r>
              <a:rPr lang="en-US" altLang="en-US" sz="2400" dirty="0" err="1"/>
              <a:t>kelahirannya</a:t>
            </a:r>
            <a:r>
              <a:rPr lang="en-US" altLang="en-US" sz="2400" dirty="0"/>
              <a:t> di </a:t>
            </a:r>
            <a:r>
              <a:rPr lang="en-US" altLang="en-US" sz="2400" dirty="0" err="1"/>
              <a:t>negara</a:t>
            </a:r>
            <a:r>
              <a:rPr lang="en-US" altLang="en-US" sz="2400" dirty="0"/>
              <a:t> </a:t>
            </a:r>
            <a:r>
              <a:rPr lang="en-US" altLang="en-US" sz="2400" dirty="0" err="1"/>
              <a:t>tersebut</a:t>
            </a:r>
            <a:r>
              <a:rPr lang="en-US" altLang="en-US" sz="2400" dirty="0"/>
              <a:t>.</a:t>
            </a:r>
          </a:p>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Bipatride</a:t>
            </a:r>
            <a:r>
              <a:rPr lang="en-US" altLang="en-US" sz="2400" dirty="0"/>
              <a:t> (</a:t>
            </a:r>
            <a:r>
              <a:rPr lang="en-US" altLang="en-US" sz="2400" dirty="0" err="1"/>
              <a:t>dwi</a:t>
            </a:r>
            <a:r>
              <a:rPr lang="en-US" altLang="en-US" sz="2400" dirty="0"/>
              <a:t> </a:t>
            </a:r>
            <a:r>
              <a:rPr lang="en-US" altLang="en-US" sz="2400" dirty="0" err="1"/>
              <a:t>kewarganegaraan</a:t>
            </a:r>
            <a:r>
              <a:rPr lang="en-US" altLang="en-US" sz="2400" dirty="0"/>
              <a:t>) : </a:t>
            </a:r>
            <a:r>
              <a:rPr lang="en-US" altLang="en-US" sz="2400" dirty="0" err="1"/>
              <a:t>timbul</a:t>
            </a:r>
            <a:r>
              <a:rPr lang="en-US" altLang="en-US" sz="2400" dirty="0"/>
              <a:t> </a:t>
            </a:r>
            <a:r>
              <a:rPr lang="en-US" altLang="en-US" sz="2400" dirty="0" err="1"/>
              <a:t>apabila</a:t>
            </a:r>
            <a:r>
              <a:rPr lang="en-US" altLang="en-US" sz="2400" dirty="0"/>
              <a:t> </a:t>
            </a:r>
            <a:r>
              <a:rPr lang="en-US" altLang="en-US" sz="2400" dirty="0" err="1"/>
              <a:t>menurut</a:t>
            </a:r>
            <a:r>
              <a:rPr lang="en-US" altLang="en-US" sz="2400" dirty="0"/>
              <a:t> </a:t>
            </a:r>
            <a:r>
              <a:rPr lang="en-US" altLang="en-US" sz="2400" dirty="0" err="1"/>
              <a:t>peraturan</a:t>
            </a:r>
            <a:r>
              <a:rPr lang="en-US" altLang="en-US" sz="2400" dirty="0"/>
              <a:t> </a:t>
            </a:r>
            <a:r>
              <a:rPr lang="en-US" altLang="en-US" sz="2400" dirty="0" err="1"/>
              <a:t>dari</a:t>
            </a:r>
            <a:r>
              <a:rPr lang="en-US" altLang="en-US" sz="2400" dirty="0"/>
              <a:t> </a:t>
            </a:r>
            <a:r>
              <a:rPr lang="en-US" altLang="en-US" sz="2400" dirty="0" err="1"/>
              <a:t>dua</a:t>
            </a:r>
            <a:r>
              <a:rPr lang="en-US" altLang="en-US" sz="2400" dirty="0"/>
              <a:t> </a:t>
            </a:r>
            <a:r>
              <a:rPr lang="en-US" altLang="en-US" sz="2400" dirty="0" err="1"/>
              <a:t>negara</a:t>
            </a:r>
            <a:r>
              <a:rPr lang="en-US" altLang="en-US" sz="2400" dirty="0"/>
              <a:t> </a:t>
            </a:r>
            <a:r>
              <a:rPr lang="en-US" altLang="en-US" sz="2400" dirty="0" err="1"/>
              <a:t>terkait</a:t>
            </a:r>
            <a:r>
              <a:rPr lang="en-US" altLang="en-US" sz="2400" dirty="0"/>
              <a:t> </a:t>
            </a:r>
            <a:r>
              <a:rPr lang="en-US" altLang="en-US" sz="2400" dirty="0" err="1"/>
              <a:t>seseorang</a:t>
            </a:r>
            <a:r>
              <a:rPr lang="en-US" altLang="en-US" sz="2400" dirty="0"/>
              <a:t> </a:t>
            </a:r>
            <a:r>
              <a:rPr lang="en-US" altLang="en-US" sz="2400" dirty="0" err="1"/>
              <a:t>dianggap</a:t>
            </a:r>
            <a:r>
              <a:rPr lang="en-US" altLang="en-US" sz="2400" dirty="0"/>
              <a:t> </a:t>
            </a:r>
            <a:r>
              <a:rPr lang="en-US" altLang="en-US" sz="2400" dirty="0" err="1"/>
              <a:t>sebagai</a:t>
            </a:r>
            <a:r>
              <a:rPr lang="en-US" altLang="en-US" sz="2400" dirty="0"/>
              <a:t> </a:t>
            </a:r>
            <a:r>
              <a:rPr lang="en-US" altLang="en-US" sz="2400" dirty="0" err="1"/>
              <a:t>warga</a:t>
            </a:r>
            <a:r>
              <a:rPr lang="en-US" altLang="en-US" sz="2400" dirty="0"/>
              <a:t> </a:t>
            </a:r>
            <a:r>
              <a:rPr lang="en-US" altLang="en-US" sz="2400" dirty="0" err="1"/>
              <a:t>negara</a:t>
            </a:r>
            <a:r>
              <a:rPr lang="en-US" altLang="en-US" sz="2400" dirty="0"/>
              <a:t> </a:t>
            </a:r>
            <a:r>
              <a:rPr lang="en-US" altLang="en-US" sz="2400" dirty="0" err="1"/>
              <a:t>kedua</a:t>
            </a:r>
            <a:r>
              <a:rPr lang="en-US" altLang="en-US" sz="2400" dirty="0"/>
              <a:t> </a:t>
            </a:r>
            <a:r>
              <a:rPr lang="en-US" altLang="en-US" sz="2400" dirty="0" err="1"/>
              <a:t>negara</a:t>
            </a:r>
            <a:r>
              <a:rPr lang="en-US" altLang="en-US" sz="2400" dirty="0"/>
              <a:t> </a:t>
            </a:r>
            <a:r>
              <a:rPr lang="en-US" altLang="en-US" sz="2400" dirty="0" err="1"/>
              <a:t>itu</a:t>
            </a:r>
            <a:r>
              <a:rPr lang="en-US" altLang="en-US" sz="2400" dirty="0"/>
              <a:t>.</a:t>
            </a:r>
          </a:p>
          <a:p>
            <a:pPr marL="457200" indent="-457200" algn="just">
              <a:spcBef>
                <a:spcPct val="0"/>
              </a:spcBef>
              <a:buFont typeface="Wingdings" pitchFamily="2" charset="2"/>
              <a:buAutoNum type="arabicPeriod"/>
            </a:pPr>
            <a:r>
              <a:rPr lang="en-US" altLang="en-US" sz="2400" dirty="0" err="1"/>
              <a:t>Apatride</a:t>
            </a:r>
            <a:r>
              <a:rPr lang="en-US" altLang="en-US" sz="2400" dirty="0"/>
              <a:t> (</a:t>
            </a:r>
            <a:r>
              <a:rPr lang="en-US" altLang="en-US" sz="2400" dirty="0" err="1"/>
              <a:t>tanpa</a:t>
            </a:r>
            <a:r>
              <a:rPr lang="en-US" altLang="en-US" sz="2400" dirty="0"/>
              <a:t> </a:t>
            </a:r>
            <a:r>
              <a:rPr lang="en-US" altLang="en-US" sz="2400" dirty="0" err="1"/>
              <a:t>kewarganegaraan</a:t>
            </a:r>
            <a:r>
              <a:rPr lang="en-US" altLang="en-US" sz="2400" dirty="0"/>
              <a:t>) : </a:t>
            </a:r>
            <a:r>
              <a:rPr lang="en-US" altLang="en-US" sz="2400" dirty="0" err="1"/>
              <a:t>timbul</a:t>
            </a:r>
            <a:r>
              <a:rPr lang="en-US" altLang="en-US" sz="2400" dirty="0"/>
              <a:t> </a:t>
            </a:r>
            <a:r>
              <a:rPr lang="en-US" altLang="en-US" sz="2400" dirty="0" err="1"/>
              <a:t>apabila</a:t>
            </a:r>
            <a:r>
              <a:rPr lang="en-US" altLang="en-US" sz="2400" dirty="0"/>
              <a:t> </a:t>
            </a:r>
            <a:r>
              <a:rPr lang="en-US" altLang="en-US" sz="2400" dirty="0" err="1"/>
              <a:t>menurut</a:t>
            </a:r>
            <a:r>
              <a:rPr lang="en-US" altLang="en-US" sz="2400" dirty="0"/>
              <a:t> </a:t>
            </a:r>
            <a:r>
              <a:rPr lang="en-US" altLang="en-US" sz="2400" dirty="0" err="1"/>
              <a:t>peraturan</a:t>
            </a:r>
            <a:r>
              <a:rPr lang="en-US" altLang="en-US" sz="2400" dirty="0"/>
              <a:t>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tidak</a:t>
            </a:r>
            <a:r>
              <a:rPr lang="en-US" altLang="en-US" sz="2400" dirty="0"/>
              <a:t> </a:t>
            </a:r>
            <a:r>
              <a:rPr lang="en-US" altLang="en-US" sz="2400" dirty="0" err="1"/>
              <a:t>diakui</a:t>
            </a:r>
            <a:r>
              <a:rPr lang="en-US" altLang="en-US" sz="2400" dirty="0"/>
              <a:t> </a:t>
            </a:r>
            <a:r>
              <a:rPr lang="en-US" altLang="en-US" sz="2400" dirty="0" err="1"/>
              <a:t>sebagai</a:t>
            </a:r>
            <a:r>
              <a:rPr lang="en-US" altLang="en-US" sz="2400" dirty="0"/>
              <a:t> </a:t>
            </a:r>
            <a:r>
              <a:rPr lang="en-US" altLang="en-US" sz="2400" dirty="0" err="1"/>
              <a:t>warga</a:t>
            </a:r>
            <a:r>
              <a:rPr lang="en-US" altLang="en-US" sz="2400" dirty="0"/>
              <a:t> </a:t>
            </a:r>
            <a:r>
              <a:rPr lang="en-US" altLang="en-US" sz="2400" dirty="0" err="1"/>
              <a:t>negara</a:t>
            </a:r>
            <a:r>
              <a:rPr lang="en-US" altLang="en-US" sz="2400" dirty="0"/>
              <a:t> </a:t>
            </a:r>
            <a:r>
              <a:rPr lang="en-US" altLang="en-US" sz="2400" dirty="0" err="1"/>
              <a:t>dari</a:t>
            </a:r>
            <a:r>
              <a:rPr lang="en-US" altLang="en-US" sz="2400" dirty="0"/>
              <a:t> </a:t>
            </a:r>
            <a:r>
              <a:rPr lang="en-US" altLang="en-US" sz="2400" dirty="0" err="1"/>
              <a:t>negara</a:t>
            </a:r>
            <a:r>
              <a:rPr lang="en-US" altLang="en-US" sz="2400" dirty="0"/>
              <a:t> </a:t>
            </a:r>
            <a:r>
              <a:rPr lang="en-US" altLang="en-US" sz="2400" dirty="0" err="1"/>
              <a:t>apapun</a:t>
            </a:r>
            <a:r>
              <a:rPr lang="en-US" altLang="en-US" sz="2400" dirty="0"/>
              <a:t>.</a:t>
            </a:r>
          </a:p>
        </p:txBody>
      </p:sp>
      <p:sp>
        <p:nvSpPr>
          <p:cNvPr id="5" name="Rectangle 4"/>
          <p:cNvSpPr/>
          <p:nvPr/>
        </p:nvSpPr>
        <p:spPr>
          <a:xfrm>
            <a:off x="2806061" y="633482"/>
            <a:ext cx="6622326" cy="646331"/>
          </a:xfrm>
          <a:prstGeom prst="rect">
            <a:avLst/>
          </a:prstGeom>
        </p:spPr>
        <p:txBody>
          <a:bodyPr wrap="none">
            <a:spAutoFit/>
          </a:bodyPr>
          <a:lstStyle/>
          <a:p>
            <a:r>
              <a:rPr lang="en-US" sz="3600" b="1" dirty="0" smtClean="0">
                <a:solidFill>
                  <a:schemeClr val="tx2">
                    <a:satMod val="200000"/>
                  </a:schemeClr>
                </a:solidFill>
              </a:rPr>
              <a:t>ASAS-ASAS KEWARGANEGARAAN</a:t>
            </a:r>
            <a:endParaRPr lang="en-US" sz="3600" b="1" dirty="0"/>
          </a:p>
        </p:txBody>
      </p:sp>
    </p:spTree>
    <p:extLst>
      <p:ext uri="{BB962C8B-B14F-4D97-AF65-F5344CB8AC3E}">
        <p14:creationId xmlns:p14="http://schemas.microsoft.com/office/powerpoint/2010/main" val="406057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0-#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750" fill="hold"/>
                                        <p:tgtEl>
                                          <p:spTgt spid="15"/>
                                        </p:tgtEl>
                                        <p:attrNameLst>
                                          <p:attrName>ppt_x</p:attrName>
                                        </p:attrNameLst>
                                      </p:cBhvr>
                                      <p:tavLst>
                                        <p:tav tm="0">
                                          <p:val>
                                            <p:strVal val="1+#ppt_w/2"/>
                                          </p:val>
                                        </p:tav>
                                        <p:tav tm="100000">
                                          <p:val>
                                            <p:strVal val="#ppt_x"/>
                                          </p:val>
                                        </p:tav>
                                      </p:tavLst>
                                    </p:anim>
                                    <p:anim calcmode="lin" valueType="num">
                                      <p:cBhvr additive="base">
                                        <p:cTn id="14"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0-#ppt_w/2"/>
                                          </p:val>
                                        </p:tav>
                                        <p:tav tm="100000">
                                          <p:val>
                                            <p:strVal val="#ppt_x"/>
                                          </p:val>
                                        </p:tav>
                                      </p:tavLst>
                                    </p:anim>
                                    <p:anim calcmode="lin" valueType="num">
                                      <p:cBhvr additive="base">
                                        <p:cTn id="20"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PENDIDIKAN PENDAHULUAN BELA NEGARA</a:t>
            </a:r>
            <a:endParaRPr lang="en-US" sz="6000" b="1" dirty="0" smtClean="0">
              <a:solidFill>
                <a:schemeClr val="tx1"/>
              </a:solidFill>
              <a:latin typeface="Agency FB" panose="020B0503020202020204" pitchFamily="34" charset="0"/>
            </a:endParaRPr>
          </a:p>
        </p:txBody>
      </p:sp>
    </p:spTree>
    <p:extLst>
      <p:ext uri="{BB962C8B-B14F-4D97-AF65-F5344CB8AC3E}">
        <p14:creationId xmlns:p14="http://schemas.microsoft.com/office/powerpoint/2010/main" val="299282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04910" y="689318"/>
            <a:ext cx="5637628"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rgbClr val="FFFF00"/>
              </a:solidFill>
              <a:latin typeface="Agency FB" panose="020B0503020202020204" pitchFamily="34" charset="0"/>
            </a:endParaRPr>
          </a:p>
        </p:txBody>
      </p:sp>
      <p:sp>
        <p:nvSpPr>
          <p:cNvPr id="7" name="Rectangle 6"/>
          <p:cNvSpPr/>
          <p:nvPr/>
        </p:nvSpPr>
        <p:spPr>
          <a:xfrm>
            <a:off x="886265" y="1603717"/>
            <a:ext cx="45719" cy="52513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86266" y="-5936"/>
            <a:ext cx="45720" cy="69228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0800000" flipV="1">
            <a:off x="1818245" y="2672860"/>
            <a:ext cx="629529" cy="2897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latin typeface="Agency FB" panose="020B0503020202020204" pitchFamily="34" charset="0"/>
            </a:endParaRPr>
          </a:p>
          <a:p>
            <a:r>
              <a:rPr lang="en-US" sz="4000" dirty="0">
                <a:latin typeface="Agency FB" panose="020B0503020202020204" pitchFamily="34" charset="0"/>
              </a:rPr>
              <a:t> </a:t>
            </a:r>
            <a:endParaRPr lang="en-US" sz="4000" dirty="0" smtClean="0">
              <a:latin typeface="Agency FB" panose="020B0503020202020204" pitchFamily="34" charset="0"/>
            </a:endParaRPr>
          </a:p>
          <a:p>
            <a:pPr marL="571500" indent="-571500">
              <a:buFont typeface="Wingdings" panose="05000000000000000000" pitchFamily="2" charset="2"/>
              <a:buChar char="Ø"/>
            </a:pPr>
            <a:endParaRPr lang="en-US" sz="4000" dirty="0">
              <a:latin typeface="Agency FB" panose="020B0503020202020204" pitchFamily="34" charset="0"/>
            </a:endParaRPr>
          </a:p>
          <a:p>
            <a:r>
              <a:rPr lang="en-US" sz="4000" dirty="0" smtClean="0">
                <a:latin typeface="Agency FB" panose="020B0503020202020204" pitchFamily="34" charset="0"/>
              </a:rPr>
              <a:t> </a:t>
            </a:r>
          </a:p>
        </p:txBody>
      </p:sp>
      <p:sp>
        <p:nvSpPr>
          <p:cNvPr id="10" name="Flowchart: Process 9"/>
          <p:cNvSpPr/>
          <p:nvPr/>
        </p:nvSpPr>
        <p:spPr>
          <a:xfrm>
            <a:off x="2546253" y="2672860"/>
            <a:ext cx="8285870" cy="289794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solidFill>
                <a:srgbClr val="FF0000"/>
              </a:solidFill>
              <a:latin typeface="Agency FB" panose="020B0503020202020204" pitchFamily="34" charset="0"/>
            </a:endParaRPr>
          </a:p>
        </p:txBody>
      </p:sp>
      <p:sp>
        <p:nvSpPr>
          <p:cNvPr id="13" name="Rectangle 12"/>
          <p:cNvSpPr/>
          <p:nvPr/>
        </p:nvSpPr>
        <p:spPr>
          <a:xfrm>
            <a:off x="604910" y="2672860"/>
            <a:ext cx="11201400" cy="111893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80000"/>
              </a:lnSpc>
              <a:buFont typeface="Wingdings" pitchFamily="2" charset="2"/>
              <a:buChar char="q"/>
            </a:pPr>
            <a:r>
              <a:rPr lang="en-US" altLang="en-US" sz="3200" dirty="0" err="1">
                <a:solidFill>
                  <a:schemeClr val="bg1"/>
                </a:solidFill>
              </a:rPr>
              <a:t>Pembelaan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atau</a:t>
            </a:r>
            <a:r>
              <a:rPr lang="en-US" altLang="en-US" sz="3200" dirty="0">
                <a:solidFill>
                  <a:schemeClr val="bg1"/>
                </a:solidFill>
              </a:rPr>
              <a:t> </a:t>
            </a:r>
            <a:r>
              <a:rPr lang="en-US" altLang="en-US" sz="3200" dirty="0" err="1">
                <a:solidFill>
                  <a:schemeClr val="bg1"/>
                </a:solidFill>
              </a:rPr>
              <a:t>bela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adalah</a:t>
            </a:r>
            <a:r>
              <a:rPr lang="en-US" altLang="en-US" sz="3200" dirty="0">
                <a:solidFill>
                  <a:schemeClr val="bg1"/>
                </a:solidFill>
              </a:rPr>
              <a:t> </a:t>
            </a:r>
            <a:r>
              <a:rPr lang="en-US" altLang="en-US" sz="3200" dirty="0" err="1">
                <a:solidFill>
                  <a:schemeClr val="bg1"/>
                </a:solidFill>
              </a:rPr>
              <a:t>tekad</a:t>
            </a:r>
            <a:r>
              <a:rPr lang="en-US" altLang="en-US" sz="3200" dirty="0">
                <a:solidFill>
                  <a:schemeClr val="bg1"/>
                </a:solidFill>
              </a:rPr>
              <a:t>, </a:t>
            </a:r>
            <a:r>
              <a:rPr lang="en-US" altLang="en-US" sz="3200" dirty="0" err="1">
                <a:solidFill>
                  <a:schemeClr val="bg1"/>
                </a:solidFill>
              </a:rPr>
              <a:t>sikap</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tindakan</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yang </a:t>
            </a:r>
            <a:r>
              <a:rPr lang="en-US" altLang="en-US" sz="3200" dirty="0" err="1">
                <a:solidFill>
                  <a:schemeClr val="bg1"/>
                </a:solidFill>
              </a:rPr>
              <a:t>teratur</a:t>
            </a:r>
            <a:r>
              <a:rPr lang="en-US" altLang="en-US" sz="3200" dirty="0">
                <a:solidFill>
                  <a:schemeClr val="bg1"/>
                </a:solidFill>
              </a:rPr>
              <a:t>, </a:t>
            </a:r>
            <a:r>
              <a:rPr lang="en-US" altLang="en-US" sz="3200" dirty="0" err="1">
                <a:solidFill>
                  <a:schemeClr val="bg1"/>
                </a:solidFill>
              </a:rPr>
              <a:t>menyeluruh</a:t>
            </a:r>
            <a:r>
              <a:rPr lang="en-US" altLang="en-US" sz="3200" dirty="0">
                <a:solidFill>
                  <a:schemeClr val="bg1"/>
                </a:solidFill>
              </a:rPr>
              <a:t>, </a:t>
            </a:r>
            <a:r>
              <a:rPr lang="en-US" altLang="en-US" sz="3200" dirty="0" err="1">
                <a:solidFill>
                  <a:schemeClr val="bg1"/>
                </a:solidFill>
              </a:rPr>
              <a:t>terpadu</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berlanjut</a:t>
            </a:r>
            <a:r>
              <a:rPr lang="en-US" altLang="en-US" sz="3200" dirty="0">
                <a:solidFill>
                  <a:schemeClr val="bg1"/>
                </a:solidFill>
              </a:rPr>
              <a:t> yang </a:t>
            </a:r>
            <a:r>
              <a:rPr lang="en-US" altLang="en-US" sz="3200" dirty="0" err="1">
                <a:solidFill>
                  <a:schemeClr val="bg1"/>
                </a:solidFill>
              </a:rPr>
              <a:t>dilandasi</a:t>
            </a:r>
            <a:r>
              <a:rPr lang="en-US" altLang="en-US" sz="3200" dirty="0">
                <a:solidFill>
                  <a:schemeClr val="bg1"/>
                </a:solidFill>
              </a:rPr>
              <a:t> </a:t>
            </a:r>
            <a:r>
              <a:rPr lang="en-US" altLang="en-US" sz="3200" dirty="0" err="1">
                <a:solidFill>
                  <a:schemeClr val="bg1"/>
                </a:solidFill>
              </a:rPr>
              <a:t>oleh</a:t>
            </a:r>
            <a:r>
              <a:rPr lang="en-US" altLang="en-US" sz="3200" dirty="0">
                <a:solidFill>
                  <a:schemeClr val="bg1"/>
                </a:solidFill>
              </a:rPr>
              <a:t> </a:t>
            </a:r>
            <a:r>
              <a:rPr lang="en-US" altLang="en-US" sz="3200" dirty="0" err="1">
                <a:solidFill>
                  <a:schemeClr val="bg1"/>
                </a:solidFill>
              </a:rPr>
              <a:t>kecintaan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tanah</a:t>
            </a:r>
            <a:r>
              <a:rPr lang="en-US" altLang="en-US" sz="3200" dirty="0">
                <a:solidFill>
                  <a:schemeClr val="bg1"/>
                </a:solidFill>
              </a:rPr>
              <a:t> air </a:t>
            </a:r>
            <a:r>
              <a:rPr lang="en-US" altLang="en-US" sz="3200" dirty="0" err="1">
                <a:solidFill>
                  <a:schemeClr val="bg1"/>
                </a:solidFill>
              </a:rPr>
              <a:t>serta</a:t>
            </a:r>
            <a:r>
              <a:rPr lang="en-US" altLang="en-US" sz="3200" dirty="0">
                <a:solidFill>
                  <a:schemeClr val="bg1"/>
                </a:solidFill>
              </a:rPr>
              <a:t> </a:t>
            </a:r>
            <a:r>
              <a:rPr lang="en-US" altLang="en-US" sz="3200" dirty="0" err="1">
                <a:solidFill>
                  <a:schemeClr val="bg1"/>
                </a:solidFill>
              </a:rPr>
              <a:t>kesadaran</a:t>
            </a:r>
            <a:r>
              <a:rPr lang="en-US" altLang="en-US" sz="3200" dirty="0">
                <a:solidFill>
                  <a:schemeClr val="bg1"/>
                </a:solidFill>
              </a:rPr>
              <a:t> </a:t>
            </a:r>
            <a:r>
              <a:rPr lang="en-US" altLang="en-US" sz="3200" dirty="0" err="1">
                <a:solidFill>
                  <a:schemeClr val="bg1"/>
                </a:solidFill>
              </a:rPr>
              <a:t>hidup</a:t>
            </a:r>
            <a:r>
              <a:rPr lang="en-US" altLang="en-US" sz="3200" dirty="0">
                <a:solidFill>
                  <a:schemeClr val="bg1"/>
                </a:solidFill>
              </a:rPr>
              <a:t> </a:t>
            </a:r>
            <a:r>
              <a:rPr lang="en-US" altLang="en-US" sz="3200" dirty="0" err="1">
                <a:solidFill>
                  <a:schemeClr val="bg1"/>
                </a:solidFill>
              </a:rPr>
              <a:t>berbangsa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bernegara</a:t>
            </a:r>
            <a:r>
              <a:rPr lang="en-US" altLang="en-US" sz="3200" dirty="0">
                <a:solidFill>
                  <a:schemeClr val="bg1"/>
                </a:solidFill>
              </a:rPr>
              <a:t>.</a:t>
            </a:r>
          </a:p>
          <a:p>
            <a:pPr marL="342900" indent="-342900" algn="just">
              <a:lnSpc>
                <a:spcPct val="80000"/>
              </a:lnSpc>
              <a:buFont typeface="Wingdings" pitchFamily="2" charset="2"/>
              <a:buChar char="q"/>
            </a:pPr>
            <a:r>
              <a:rPr lang="en-US" altLang="en-US" sz="3200" dirty="0" err="1">
                <a:solidFill>
                  <a:schemeClr val="bg1"/>
                </a:solidFill>
              </a:rPr>
              <a:t>Bagi</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Indonesia, </a:t>
            </a:r>
            <a:r>
              <a:rPr lang="en-US" altLang="en-US" sz="3200" dirty="0" err="1">
                <a:solidFill>
                  <a:schemeClr val="bg1"/>
                </a:solidFill>
              </a:rPr>
              <a:t>usaha</a:t>
            </a:r>
            <a:r>
              <a:rPr lang="en-US" altLang="en-US" sz="3200" dirty="0">
                <a:solidFill>
                  <a:schemeClr val="bg1"/>
                </a:solidFill>
              </a:rPr>
              <a:t> </a:t>
            </a:r>
            <a:r>
              <a:rPr lang="en-US" altLang="en-US" sz="3200" dirty="0" err="1">
                <a:solidFill>
                  <a:schemeClr val="bg1"/>
                </a:solidFill>
              </a:rPr>
              <a:t>pembelaan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dilandasi</a:t>
            </a:r>
            <a:r>
              <a:rPr lang="en-US" altLang="en-US" sz="3200" dirty="0">
                <a:solidFill>
                  <a:schemeClr val="bg1"/>
                </a:solidFill>
              </a:rPr>
              <a:t> </a:t>
            </a:r>
            <a:r>
              <a:rPr lang="en-US" altLang="en-US" sz="3200" dirty="0" err="1">
                <a:solidFill>
                  <a:schemeClr val="bg1"/>
                </a:solidFill>
              </a:rPr>
              <a:t>oleh</a:t>
            </a:r>
            <a:r>
              <a:rPr lang="en-US" altLang="en-US" sz="3200" dirty="0">
                <a:solidFill>
                  <a:schemeClr val="bg1"/>
                </a:solidFill>
              </a:rPr>
              <a:t> </a:t>
            </a:r>
            <a:r>
              <a:rPr lang="en-US" altLang="en-US" sz="3200" dirty="0" err="1">
                <a:solidFill>
                  <a:schemeClr val="bg1"/>
                </a:solidFill>
              </a:rPr>
              <a:t>kecintaan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tanah</a:t>
            </a:r>
            <a:r>
              <a:rPr lang="en-US" altLang="en-US" sz="3200" dirty="0">
                <a:solidFill>
                  <a:schemeClr val="bg1"/>
                </a:solidFill>
              </a:rPr>
              <a:t> air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kesadaran</a:t>
            </a:r>
            <a:r>
              <a:rPr lang="en-US" altLang="en-US" sz="3200" dirty="0">
                <a:solidFill>
                  <a:schemeClr val="bg1"/>
                </a:solidFill>
              </a:rPr>
              <a:t> </a:t>
            </a:r>
            <a:r>
              <a:rPr lang="en-US" altLang="en-US" sz="3200" dirty="0" err="1">
                <a:solidFill>
                  <a:schemeClr val="bg1"/>
                </a:solidFill>
              </a:rPr>
              <a:t>berbangsa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bernegara</a:t>
            </a:r>
            <a:r>
              <a:rPr lang="en-US" altLang="en-US" sz="3200" dirty="0">
                <a:solidFill>
                  <a:schemeClr val="bg1"/>
                </a:solidFill>
              </a:rPr>
              <a:t> Indonesia </a:t>
            </a:r>
            <a:r>
              <a:rPr lang="en-US" altLang="en-US" sz="3200" dirty="0" err="1">
                <a:solidFill>
                  <a:schemeClr val="bg1"/>
                </a:solidFill>
              </a:rPr>
              <a:t>dengan</a:t>
            </a:r>
            <a:r>
              <a:rPr lang="en-US" altLang="en-US" sz="3200" dirty="0">
                <a:solidFill>
                  <a:schemeClr val="bg1"/>
                </a:solidFill>
              </a:rPr>
              <a:t> </a:t>
            </a:r>
            <a:r>
              <a:rPr lang="en-US" altLang="en-US" sz="3200" dirty="0" err="1">
                <a:solidFill>
                  <a:schemeClr val="bg1"/>
                </a:solidFill>
              </a:rPr>
              <a:t>keyakinan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Pancasila</a:t>
            </a:r>
            <a:r>
              <a:rPr lang="en-US" altLang="en-US" sz="3200" dirty="0">
                <a:solidFill>
                  <a:schemeClr val="bg1"/>
                </a:solidFill>
              </a:rPr>
              <a:t> </a:t>
            </a:r>
            <a:r>
              <a:rPr lang="en-US" altLang="en-US" sz="3200" dirty="0" err="1">
                <a:solidFill>
                  <a:schemeClr val="bg1"/>
                </a:solidFill>
              </a:rPr>
              <a:t>sebagai</a:t>
            </a:r>
            <a:r>
              <a:rPr lang="en-US" altLang="en-US" sz="3200" dirty="0">
                <a:solidFill>
                  <a:schemeClr val="bg1"/>
                </a:solidFill>
              </a:rPr>
              <a:t> </a:t>
            </a:r>
            <a:r>
              <a:rPr lang="en-US" altLang="en-US" sz="3200" dirty="0" err="1">
                <a:solidFill>
                  <a:schemeClr val="bg1"/>
                </a:solidFill>
              </a:rPr>
              <a:t>dasar</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serta</a:t>
            </a:r>
            <a:r>
              <a:rPr lang="en-US" altLang="en-US" sz="3200" dirty="0">
                <a:solidFill>
                  <a:schemeClr val="bg1"/>
                </a:solidFill>
              </a:rPr>
              <a:t> </a:t>
            </a:r>
            <a:r>
              <a:rPr lang="en-US" altLang="en-US" sz="3200" dirty="0" err="1">
                <a:solidFill>
                  <a:schemeClr val="bg1"/>
                </a:solidFill>
              </a:rPr>
              <a:t>berpijak</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UUD 1945 </a:t>
            </a:r>
            <a:r>
              <a:rPr lang="en-US" altLang="en-US" sz="3200" dirty="0" err="1">
                <a:solidFill>
                  <a:schemeClr val="bg1"/>
                </a:solidFill>
              </a:rPr>
              <a:t>sebagai</a:t>
            </a:r>
            <a:r>
              <a:rPr lang="en-US" altLang="en-US" sz="3200" dirty="0">
                <a:solidFill>
                  <a:schemeClr val="bg1"/>
                </a:solidFill>
              </a:rPr>
              <a:t> </a:t>
            </a:r>
            <a:r>
              <a:rPr lang="en-US" altLang="en-US" sz="3200" dirty="0" err="1">
                <a:solidFill>
                  <a:schemeClr val="bg1"/>
                </a:solidFill>
              </a:rPr>
              <a:t>konstitusi</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a:t>
            </a:r>
          </a:p>
          <a:p>
            <a:pPr marL="342900" indent="-342900" algn="just">
              <a:lnSpc>
                <a:spcPct val="80000"/>
              </a:lnSpc>
              <a:buFont typeface="Wingdings" pitchFamily="2" charset="2"/>
              <a:buChar char="q"/>
            </a:pPr>
            <a:r>
              <a:rPr lang="en-US" altLang="en-US" sz="3200" dirty="0" err="1">
                <a:solidFill>
                  <a:schemeClr val="bg1"/>
                </a:solidFill>
              </a:rPr>
              <a:t>Wujud</a:t>
            </a:r>
            <a:r>
              <a:rPr lang="en-US" altLang="en-US" sz="3200" dirty="0">
                <a:solidFill>
                  <a:schemeClr val="bg1"/>
                </a:solidFill>
              </a:rPr>
              <a:t> </a:t>
            </a:r>
            <a:r>
              <a:rPr lang="en-US" altLang="en-US" sz="3200" dirty="0" err="1">
                <a:solidFill>
                  <a:schemeClr val="bg1"/>
                </a:solidFill>
              </a:rPr>
              <a:t>dari</a:t>
            </a:r>
            <a:r>
              <a:rPr lang="en-US" altLang="en-US" sz="3200" dirty="0">
                <a:solidFill>
                  <a:schemeClr val="bg1"/>
                </a:solidFill>
              </a:rPr>
              <a:t> </a:t>
            </a:r>
            <a:r>
              <a:rPr lang="en-US" altLang="en-US" sz="3200" dirty="0" err="1">
                <a:solidFill>
                  <a:schemeClr val="bg1"/>
                </a:solidFill>
              </a:rPr>
              <a:t>usaha</a:t>
            </a:r>
            <a:r>
              <a:rPr lang="en-US" altLang="en-US" sz="3200" dirty="0">
                <a:solidFill>
                  <a:schemeClr val="bg1"/>
                </a:solidFill>
              </a:rPr>
              <a:t> </a:t>
            </a:r>
            <a:r>
              <a:rPr lang="en-US" altLang="en-US" sz="3200" dirty="0" err="1">
                <a:solidFill>
                  <a:schemeClr val="bg1"/>
                </a:solidFill>
              </a:rPr>
              <a:t>bela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adalah</a:t>
            </a:r>
            <a:r>
              <a:rPr lang="en-US" altLang="en-US" sz="3200" dirty="0">
                <a:solidFill>
                  <a:schemeClr val="bg1"/>
                </a:solidFill>
              </a:rPr>
              <a:t> </a:t>
            </a:r>
            <a:r>
              <a:rPr lang="en-US" altLang="en-US" sz="3200" dirty="0" err="1">
                <a:solidFill>
                  <a:schemeClr val="bg1"/>
                </a:solidFill>
              </a:rPr>
              <a:t>kesiapan</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kerelaan</a:t>
            </a:r>
            <a:r>
              <a:rPr lang="en-US" altLang="en-US" sz="3200" dirty="0">
                <a:solidFill>
                  <a:schemeClr val="bg1"/>
                </a:solidFill>
              </a:rPr>
              <a:t> </a:t>
            </a:r>
            <a:r>
              <a:rPr lang="en-US" altLang="en-US" sz="3200" dirty="0" err="1">
                <a:solidFill>
                  <a:schemeClr val="bg1"/>
                </a:solidFill>
              </a:rPr>
              <a:t>setiap</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untuk</a:t>
            </a:r>
            <a:r>
              <a:rPr lang="en-US" altLang="en-US" sz="3200" dirty="0">
                <a:solidFill>
                  <a:schemeClr val="bg1"/>
                </a:solidFill>
              </a:rPr>
              <a:t> </a:t>
            </a:r>
            <a:r>
              <a:rPr lang="en-US" altLang="en-US" sz="3200" dirty="0" err="1">
                <a:solidFill>
                  <a:schemeClr val="bg1"/>
                </a:solidFill>
              </a:rPr>
              <a:t>berkorban</a:t>
            </a:r>
            <a:r>
              <a:rPr lang="en-US" altLang="en-US" sz="3200" dirty="0">
                <a:solidFill>
                  <a:schemeClr val="bg1"/>
                </a:solidFill>
              </a:rPr>
              <a:t> demi </a:t>
            </a:r>
            <a:r>
              <a:rPr lang="en-US" altLang="en-US" sz="3200" dirty="0" err="1">
                <a:solidFill>
                  <a:schemeClr val="bg1"/>
                </a:solidFill>
              </a:rPr>
              <a:t>mempertahankan</a:t>
            </a:r>
            <a:r>
              <a:rPr lang="en-US" altLang="en-US" sz="3200" dirty="0">
                <a:solidFill>
                  <a:schemeClr val="bg1"/>
                </a:solidFill>
              </a:rPr>
              <a:t> </a:t>
            </a:r>
            <a:r>
              <a:rPr lang="en-US" altLang="en-US" sz="3200" dirty="0" err="1">
                <a:solidFill>
                  <a:schemeClr val="bg1"/>
                </a:solidFill>
              </a:rPr>
              <a:t>kemerdekaan</a:t>
            </a:r>
            <a:r>
              <a:rPr lang="en-US" altLang="en-US" sz="3200" dirty="0">
                <a:solidFill>
                  <a:schemeClr val="bg1"/>
                </a:solidFill>
              </a:rPr>
              <a:t> </a:t>
            </a:r>
            <a:r>
              <a:rPr lang="en-US" altLang="en-US" sz="3200" dirty="0" err="1">
                <a:solidFill>
                  <a:schemeClr val="bg1"/>
                </a:solidFill>
              </a:rPr>
              <a:t>kedaulatan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persatuan</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kesatuan</a:t>
            </a:r>
            <a:r>
              <a:rPr lang="en-US" altLang="en-US" sz="3200" dirty="0">
                <a:solidFill>
                  <a:schemeClr val="bg1"/>
                </a:solidFill>
              </a:rPr>
              <a:t> </a:t>
            </a:r>
            <a:r>
              <a:rPr lang="en-US" altLang="en-US" sz="3200" dirty="0" err="1">
                <a:solidFill>
                  <a:schemeClr val="bg1"/>
                </a:solidFill>
              </a:rPr>
              <a:t>bangsa</a:t>
            </a:r>
            <a:r>
              <a:rPr lang="en-US" altLang="en-US" sz="3200" dirty="0">
                <a:solidFill>
                  <a:schemeClr val="bg1"/>
                </a:solidFill>
              </a:rPr>
              <a:t> Indonesia, </a:t>
            </a:r>
            <a:r>
              <a:rPr lang="en-US" altLang="en-US" sz="3200" dirty="0" err="1">
                <a:solidFill>
                  <a:schemeClr val="bg1"/>
                </a:solidFill>
              </a:rPr>
              <a:t>keutuhan</a:t>
            </a:r>
            <a:r>
              <a:rPr lang="en-US" altLang="en-US" sz="3200" dirty="0">
                <a:solidFill>
                  <a:schemeClr val="bg1"/>
                </a:solidFill>
              </a:rPr>
              <a:t> </a:t>
            </a:r>
            <a:r>
              <a:rPr lang="en-US" altLang="en-US" sz="3200" dirty="0" err="1">
                <a:solidFill>
                  <a:schemeClr val="bg1"/>
                </a:solidFill>
              </a:rPr>
              <a:t>wilayah</a:t>
            </a:r>
            <a:r>
              <a:rPr lang="en-US" altLang="en-US" sz="3200" dirty="0">
                <a:solidFill>
                  <a:schemeClr val="bg1"/>
                </a:solidFill>
              </a:rPr>
              <a:t> Nusantara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Yuridiksi</a:t>
            </a:r>
            <a:r>
              <a:rPr lang="en-US" altLang="en-US" sz="3200" dirty="0">
                <a:solidFill>
                  <a:schemeClr val="bg1"/>
                </a:solidFill>
              </a:rPr>
              <a:t> </a:t>
            </a:r>
            <a:r>
              <a:rPr lang="en-US" altLang="en-US" sz="3200" dirty="0" err="1">
                <a:solidFill>
                  <a:schemeClr val="bg1"/>
                </a:solidFill>
              </a:rPr>
              <a:t>nasional</a:t>
            </a:r>
            <a:r>
              <a:rPr lang="en-US" altLang="en-US" sz="3200" dirty="0">
                <a:solidFill>
                  <a:schemeClr val="bg1"/>
                </a:solidFill>
              </a:rPr>
              <a:t> </a:t>
            </a:r>
            <a:r>
              <a:rPr lang="en-US" altLang="en-US" sz="3200" dirty="0" err="1">
                <a:solidFill>
                  <a:schemeClr val="bg1"/>
                </a:solidFill>
              </a:rPr>
              <a:t>serta</a:t>
            </a:r>
            <a:r>
              <a:rPr lang="en-US" altLang="en-US" sz="3200" dirty="0">
                <a:solidFill>
                  <a:schemeClr val="bg1"/>
                </a:solidFill>
              </a:rPr>
              <a:t> </a:t>
            </a:r>
            <a:r>
              <a:rPr lang="en-US" altLang="en-US" sz="3200" dirty="0" err="1" smtClean="0">
                <a:solidFill>
                  <a:schemeClr val="bg1"/>
                </a:solidFill>
              </a:rPr>
              <a:t>nilai-nlai</a:t>
            </a:r>
            <a:r>
              <a:rPr lang="en-US" altLang="en-US" sz="3200" dirty="0" smtClean="0">
                <a:solidFill>
                  <a:schemeClr val="bg1"/>
                </a:solidFill>
              </a:rPr>
              <a:t> </a:t>
            </a:r>
            <a:r>
              <a:rPr lang="en-US" altLang="en-US" sz="3200" dirty="0" err="1">
                <a:solidFill>
                  <a:schemeClr val="bg1"/>
                </a:solidFill>
              </a:rPr>
              <a:t>Pancasila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UUD 1945.</a:t>
            </a:r>
          </a:p>
        </p:txBody>
      </p:sp>
    </p:spTree>
    <p:extLst>
      <p:ext uri="{BB962C8B-B14F-4D97-AF65-F5344CB8AC3E}">
        <p14:creationId xmlns:p14="http://schemas.microsoft.com/office/powerpoint/2010/main" val="142411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559</Words>
  <Application>Microsoft Office PowerPoint</Application>
  <PresentationFormat>Widescreen</PresentationFormat>
  <Paragraphs>46</Paragraphs>
  <Slides>12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Agency FB</vt:lpstr>
      <vt:lpstr>Aharoni</vt:lpstr>
      <vt:lpstr>Aparajita</vt:lpstr>
      <vt:lpstr>Arial</vt:lpstr>
      <vt:lpstr>Arial Narrow</vt:lpstr>
      <vt:lpstr>Calibri</vt:lpstr>
      <vt:lpstr>Calibri Light</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K_Project</dc:creator>
  <cp:lastModifiedBy>Tatik Rohmawati</cp:lastModifiedBy>
  <cp:revision>79</cp:revision>
  <dcterms:created xsi:type="dcterms:W3CDTF">2016-12-18T11:25:54Z</dcterms:created>
  <dcterms:modified xsi:type="dcterms:W3CDTF">2019-03-13T10:36:07Z</dcterms:modified>
</cp:coreProperties>
</file>