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3.xml" ContentType="application/vnd.openxmlformats-officedocument.theme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29" r:id="rId3"/>
    <p:sldMasterId id="2147483797" r:id="rId4"/>
  </p:sldMasterIdLst>
  <p:notesMasterIdLst>
    <p:notesMasterId r:id="rId15"/>
  </p:notesMasterIdLst>
  <p:handoutMasterIdLst>
    <p:handoutMasterId r:id="rId16"/>
  </p:handoutMasterIdLst>
  <p:sldIdLst>
    <p:sldId id="275" r:id="rId5"/>
    <p:sldId id="278" r:id="rId6"/>
    <p:sldId id="280" r:id="rId7"/>
    <p:sldId id="282" r:id="rId8"/>
    <p:sldId id="303" r:id="rId9"/>
    <p:sldId id="304" r:id="rId10"/>
    <p:sldId id="305" r:id="rId11"/>
    <p:sldId id="306" r:id="rId12"/>
    <p:sldId id="307" r:id="rId13"/>
    <p:sldId id="302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6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A2A9-5936-44B4-893F-213A7CB12B1B}" type="datetimeFigureOut">
              <a:rPr lang="id-ID" smtClean="0"/>
              <a:t>21/03/2019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DA780-9A61-457E-8025-A21A558C52B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913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6B10F-53CF-457F-A339-B7B762EB8CD4}" type="datetimeFigureOut">
              <a:rPr lang="id-ID" smtClean="0"/>
              <a:t>21/03/2019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66B7-4680-4535-8903-DF2FAD4E33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865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96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8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92446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72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9901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545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1160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82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44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07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6185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2845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4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50711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8553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4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265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1492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2144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7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59712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298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0555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493307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13115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39896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7969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035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72152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13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59645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9439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1213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768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4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2462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1902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70330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0714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017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699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06552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722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787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5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13250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648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9311457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4076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2265103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485687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6163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846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180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59317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276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52874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42844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5755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5155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08083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0091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485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5017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98779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5718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67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30140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91915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379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662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154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3555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49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24162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42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72755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1011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0623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351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7262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194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684987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388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70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10525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007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8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91604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3271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70461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9561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054630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8149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823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5432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2102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9465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71337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402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41252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7388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91713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95823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57315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929524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61113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38563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8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2749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92053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53303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68857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672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11742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19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5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7161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91709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7426496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8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04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3563044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6861416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0114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0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866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981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13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99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834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6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3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4072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30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231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2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531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2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958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704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41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4226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382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623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663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398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4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4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88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62156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31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1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1717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39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57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60370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401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5193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66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166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8547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92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02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55568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3459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820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0070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9961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257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3444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8152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742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2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65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50825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86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8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13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7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386262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44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378772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2545647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188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1857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3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9005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46270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4349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2799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2851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2349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7163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73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7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354120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0946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8225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3095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1838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13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03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416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001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0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2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63" Type="http://schemas.openxmlformats.org/officeDocument/2006/relationships/slideLayout" Target="../slideLayouts/slideLayout75.xml"/><Relationship Id="rId68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slideLayout" Target="../slideLayouts/slideLayout65.xml"/><Relationship Id="rId58" Type="http://schemas.openxmlformats.org/officeDocument/2006/relationships/slideLayout" Target="../slideLayouts/slideLayout70.xml"/><Relationship Id="rId6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57" Type="http://schemas.openxmlformats.org/officeDocument/2006/relationships/slideLayout" Target="../slideLayouts/slideLayout69.xml"/><Relationship Id="rId61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60" Type="http://schemas.openxmlformats.org/officeDocument/2006/relationships/slideLayout" Target="../slideLayouts/slideLayout72.xml"/><Relationship Id="rId6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56" Type="http://schemas.openxmlformats.org/officeDocument/2006/relationships/slideLayout" Target="../slideLayouts/slideLayout68.xml"/><Relationship Id="rId64" Type="http://schemas.openxmlformats.org/officeDocument/2006/relationships/slideLayout" Target="../slideLayouts/slideLayout76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71.xml"/><Relationship Id="rId67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66.xml"/><Relationship Id="rId62" Type="http://schemas.openxmlformats.org/officeDocument/2006/relationships/slideLayout" Target="../slideLayouts/slideLayout74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92.xml"/><Relationship Id="rId18" Type="http://schemas.openxmlformats.org/officeDocument/2006/relationships/slideLayout" Target="../slideLayouts/slideLayout97.xml"/><Relationship Id="rId26" Type="http://schemas.openxmlformats.org/officeDocument/2006/relationships/slideLayout" Target="../slideLayouts/slideLayout105.xml"/><Relationship Id="rId39" Type="http://schemas.openxmlformats.org/officeDocument/2006/relationships/slideLayout" Target="../slideLayouts/slideLayout118.xml"/><Relationship Id="rId21" Type="http://schemas.openxmlformats.org/officeDocument/2006/relationships/slideLayout" Target="../slideLayouts/slideLayout100.xml"/><Relationship Id="rId34" Type="http://schemas.openxmlformats.org/officeDocument/2006/relationships/slideLayout" Target="../slideLayouts/slideLayout113.xml"/><Relationship Id="rId42" Type="http://schemas.openxmlformats.org/officeDocument/2006/relationships/slideLayout" Target="../slideLayouts/slideLayout121.xml"/><Relationship Id="rId47" Type="http://schemas.openxmlformats.org/officeDocument/2006/relationships/slideLayout" Target="../slideLayouts/slideLayout126.xml"/><Relationship Id="rId50" Type="http://schemas.openxmlformats.org/officeDocument/2006/relationships/slideLayout" Target="../slideLayouts/slideLayout129.xml"/><Relationship Id="rId55" Type="http://schemas.openxmlformats.org/officeDocument/2006/relationships/slideLayout" Target="../slideLayouts/slideLayout134.xml"/><Relationship Id="rId63" Type="http://schemas.openxmlformats.org/officeDocument/2006/relationships/slideLayout" Target="../slideLayouts/slideLayout142.xml"/><Relationship Id="rId68" Type="http://schemas.openxmlformats.org/officeDocument/2006/relationships/theme" Target="../theme/theme3.xml"/><Relationship Id="rId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95.xml"/><Relationship Id="rId29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24" Type="http://schemas.openxmlformats.org/officeDocument/2006/relationships/slideLayout" Target="../slideLayouts/slideLayout103.xml"/><Relationship Id="rId32" Type="http://schemas.openxmlformats.org/officeDocument/2006/relationships/slideLayout" Target="../slideLayouts/slideLayout111.xml"/><Relationship Id="rId37" Type="http://schemas.openxmlformats.org/officeDocument/2006/relationships/slideLayout" Target="../slideLayouts/slideLayout116.xml"/><Relationship Id="rId40" Type="http://schemas.openxmlformats.org/officeDocument/2006/relationships/slideLayout" Target="../slideLayouts/slideLayout119.xml"/><Relationship Id="rId45" Type="http://schemas.openxmlformats.org/officeDocument/2006/relationships/slideLayout" Target="../slideLayouts/slideLayout124.xml"/><Relationship Id="rId53" Type="http://schemas.openxmlformats.org/officeDocument/2006/relationships/slideLayout" Target="../slideLayouts/slideLayout132.xml"/><Relationship Id="rId58" Type="http://schemas.openxmlformats.org/officeDocument/2006/relationships/slideLayout" Target="../slideLayouts/slideLayout137.xml"/><Relationship Id="rId6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23" Type="http://schemas.openxmlformats.org/officeDocument/2006/relationships/slideLayout" Target="../slideLayouts/slideLayout102.xml"/><Relationship Id="rId28" Type="http://schemas.openxmlformats.org/officeDocument/2006/relationships/slideLayout" Target="../slideLayouts/slideLayout107.xml"/><Relationship Id="rId36" Type="http://schemas.openxmlformats.org/officeDocument/2006/relationships/slideLayout" Target="../slideLayouts/slideLayout115.xml"/><Relationship Id="rId49" Type="http://schemas.openxmlformats.org/officeDocument/2006/relationships/slideLayout" Target="../slideLayouts/slideLayout128.xml"/><Relationship Id="rId57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89.xml"/><Relationship Id="rId19" Type="http://schemas.openxmlformats.org/officeDocument/2006/relationships/slideLayout" Target="../slideLayouts/slideLayout98.xml"/><Relationship Id="rId31" Type="http://schemas.openxmlformats.org/officeDocument/2006/relationships/slideLayout" Target="../slideLayouts/slideLayout110.xml"/><Relationship Id="rId44" Type="http://schemas.openxmlformats.org/officeDocument/2006/relationships/slideLayout" Target="../slideLayouts/slideLayout123.xml"/><Relationship Id="rId52" Type="http://schemas.openxmlformats.org/officeDocument/2006/relationships/slideLayout" Target="../slideLayouts/slideLayout131.xml"/><Relationship Id="rId60" Type="http://schemas.openxmlformats.org/officeDocument/2006/relationships/slideLayout" Target="../slideLayouts/slideLayout139.xml"/><Relationship Id="rId65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Relationship Id="rId22" Type="http://schemas.openxmlformats.org/officeDocument/2006/relationships/slideLayout" Target="../slideLayouts/slideLayout101.xml"/><Relationship Id="rId27" Type="http://schemas.openxmlformats.org/officeDocument/2006/relationships/slideLayout" Target="../slideLayouts/slideLayout106.xml"/><Relationship Id="rId30" Type="http://schemas.openxmlformats.org/officeDocument/2006/relationships/slideLayout" Target="../slideLayouts/slideLayout109.xml"/><Relationship Id="rId35" Type="http://schemas.openxmlformats.org/officeDocument/2006/relationships/slideLayout" Target="../slideLayouts/slideLayout114.xml"/><Relationship Id="rId43" Type="http://schemas.openxmlformats.org/officeDocument/2006/relationships/slideLayout" Target="../slideLayouts/slideLayout122.xml"/><Relationship Id="rId48" Type="http://schemas.openxmlformats.org/officeDocument/2006/relationships/slideLayout" Target="../slideLayouts/slideLayout127.xml"/><Relationship Id="rId56" Type="http://schemas.openxmlformats.org/officeDocument/2006/relationships/slideLayout" Target="../slideLayouts/slideLayout135.xml"/><Relationship Id="rId64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87.xml"/><Relationship Id="rId51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91.xml"/><Relationship Id="rId17" Type="http://schemas.openxmlformats.org/officeDocument/2006/relationships/slideLayout" Target="../slideLayouts/slideLayout96.xml"/><Relationship Id="rId25" Type="http://schemas.openxmlformats.org/officeDocument/2006/relationships/slideLayout" Target="../slideLayouts/slideLayout104.xml"/><Relationship Id="rId33" Type="http://schemas.openxmlformats.org/officeDocument/2006/relationships/slideLayout" Target="../slideLayouts/slideLayout112.xml"/><Relationship Id="rId38" Type="http://schemas.openxmlformats.org/officeDocument/2006/relationships/slideLayout" Target="../slideLayouts/slideLayout117.xml"/><Relationship Id="rId46" Type="http://schemas.openxmlformats.org/officeDocument/2006/relationships/slideLayout" Target="../slideLayouts/slideLayout125.xml"/><Relationship Id="rId59" Type="http://schemas.openxmlformats.org/officeDocument/2006/relationships/slideLayout" Target="../slideLayouts/slideLayout138.xml"/><Relationship Id="rId67" Type="http://schemas.openxmlformats.org/officeDocument/2006/relationships/slideLayout" Target="../slideLayouts/slideLayout146.xml"/><Relationship Id="rId20" Type="http://schemas.openxmlformats.org/officeDocument/2006/relationships/slideLayout" Target="../slideLayouts/slideLayout99.xml"/><Relationship Id="rId41" Type="http://schemas.openxmlformats.org/officeDocument/2006/relationships/slideLayout" Target="../slideLayouts/slideLayout120.xml"/><Relationship Id="rId54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141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59.xml"/><Relationship Id="rId18" Type="http://schemas.openxmlformats.org/officeDocument/2006/relationships/slideLayout" Target="../slideLayouts/slideLayout164.xml"/><Relationship Id="rId26" Type="http://schemas.openxmlformats.org/officeDocument/2006/relationships/slideLayout" Target="../slideLayouts/slideLayout172.xml"/><Relationship Id="rId39" Type="http://schemas.openxmlformats.org/officeDocument/2006/relationships/slideLayout" Target="../slideLayouts/slideLayout185.xml"/><Relationship Id="rId21" Type="http://schemas.openxmlformats.org/officeDocument/2006/relationships/slideLayout" Target="../slideLayouts/slideLayout167.xml"/><Relationship Id="rId34" Type="http://schemas.openxmlformats.org/officeDocument/2006/relationships/slideLayout" Target="../slideLayouts/slideLayout180.xml"/><Relationship Id="rId42" Type="http://schemas.openxmlformats.org/officeDocument/2006/relationships/slideLayout" Target="../slideLayouts/slideLayout188.xml"/><Relationship Id="rId47" Type="http://schemas.openxmlformats.org/officeDocument/2006/relationships/slideLayout" Target="../slideLayouts/slideLayout193.xml"/><Relationship Id="rId50" Type="http://schemas.openxmlformats.org/officeDocument/2006/relationships/slideLayout" Target="../slideLayouts/slideLayout196.xml"/><Relationship Id="rId55" Type="http://schemas.openxmlformats.org/officeDocument/2006/relationships/slideLayout" Target="../slideLayouts/slideLayout201.xml"/><Relationship Id="rId63" Type="http://schemas.openxmlformats.org/officeDocument/2006/relationships/slideLayout" Target="../slideLayouts/slideLayout209.xml"/><Relationship Id="rId68" Type="http://schemas.openxmlformats.org/officeDocument/2006/relationships/theme" Target="../theme/theme4.xml"/><Relationship Id="rId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48.xml"/><Relationship Id="rId16" Type="http://schemas.openxmlformats.org/officeDocument/2006/relationships/slideLayout" Target="../slideLayouts/slideLayout162.xml"/><Relationship Id="rId29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24" Type="http://schemas.openxmlformats.org/officeDocument/2006/relationships/slideLayout" Target="../slideLayouts/slideLayout170.xml"/><Relationship Id="rId32" Type="http://schemas.openxmlformats.org/officeDocument/2006/relationships/slideLayout" Target="../slideLayouts/slideLayout178.xml"/><Relationship Id="rId37" Type="http://schemas.openxmlformats.org/officeDocument/2006/relationships/slideLayout" Target="../slideLayouts/slideLayout183.xml"/><Relationship Id="rId40" Type="http://schemas.openxmlformats.org/officeDocument/2006/relationships/slideLayout" Target="../slideLayouts/slideLayout186.xml"/><Relationship Id="rId45" Type="http://schemas.openxmlformats.org/officeDocument/2006/relationships/slideLayout" Target="../slideLayouts/slideLayout191.xml"/><Relationship Id="rId53" Type="http://schemas.openxmlformats.org/officeDocument/2006/relationships/slideLayout" Target="../slideLayouts/slideLayout199.xml"/><Relationship Id="rId58" Type="http://schemas.openxmlformats.org/officeDocument/2006/relationships/slideLayout" Target="../slideLayouts/slideLayout204.xml"/><Relationship Id="rId66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151.xml"/><Relationship Id="rId15" Type="http://schemas.openxmlformats.org/officeDocument/2006/relationships/slideLayout" Target="../slideLayouts/slideLayout161.xml"/><Relationship Id="rId23" Type="http://schemas.openxmlformats.org/officeDocument/2006/relationships/slideLayout" Target="../slideLayouts/slideLayout169.xml"/><Relationship Id="rId28" Type="http://schemas.openxmlformats.org/officeDocument/2006/relationships/slideLayout" Target="../slideLayouts/slideLayout174.xml"/><Relationship Id="rId36" Type="http://schemas.openxmlformats.org/officeDocument/2006/relationships/slideLayout" Target="../slideLayouts/slideLayout182.xml"/><Relationship Id="rId49" Type="http://schemas.openxmlformats.org/officeDocument/2006/relationships/slideLayout" Target="../slideLayouts/slideLayout195.xml"/><Relationship Id="rId57" Type="http://schemas.openxmlformats.org/officeDocument/2006/relationships/slideLayout" Target="../slideLayouts/slideLayout203.xml"/><Relationship Id="rId61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156.xml"/><Relationship Id="rId19" Type="http://schemas.openxmlformats.org/officeDocument/2006/relationships/slideLayout" Target="../slideLayouts/slideLayout165.xml"/><Relationship Id="rId31" Type="http://schemas.openxmlformats.org/officeDocument/2006/relationships/slideLayout" Target="../slideLayouts/slideLayout177.xml"/><Relationship Id="rId44" Type="http://schemas.openxmlformats.org/officeDocument/2006/relationships/slideLayout" Target="../slideLayouts/slideLayout190.xml"/><Relationship Id="rId52" Type="http://schemas.openxmlformats.org/officeDocument/2006/relationships/slideLayout" Target="../slideLayouts/slideLayout198.xml"/><Relationship Id="rId60" Type="http://schemas.openxmlformats.org/officeDocument/2006/relationships/slideLayout" Target="../slideLayouts/slideLayout206.xml"/><Relationship Id="rId65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Relationship Id="rId14" Type="http://schemas.openxmlformats.org/officeDocument/2006/relationships/slideLayout" Target="../slideLayouts/slideLayout160.xml"/><Relationship Id="rId22" Type="http://schemas.openxmlformats.org/officeDocument/2006/relationships/slideLayout" Target="../slideLayouts/slideLayout168.xml"/><Relationship Id="rId27" Type="http://schemas.openxmlformats.org/officeDocument/2006/relationships/slideLayout" Target="../slideLayouts/slideLayout173.xml"/><Relationship Id="rId30" Type="http://schemas.openxmlformats.org/officeDocument/2006/relationships/slideLayout" Target="../slideLayouts/slideLayout176.xml"/><Relationship Id="rId35" Type="http://schemas.openxmlformats.org/officeDocument/2006/relationships/slideLayout" Target="../slideLayouts/slideLayout181.xml"/><Relationship Id="rId43" Type="http://schemas.openxmlformats.org/officeDocument/2006/relationships/slideLayout" Target="../slideLayouts/slideLayout189.xml"/><Relationship Id="rId48" Type="http://schemas.openxmlformats.org/officeDocument/2006/relationships/slideLayout" Target="../slideLayouts/slideLayout194.xml"/><Relationship Id="rId56" Type="http://schemas.openxmlformats.org/officeDocument/2006/relationships/slideLayout" Target="../slideLayouts/slideLayout202.xml"/><Relationship Id="rId64" Type="http://schemas.openxmlformats.org/officeDocument/2006/relationships/slideLayout" Target="../slideLayouts/slideLayout210.xml"/><Relationship Id="rId8" Type="http://schemas.openxmlformats.org/officeDocument/2006/relationships/slideLayout" Target="../slideLayouts/slideLayout154.xml"/><Relationship Id="rId51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8.xml"/><Relationship Id="rId17" Type="http://schemas.openxmlformats.org/officeDocument/2006/relationships/slideLayout" Target="../slideLayouts/slideLayout163.xml"/><Relationship Id="rId25" Type="http://schemas.openxmlformats.org/officeDocument/2006/relationships/slideLayout" Target="../slideLayouts/slideLayout171.xml"/><Relationship Id="rId33" Type="http://schemas.openxmlformats.org/officeDocument/2006/relationships/slideLayout" Target="../slideLayouts/slideLayout179.xml"/><Relationship Id="rId38" Type="http://schemas.openxmlformats.org/officeDocument/2006/relationships/slideLayout" Target="../slideLayouts/slideLayout184.xml"/><Relationship Id="rId46" Type="http://schemas.openxmlformats.org/officeDocument/2006/relationships/slideLayout" Target="../slideLayouts/slideLayout192.xml"/><Relationship Id="rId59" Type="http://schemas.openxmlformats.org/officeDocument/2006/relationships/slideLayout" Target="../slideLayouts/slideLayout205.xml"/><Relationship Id="rId67" Type="http://schemas.openxmlformats.org/officeDocument/2006/relationships/slideLayout" Target="../slideLayouts/slideLayout213.xml"/><Relationship Id="rId20" Type="http://schemas.openxmlformats.org/officeDocument/2006/relationships/slideLayout" Target="../slideLayouts/slideLayout166.xml"/><Relationship Id="rId41" Type="http://schemas.openxmlformats.org/officeDocument/2006/relationships/slideLayout" Target="../slideLayouts/slideLayout187.xml"/><Relationship Id="rId54" Type="http://schemas.openxmlformats.org/officeDocument/2006/relationships/slideLayout" Target="../slideLayouts/slideLayout200.xml"/><Relationship Id="rId62" Type="http://schemas.openxmlformats.org/officeDocument/2006/relationships/slideLayout" Target="../slideLayouts/slideLayout20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888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6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62" r:id="rId33"/>
    <p:sldLayoutId id="2147483763" r:id="rId34"/>
    <p:sldLayoutId id="2147483764" r:id="rId35"/>
    <p:sldLayoutId id="2147483765" r:id="rId36"/>
    <p:sldLayoutId id="2147483766" r:id="rId37"/>
    <p:sldLayoutId id="2147483767" r:id="rId38"/>
    <p:sldLayoutId id="2147483768" r:id="rId39"/>
    <p:sldLayoutId id="2147483769" r:id="rId40"/>
    <p:sldLayoutId id="2147483770" r:id="rId41"/>
    <p:sldLayoutId id="2147483771" r:id="rId42"/>
    <p:sldLayoutId id="2147483772" r:id="rId43"/>
    <p:sldLayoutId id="2147483773" r:id="rId44"/>
    <p:sldLayoutId id="2147483774" r:id="rId45"/>
    <p:sldLayoutId id="2147483775" r:id="rId46"/>
    <p:sldLayoutId id="2147483776" r:id="rId47"/>
    <p:sldLayoutId id="2147483777" r:id="rId48"/>
    <p:sldLayoutId id="2147483778" r:id="rId49"/>
    <p:sldLayoutId id="2147483779" r:id="rId50"/>
    <p:sldLayoutId id="2147483780" r:id="rId51"/>
    <p:sldLayoutId id="2147483781" r:id="rId52"/>
    <p:sldLayoutId id="2147483782" r:id="rId53"/>
    <p:sldLayoutId id="2147483783" r:id="rId54"/>
    <p:sldLayoutId id="2147483784" r:id="rId55"/>
    <p:sldLayoutId id="2147483785" r:id="rId56"/>
    <p:sldLayoutId id="2147483786" r:id="rId57"/>
    <p:sldLayoutId id="2147483787" r:id="rId58"/>
    <p:sldLayoutId id="2147483788" r:id="rId59"/>
    <p:sldLayoutId id="2147483789" r:id="rId60"/>
    <p:sldLayoutId id="2147483790" r:id="rId61"/>
    <p:sldLayoutId id="2147483791" r:id="rId62"/>
    <p:sldLayoutId id="2147483792" r:id="rId63"/>
    <p:sldLayoutId id="2147483793" r:id="rId64"/>
    <p:sldLayoutId id="2147483794" r:id="rId65"/>
    <p:sldLayoutId id="2147483795" r:id="rId66"/>
    <p:sldLayoutId id="2147483796" r:id="rId6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1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816" r:id="rId19"/>
    <p:sldLayoutId id="2147483817" r:id="rId20"/>
    <p:sldLayoutId id="2147483818" r:id="rId21"/>
    <p:sldLayoutId id="2147483819" r:id="rId22"/>
    <p:sldLayoutId id="2147483820" r:id="rId23"/>
    <p:sldLayoutId id="2147483821" r:id="rId24"/>
    <p:sldLayoutId id="2147483822" r:id="rId25"/>
    <p:sldLayoutId id="2147483823" r:id="rId26"/>
    <p:sldLayoutId id="2147483824" r:id="rId27"/>
    <p:sldLayoutId id="2147483825" r:id="rId28"/>
    <p:sldLayoutId id="2147483826" r:id="rId29"/>
    <p:sldLayoutId id="2147483827" r:id="rId30"/>
    <p:sldLayoutId id="2147483828" r:id="rId31"/>
    <p:sldLayoutId id="2147483829" r:id="rId32"/>
    <p:sldLayoutId id="2147483830" r:id="rId33"/>
    <p:sldLayoutId id="2147483831" r:id="rId34"/>
    <p:sldLayoutId id="2147483832" r:id="rId35"/>
    <p:sldLayoutId id="2147483833" r:id="rId36"/>
    <p:sldLayoutId id="2147483834" r:id="rId37"/>
    <p:sldLayoutId id="2147483835" r:id="rId38"/>
    <p:sldLayoutId id="2147483836" r:id="rId39"/>
    <p:sldLayoutId id="2147483837" r:id="rId40"/>
    <p:sldLayoutId id="2147483838" r:id="rId41"/>
    <p:sldLayoutId id="2147483839" r:id="rId42"/>
    <p:sldLayoutId id="2147483840" r:id="rId43"/>
    <p:sldLayoutId id="2147483841" r:id="rId44"/>
    <p:sldLayoutId id="2147483842" r:id="rId45"/>
    <p:sldLayoutId id="2147483843" r:id="rId46"/>
    <p:sldLayoutId id="2147483844" r:id="rId47"/>
    <p:sldLayoutId id="2147483845" r:id="rId48"/>
    <p:sldLayoutId id="2147483846" r:id="rId49"/>
    <p:sldLayoutId id="2147483847" r:id="rId50"/>
    <p:sldLayoutId id="2147483848" r:id="rId51"/>
    <p:sldLayoutId id="2147483849" r:id="rId52"/>
    <p:sldLayoutId id="2147483850" r:id="rId53"/>
    <p:sldLayoutId id="2147483851" r:id="rId54"/>
    <p:sldLayoutId id="2147483852" r:id="rId55"/>
    <p:sldLayoutId id="2147483853" r:id="rId56"/>
    <p:sldLayoutId id="2147483854" r:id="rId57"/>
    <p:sldLayoutId id="2147483855" r:id="rId58"/>
    <p:sldLayoutId id="2147483856" r:id="rId59"/>
    <p:sldLayoutId id="2147483857" r:id="rId60"/>
    <p:sldLayoutId id="2147483858" r:id="rId61"/>
    <p:sldLayoutId id="2147483859" r:id="rId62"/>
    <p:sldLayoutId id="2147483860" r:id="rId63"/>
    <p:sldLayoutId id="2147483861" r:id="rId64"/>
    <p:sldLayoutId id="2147483862" r:id="rId65"/>
    <p:sldLayoutId id="2147483863" r:id="rId66"/>
    <p:sldLayoutId id="2147483864" r:id="rId6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92912" y="3820178"/>
            <a:ext cx="7006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E24848"/>
              </a:buClr>
              <a:defRPr/>
            </a:pPr>
            <a:r>
              <a:rPr lang="id-ID" sz="2800" noProof="1">
                <a:solidFill>
                  <a:schemeClr val="bg1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OLEH </a:t>
            </a:r>
            <a:r>
              <a:rPr lang="en-US" sz="2800" noProof="1">
                <a:solidFill>
                  <a:schemeClr val="bg1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noProof="1" smtClean="0">
                <a:solidFill>
                  <a:schemeClr val="bg1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TATIK ROHMAWATI, S.IP.,M.Si</a:t>
            </a:r>
            <a:endParaRPr lang="en-US" sz="2800" noProof="1">
              <a:solidFill>
                <a:schemeClr val="bg1"/>
              </a:solidFill>
              <a:latin typeface="Raleway" panose="020B05030301010600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Clr>
                <a:srgbClr val="E24848"/>
              </a:buClr>
              <a:defRPr/>
            </a:pPr>
            <a:endParaRPr lang="en-US" sz="1200" noProof="1">
              <a:solidFill>
                <a:schemeClr val="bg1"/>
              </a:solidFill>
              <a:latin typeface="Raleway" panose="020B05030301010600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7200" b="1" dirty="0">
                <a:solidFill>
                  <a:schemeClr val="bg1"/>
                </a:solidFill>
              </a:rPr>
              <a:t>POLA HUBUNGAN EKSTERNAL LEGISLATIF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2829" y="3721100"/>
            <a:ext cx="62576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5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id-ID" sz="7200" b="1" spc="-300" noProof="1">
                <a:solidFill>
                  <a:schemeClr val="bg1"/>
                </a:solidFill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rPr>
              <a:t>TERIMA KASIH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-1564106"/>
            <a:ext cx="12192000" cy="6857999"/>
          </a:xfrm>
          <a:prstGeom prst="rect">
            <a:avLst/>
          </a:prstGeom>
          <a:solidFill>
            <a:schemeClr val="tx2">
              <a:lumMod val="50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AFBFA-C652-4E4B-AC31-FEFC406FA02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720370" y="2749763"/>
            <a:ext cx="798635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9600">
                <a:solidFill>
                  <a:schemeClr val="tx1">
                    <a:lumMod val="95000"/>
                    <a:lumOff val="5000"/>
                  </a:schemeClr>
                </a:solidFill>
                <a:latin typeface="Raleway Light" panose="020B0403030101060003" pitchFamily="34" charset="0"/>
                <a:ea typeface="Roboto Light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 algn="ctr">
              <a:defRPr/>
            </a:pPr>
            <a:r>
              <a:rPr lang="en-US" sz="5400" b="1" dirty="0"/>
              <a:t>HUBUNGAN LEGISLATIF DENGAN EKSEKUTIF</a:t>
            </a:r>
            <a:endParaRPr lang="en-US" sz="5400" b="1" spc="-150" dirty="0">
              <a:solidFill>
                <a:srgbClr val="CAEA0C"/>
              </a:solidFill>
              <a:latin typeface="Raleway" panose="020B0503030101060003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886857" y="0"/>
            <a:ext cx="1973943" cy="26013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3038199" y="2986086"/>
            <a:ext cx="379997" cy="641412"/>
            <a:chOff x="1697037" y="1095375"/>
            <a:chExt cx="223838" cy="377825"/>
          </a:xfrm>
          <a:solidFill>
            <a:schemeClr val="bg1"/>
          </a:solidFill>
        </p:grpSpPr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697037" y="1095375"/>
              <a:ext cx="223838" cy="377825"/>
            </a:xfrm>
            <a:custGeom>
              <a:avLst/>
              <a:gdLst>
                <a:gd name="T0" fmla="*/ 35 w 564"/>
                <a:gd name="T1" fmla="*/ 107 h 953"/>
                <a:gd name="T2" fmla="*/ 36 w 564"/>
                <a:gd name="T3" fmla="*/ 44 h 953"/>
                <a:gd name="T4" fmla="*/ 42 w 564"/>
                <a:gd name="T5" fmla="*/ 37 h 953"/>
                <a:gd name="T6" fmla="*/ 517 w 564"/>
                <a:gd name="T7" fmla="*/ 36 h 953"/>
                <a:gd name="T8" fmla="*/ 525 w 564"/>
                <a:gd name="T9" fmla="*/ 39 h 953"/>
                <a:gd name="T10" fmla="*/ 530 w 564"/>
                <a:gd name="T11" fmla="*/ 48 h 953"/>
                <a:gd name="T12" fmla="*/ 530 w 564"/>
                <a:gd name="T13" fmla="*/ 706 h 953"/>
                <a:gd name="T14" fmla="*/ 35 w 564"/>
                <a:gd name="T15" fmla="*/ 142 h 953"/>
                <a:gd name="T16" fmla="*/ 530 w 564"/>
                <a:gd name="T17" fmla="*/ 706 h 953"/>
                <a:gd name="T18" fmla="*/ 529 w 564"/>
                <a:gd name="T19" fmla="*/ 910 h 953"/>
                <a:gd name="T20" fmla="*/ 521 w 564"/>
                <a:gd name="T21" fmla="*/ 916 h 953"/>
                <a:gd name="T22" fmla="*/ 48 w 564"/>
                <a:gd name="T23" fmla="*/ 917 h 953"/>
                <a:gd name="T24" fmla="*/ 39 w 564"/>
                <a:gd name="T25" fmla="*/ 914 h 953"/>
                <a:gd name="T26" fmla="*/ 35 w 564"/>
                <a:gd name="T27" fmla="*/ 905 h 953"/>
                <a:gd name="T28" fmla="*/ 530 w 564"/>
                <a:gd name="T29" fmla="*/ 741 h 953"/>
                <a:gd name="T30" fmla="*/ 517 w 564"/>
                <a:gd name="T31" fmla="*/ 0 h 953"/>
                <a:gd name="T32" fmla="*/ 38 w 564"/>
                <a:gd name="T33" fmla="*/ 1 h 953"/>
                <a:gd name="T34" fmla="*/ 21 w 564"/>
                <a:gd name="T35" fmla="*/ 9 h 953"/>
                <a:gd name="T36" fmla="*/ 8 w 564"/>
                <a:gd name="T37" fmla="*/ 22 h 953"/>
                <a:gd name="T38" fmla="*/ 1 w 564"/>
                <a:gd name="T39" fmla="*/ 38 h 953"/>
                <a:gd name="T40" fmla="*/ 0 w 564"/>
                <a:gd name="T41" fmla="*/ 905 h 953"/>
                <a:gd name="T42" fmla="*/ 4 w 564"/>
                <a:gd name="T43" fmla="*/ 924 h 953"/>
                <a:gd name="T44" fmla="*/ 14 w 564"/>
                <a:gd name="T45" fmla="*/ 939 h 953"/>
                <a:gd name="T46" fmla="*/ 30 w 564"/>
                <a:gd name="T47" fmla="*/ 949 h 953"/>
                <a:gd name="T48" fmla="*/ 48 w 564"/>
                <a:gd name="T49" fmla="*/ 953 h 953"/>
                <a:gd name="T50" fmla="*/ 526 w 564"/>
                <a:gd name="T51" fmla="*/ 952 h 953"/>
                <a:gd name="T52" fmla="*/ 544 w 564"/>
                <a:gd name="T53" fmla="*/ 944 h 953"/>
                <a:gd name="T54" fmla="*/ 557 w 564"/>
                <a:gd name="T55" fmla="*/ 931 h 953"/>
                <a:gd name="T56" fmla="*/ 563 w 564"/>
                <a:gd name="T57" fmla="*/ 914 h 953"/>
                <a:gd name="T58" fmla="*/ 564 w 564"/>
                <a:gd name="T59" fmla="*/ 48 h 953"/>
                <a:gd name="T60" fmla="*/ 561 w 564"/>
                <a:gd name="T61" fmla="*/ 29 h 953"/>
                <a:gd name="T62" fmla="*/ 550 w 564"/>
                <a:gd name="T63" fmla="*/ 14 h 953"/>
                <a:gd name="T64" fmla="*/ 535 w 564"/>
                <a:gd name="T65" fmla="*/ 5 h 953"/>
                <a:gd name="T66" fmla="*/ 517 w 564"/>
                <a:gd name="T67" fmla="*/ 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4" h="953">
                  <a:moveTo>
                    <a:pt x="530" y="107"/>
                  </a:moveTo>
                  <a:lnTo>
                    <a:pt x="35" y="107"/>
                  </a:lnTo>
                  <a:lnTo>
                    <a:pt x="35" y="48"/>
                  </a:lnTo>
                  <a:lnTo>
                    <a:pt x="36" y="44"/>
                  </a:lnTo>
                  <a:lnTo>
                    <a:pt x="39" y="39"/>
                  </a:lnTo>
                  <a:lnTo>
                    <a:pt x="42" y="37"/>
                  </a:lnTo>
                  <a:lnTo>
                    <a:pt x="48" y="36"/>
                  </a:lnTo>
                  <a:lnTo>
                    <a:pt x="517" y="36"/>
                  </a:lnTo>
                  <a:lnTo>
                    <a:pt x="521" y="37"/>
                  </a:lnTo>
                  <a:lnTo>
                    <a:pt x="525" y="39"/>
                  </a:lnTo>
                  <a:lnTo>
                    <a:pt x="529" y="44"/>
                  </a:lnTo>
                  <a:lnTo>
                    <a:pt x="530" y="48"/>
                  </a:lnTo>
                  <a:lnTo>
                    <a:pt x="530" y="107"/>
                  </a:lnTo>
                  <a:close/>
                  <a:moveTo>
                    <a:pt x="530" y="706"/>
                  </a:moveTo>
                  <a:lnTo>
                    <a:pt x="35" y="706"/>
                  </a:lnTo>
                  <a:lnTo>
                    <a:pt x="35" y="142"/>
                  </a:lnTo>
                  <a:lnTo>
                    <a:pt x="530" y="142"/>
                  </a:lnTo>
                  <a:lnTo>
                    <a:pt x="530" y="706"/>
                  </a:lnTo>
                  <a:close/>
                  <a:moveTo>
                    <a:pt x="530" y="905"/>
                  </a:moveTo>
                  <a:lnTo>
                    <a:pt x="529" y="910"/>
                  </a:lnTo>
                  <a:lnTo>
                    <a:pt x="525" y="914"/>
                  </a:lnTo>
                  <a:lnTo>
                    <a:pt x="521" y="916"/>
                  </a:lnTo>
                  <a:lnTo>
                    <a:pt x="517" y="917"/>
                  </a:lnTo>
                  <a:lnTo>
                    <a:pt x="48" y="917"/>
                  </a:lnTo>
                  <a:lnTo>
                    <a:pt x="42" y="916"/>
                  </a:lnTo>
                  <a:lnTo>
                    <a:pt x="39" y="914"/>
                  </a:lnTo>
                  <a:lnTo>
                    <a:pt x="36" y="910"/>
                  </a:lnTo>
                  <a:lnTo>
                    <a:pt x="35" y="905"/>
                  </a:lnTo>
                  <a:lnTo>
                    <a:pt x="35" y="741"/>
                  </a:lnTo>
                  <a:lnTo>
                    <a:pt x="530" y="741"/>
                  </a:lnTo>
                  <a:lnTo>
                    <a:pt x="530" y="905"/>
                  </a:lnTo>
                  <a:close/>
                  <a:moveTo>
                    <a:pt x="517" y="0"/>
                  </a:moveTo>
                  <a:lnTo>
                    <a:pt x="48" y="0"/>
                  </a:lnTo>
                  <a:lnTo>
                    <a:pt x="38" y="1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29"/>
                  </a:lnTo>
                  <a:lnTo>
                    <a:pt x="1" y="38"/>
                  </a:lnTo>
                  <a:lnTo>
                    <a:pt x="0" y="48"/>
                  </a:lnTo>
                  <a:lnTo>
                    <a:pt x="0" y="905"/>
                  </a:lnTo>
                  <a:lnTo>
                    <a:pt x="1" y="914"/>
                  </a:lnTo>
                  <a:lnTo>
                    <a:pt x="4" y="924"/>
                  </a:lnTo>
                  <a:lnTo>
                    <a:pt x="8" y="931"/>
                  </a:lnTo>
                  <a:lnTo>
                    <a:pt x="14" y="939"/>
                  </a:lnTo>
                  <a:lnTo>
                    <a:pt x="21" y="944"/>
                  </a:lnTo>
                  <a:lnTo>
                    <a:pt x="30" y="949"/>
                  </a:lnTo>
                  <a:lnTo>
                    <a:pt x="38" y="952"/>
                  </a:lnTo>
                  <a:lnTo>
                    <a:pt x="48" y="953"/>
                  </a:lnTo>
                  <a:lnTo>
                    <a:pt x="517" y="953"/>
                  </a:lnTo>
                  <a:lnTo>
                    <a:pt x="526" y="952"/>
                  </a:lnTo>
                  <a:lnTo>
                    <a:pt x="535" y="949"/>
                  </a:lnTo>
                  <a:lnTo>
                    <a:pt x="544" y="944"/>
                  </a:lnTo>
                  <a:lnTo>
                    <a:pt x="550" y="939"/>
                  </a:lnTo>
                  <a:lnTo>
                    <a:pt x="557" y="931"/>
                  </a:lnTo>
                  <a:lnTo>
                    <a:pt x="561" y="924"/>
                  </a:lnTo>
                  <a:lnTo>
                    <a:pt x="563" y="914"/>
                  </a:lnTo>
                  <a:lnTo>
                    <a:pt x="564" y="905"/>
                  </a:lnTo>
                  <a:lnTo>
                    <a:pt x="564" y="48"/>
                  </a:lnTo>
                  <a:lnTo>
                    <a:pt x="563" y="38"/>
                  </a:lnTo>
                  <a:lnTo>
                    <a:pt x="561" y="29"/>
                  </a:lnTo>
                  <a:lnTo>
                    <a:pt x="557" y="22"/>
                  </a:lnTo>
                  <a:lnTo>
                    <a:pt x="550" y="14"/>
                  </a:lnTo>
                  <a:lnTo>
                    <a:pt x="544" y="9"/>
                  </a:lnTo>
                  <a:lnTo>
                    <a:pt x="535" y="5"/>
                  </a:lnTo>
                  <a:lnTo>
                    <a:pt x="526" y="1"/>
                  </a:lnTo>
                  <a:lnTo>
                    <a:pt x="5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787525" y="1416050"/>
              <a:ext cx="4286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276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HUBUNGAN LEGISLATIF DENGAN EKSEKUTIF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2129" y="1908523"/>
            <a:ext cx="10007741" cy="45243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Posisi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eksekutif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konstitusi</a:t>
            </a:r>
            <a:r>
              <a:rPr lang="en-US" sz="2400" b="1" dirty="0"/>
              <a:t> </a:t>
            </a:r>
            <a:r>
              <a:rPr lang="en-US" sz="2400" b="1" dirty="0" err="1"/>
              <a:t>pasca</a:t>
            </a:r>
            <a:r>
              <a:rPr lang="en-US" sz="2400" b="1" dirty="0"/>
              <a:t> </a:t>
            </a:r>
            <a:r>
              <a:rPr lang="en-US" sz="2400" b="1" dirty="0" err="1"/>
              <a:t>amandemen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sejajar</a:t>
            </a:r>
            <a:r>
              <a:rPr lang="en-US" sz="2400" b="1" dirty="0"/>
              <a:t>. </a:t>
            </a:r>
            <a:r>
              <a:rPr lang="en-US" sz="2400" b="1" dirty="0" err="1"/>
              <a:t>Posisi</a:t>
            </a:r>
            <a:r>
              <a:rPr lang="en-US" sz="2400" b="1" dirty="0"/>
              <a:t> yang </a:t>
            </a:r>
            <a:r>
              <a:rPr lang="en-US" sz="2400" b="1" dirty="0" err="1"/>
              <a:t>sejajar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konstitusi</a:t>
            </a:r>
            <a:r>
              <a:rPr lang="en-US" sz="2400" b="1" dirty="0"/>
              <a:t>  </a:t>
            </a:r>
            <a:r>
              <a:rPr lang="en-US" sz="2400" b="1" dirty="0" err="1"/>
              <a:t>pasca</a:t>
            </a:r>
            <a:r>
              <a:rPr lang="en-US" sz="2400" b="1" dirty="0"/>
              <a:t> </a:t>
            </a:r>
            <a:r>
              <a:rPr lang="en-US" sz="2400" b="1" dirty="0" err="1"/>
              <a:t>amandemen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menimbulkan</a:t>
            </a:r>
            <a:r>
              <a:rPr lang="en-US" sz="2400" b="1" dirty="0"/>
              <a:t>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legislative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</a:t>
            </a:r>
            <a:r>
              <a:rPr lang="en-US" sz="2400" b="1" dirty="0" err="1"/>
              <a:t>eksekutif</a:t>
            </a:r>
            <a:r>
              <a:rPr lang="en-US" sz="2400" b="1" dirty="0"/>
              <a:t>, </a:t>
            </a:r>
            <a:r>
              <a:rPr lang="en-US" sz="2400" b="1" dirty="0" err="1"/>
              <a:t>misalnya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bidang</a:t>
            </a:r>
            <a:r>
              <a:rPr lang="en-US" sz="2400" b="1" dirty="0"/>
              <a:t> :</a:t>
            </a:r>
          </a:p>
          <a:p>
            <a:pPr algn="just"/>
            <a:r>
              <a:rPr lang="en-US" sz="2400" b="1" dirty="0" err="1"/>
              <a:t>Kekuasaan</a:t>
            </a:r>
            <a:r>
              <a:rPr lang="en-US" sz="2400" b="1" dirty="0"/>
              <a:t> legislative (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). </a:t>
            </a:r>
            <a:r>
              <a:rPr lang="en-US" sz="2400" b="1" dirty="0" err="1"/>
              <a:t>Terdapat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pasal</a:t>
            </a:r>
            <a:r>
              <a:rPr lang="en-US" sz="2400" b="1" dirty="0"/>
              <a:t> 5 </a:t>
            </a:r>
            <a:r>
              <a:rPr lang="en-US" sz="2400" b="1" dirty="0" err="1"/>
              <a:t>ayat</a:t>
            </a:r>
            <a:r>
              <a:rPr lang="en-US" sz="2400" b="1" dirty="0"/>
              <a:t> 1 </a:t>
            </a:r>
            <a:r>
              <a:rPr lang="en-US" sz="2400" b="1" dirty="0" err="1"/>
              <a:t>bahwa</a:t>
            </a:r>
            <a:r>
              <a:rPr lang="en-US" sz="2400" b="1" dirty="0"/>
              <a:t> “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/>
              <a:t>berhak</a:t>
            </a:r>
            <a:r>
              <a:rPr lang="en-US" sz="2400" b="1" dirty="0"/>
              <a:t> </a:t>
            </a:r>
            <a:r>
              <a:rPr lang="en-US" sz="2400" b="1" dirty="0" err="1"/>
              <a:t>mengajukan</a:t>
            </a:r>
            <a:r>
              <a:rPr lang="en-US" sz="2400" b="1" dirty="0"/>
              <a:t> RUU </a:t>
            </a:r>
            <a:r>
              <a:rPr lang="en-US" sz="2400" b="1" dirty="0" err="1"/>
              <a:t>kepada</a:t>
            </a:r>
            <a:r>
              <a:rPr lang="en-US" sz="2400" b="1" dirty="0"/>
              <a:t> DPR”. </a:t>
            </a:r>
            <a:r>
              <a:rPr lang="en-US" sz="2400" b="1" dirty="0" err="1"/>
              <a:t>Pasal</a:t>
            </a:r>
            <a:r>
              <a:rPr lang="en-US" sz="2400" b="1" dirty="0"/>
              <a:t> 20 </a:t>
            </a:r>
            <a:r>
              <a:rPr lang="en-US" sz="2400" b="1" dirty="0" err="1"/>
              <a:t>ayat</a:t>
            </a:r>
            <a:r>
              <a:rPr lang="en-US" sz="2400" b="1" dirty="0"/>
              <a:t> 2 </a:t>
            </a:r>
            <a:r>
              <a:rPr lang="en-US" sz="2400" b="1" dirty="0" err="1"/>
              <a:t>bahwa</a:t>
            </a:r>
            <a:r>
              <a:rPr lang="en-US" sz="2400" b="1" dirty="0"/>
              <a:t> “</a:t>
            </a:r>
            <a:r>
              <a:rPr lang="en-US" sz="2400" b="1" dirty="0" err="1"/>
              <a:t>Setiap</a:t>
            </a:r>
            <a:r>
              <a:rPr lang="en-US" sz="2400" b="1" dirty="0"/>
              <a:t> RUU </a:t>
            </a:r>
            <a:r>
              <a:rPr lang="en-US" sz="2400" b="1" dirty="0" err="1"/>
              <a:t>dibahas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DPR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mendapatkan</a:t>
            </a:r>
            <a:r>
              <a:rPr lang="en-US" sz="2400" b="1" dirty="0"/>
              <a:t> </a:t>
            </a:r>
            <a:r>
              <a:rPr lang="en-US" sz="2400" b="1" dirty="0" err="1"/>
              <a:t>persetujuan</a:t>
            </a:r>
            <a:r>
              <a:rPr lang="en-US" sz="2400" b="1" dirty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”. </a:t>
            </a:r>
            <a:r>
              <a:rPr lang="en-US" sz="2400" b="1" dirty="0" err="1"/>
              <a:t>Pasal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menyiratkan</a:t>
            </a:r>
            <a:r>
              <a:rPr lang="en-US" sz="2400" b="1" dirty="0"/>
              <a:t> </a:t>
            </a:r>
            <a:r>
              <a:rPr lang="en-US" sz="2400" b="1" dirty="0" err="1"/>
              <a:t>adanya</a:t>
            </a:r>
            <a:r>
              <a:rPr lang="en-US" sz="2400" b="1" dirty="0"/>
              <a:t> </a:t>
            </a:r>
            <a:r>
              <a:rPr lang="en-US" sz="2400" b="1" dirty="0" err="1"/>
              <a:t>pengurangan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legislasi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. 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/>
              <a:t>dikembalikan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posisi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pelaksana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, </a:t>
            </a:r>
            <a:r>
              <a:rPr lang="en-US" sz="2400" b="1" dirty="0" err="1"/>
              <a:t>bukan</a:t>
            </a:r>
            <a:r>
              <a:rPr lang="en-US" sz="2400" b="1" dirty="0"/>
              <a:t> </a:t>
            </a:r>
            <a:r>
              <a:rPr lang="en-US" sz="2400" b="1" dirty="0" err="1"/>
              <a:t>pembentuk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DPR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</a:t>
            </a:r>
            <a:r>
              <a:rPr lang="en-US" sz="2400" b="1" dirty="0" err="1"/>
              <a:t>pembuat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. </a:t>
            </a:r>
            <a:r>
              <a:rPr lang="en-US" sz="2400" b="1" dirty="0" err="1"/>
              <a:t>Posisi</a:t>
            </a:r>
            <a:r>
              <a:rPr lang="en-US" sz="2400" b="1" dirty="0"/>
              <a:t> DPR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pembuat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semakin</a:t>
            </a:r>
            <a:r>
              <a:rPr lang="en-US" sz="2400" b="1" dirty="0"/>
              <a:t> </a:t>
            </a:r>
            <a:r>
              <a:rPr lang="en-US" sz="2400" b="1" dirty="0" err="1"/>
              <a:t>diperkuat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konstitusi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pasal</a:t>
            </a:r>
            <a:r>
              <a:rPr lang="en-US" sz="2400" b="1" dirty="0"/>
              <a:t> 20 </a:t>
            </a:r>
            <a:r>
              <a:rPr lang="en-US" sz="2400" b="1" dirty="0" err="1"/>
              <a:t>ayat</a:t>
            </a:r>
            <a:r>
              <a:rPr lang="en-US" sz="2400" b="1" dirty="0"/>
              <a:t> 5.</a:t>
            </a:r>
          </a:p>
        </p:txBody>
      </p:sp>
    </p:spTree>
    <p:extLst>
      <p:ext uri="{BB962C8B-B14F-4D97-AF65-F5344CB8AC3E}">
        <p14:creationId xmlns:p14="http://schemas.microsoft.com/office/powerpoint/2010/main" val="22283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3687" y="1460815"/>
            <a:ext cx="10007741" cy="50167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3200" b="1" dirty="0" err="1"/>
              <a:t>Kekuasaan</a:t>
            </a:r>
            <a:r>
              <a:rPr lang="en-US" sz="3200" b="1" dirty="0"/>
              <a:t> </a:t>
            </a:r>
            <a:r>
              <a:rPr lang="en-US" sz="3200" b="1" dirty="0" err="1"/>
              <a:t>administratif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kelembagaan</a:t>
            </a:r>
            <a:r>
              <a:rPr lang="en-US" sz="3200" b="1" dirty="0"/>
              <a:t>. </a:t>
            </a:r>
            <a:r>
              <a:rPr lang="en-US" sz="3200" b="1" dirty="0" err="1"/>
              <a:t>Terdapat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7A </a:t>
            </a:r>
            <a:r>
              <a:rPr lang="en-US" sz="3200" b="1" dirty="0" err="1"/>
              <a:t>bahwa</a:t>
            </a:r>
            <a:r>
              <a:rPr lang="en-US" sz="3200" b="1" dirty="0"/>
              <a:t> “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wakil</a:t>
            </a:r>
            <a:r>
              <a:rPr lang="en-US" sz="3200" b="1" dirty="0"/>
              <a:t>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diberhentikan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masa</a:t>
            </a:r>
            <a:r>
              <a:rPr lang="en-US" sz="3200" b="1" dirty="0"/>
              <a:t> </a:t>
            </a:r>
            <a:r>
              <a:rPr lang="en-US" sz="3200" b="1" dirty="0" err="1"/>
              <a:t>jabatannya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MPR </a:t>
            </a:r>
            <a:r>
              <a:rPr lang="en-US" sz="3200" b="1" dirty="0" err="1"/>
              <a:t>atas</a:t>
            </a:r>
            <a:r>
              <a:rPr lang="en-US" sz="3200" b="1" dirty="0"/>
              <a:t> </a:t>
            </a:r>
            <a:r>
              <a:rPr lang="en-US" sz="3200" b="1" dirty="0" err="1"/>
              <a:t>usul</a:t>
            </a:r>
            <a:r>
              <a:rPr lang="en-US" sz="3200" b="1" dirty="0"/>
              <a:t> DPR, </a:t>
            </a:r>
            <a:r>
              <a:rPr lang="en-US" sz="3200" b="1" dirty="0" err="1"/>
              <a:t>baik</a:t>
            </a:r>
            <a:r>
              <a:rPr lang="en-US" sz="3200" b="1" dirty="0"/>
              <a:t> </a:t>
            </a:r>
            <a:r>
              <a:rPr lang="en-US" sz="3200" b="1" dirty="0" err="1"/>
              <a:t>apabila</a:t>
            </a:r>
            <a:r>
              <a:rPr lang="en-US" sz="3200" b="1" dirty="0"/>
              <a:t> </a:t>
            </a:r>
            <a:r>
              <a:rPr lang="en-US" sz="3200" b="1" dirty="0" err="1"/>
              <a:t>terbukti</a:t>
            </a:r>
            <a:r>
              <a:rPr lang="en-US" sz="3200" b="1" dirty="0"/>
              <a:t> </a:t>
            </a:r>
            <a:r>
              <a:rPr lang="en-US" sz="3200" b="1" dirty="0" err="1"/>
              <a:t>telah</a:t>
            </a:r>
            <a:r>
              <a:rPr lang="en-US" sz="3200" b="1" dirty="0"/>
              <a:t> </a:t>
            </a:r>
            <a:r>
              <a:rPr lang="en-US" sz="3200" b="1" dirty="0" err="1"/>
              <a:t>melakukan</a:t>
            </a:r>
            <a:r>
              <a:rPr lang="en-US" sz="3200" b="1" dirty="0"/>
              <a:t> </a:t>
            </a:r>
            <a:r>
              <a:rPr lang="en-US" sz="3200" b="1" dirty="0" err="1"/>
              <a:t>pelanggaran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 </a:t>
            </a:r>
            <a:r>
              <a:rPr lang="en-US" sz="3200" b="1" dirty="0" err="1"/>
              <a:t>berupa</a:t>
            </a:r>
            <a:r>
              <a:rPr lang="en-US" sz="3200" b="1" dirty="0"/>
              <a:t> </a:t>
            </a:r>
            <a:r>
              <a:rPr lang="en-US" sz="3200" b="1" dirty="0" err="1"/>
              <a:t>penghianatan</a:t>
            </a:r>
            <a:r>
              <a:rPr lang="en-US" sz="3200" b="1" dirty="0"/>
              <a:t> </a:t>
            </a:r>
            <a:r>
              <a:rPr lang="en-US" sz="3200" b="1" dirty="0" err="1"/>
              <a:t>terhadap</a:t>
            </a:r>
            <a:r>
              <a:rPr lang="en-US" sz="3200" b="1" dirty="0"/>
              <a:t> Negara, </a:t>
            </a:r>
            <a:r>
              <a:rPr lang="en-US" sz="3200" b="1" dirty="0" err="1"/>
              <a:t>korupsi</a:t>
            </a:r>
            <a:r>
              <a:rPr lang="en-US" sz="3200" b="1" dirty="0"/>
              <a:t>, </a:t>
            </a:r>
            <a:r>
              <a:rPr lang="en-US" sz="3200" b="1" dirty="0" err="1"/>
              <a:t>penyuapan</a:t>
            </a:r>
            <a:r>
              <a:rPr lang="en-US" sz="3200" b="1" dirty="0"/>
              <a:t>, </a:t>
            </a:r>
            <a:r>
              <a:rPr lang="en-US" sz="3200" b="1" dirty="0" err="1"/>
              <a:t>tindak</a:t>
            </a:r>
            <a:r>
              <a:rPr lang="en-US" sz="3200" b="1" dirty="0"/>
              <a:t> </a:t>
            </a:r>
            <a:r>
              <a:rPr lang="en-US" sz="3200" b="1" dirty="0" err="1"/>
              <a:t>pidana</a:t>
            </a:r>
            <a:r>
              <a:rPr lang="en-US" sz="3200" b="1" dirty="0"/>
              <a:t> </a:t>
            </a:r>
            <a:r>
              <a:rPr lang="en-US" sz="3200" b="1" dirty="0" err="1"/>
              <a:t>berat</a:t>
            </a:r>
            <a:r>
              <a:rPr lang="en-US" sz="3200" b="1" dirty="0"/>
              <a:t> </a:t>
            </a:r>
            <a:r>
              <a:rPr lang="en-US" sz="3200" b="1" dirty="0" err="1"/>
              <a:t>lainnya</a:t>
            </a:r>
            <a:r>
              <a:rPr lang="en-US" sz="3200" b="1" dirty="0"/>
              <a:t>,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perbuatan</a:t>
            </a:r>
            <a:r>
              <a:rPr lang="en-US" sz="3200" b="1" dirty="0"/>
              <a:t> </a:t>
            </a:r>
            <a:r>
              <a:rPr lang="en-US" sz="3200" b="1" dirty="0" err="1"/>
              <a:t>tercela</a:t>
            </a:r>
            <a:r>
              <a:rPr lang="en-US" sz="3200" b="1" dirty="0"/>
              <a:t> </a:t>
            </a:r>
            <a:r>
              <a:rPr lang="en-US" sz="3200" b="1" dirty="0" err="1"/>
              <a:t>maupun</a:t>
            </a:r>
            <a:r>
              <a:rPr lang="en-US" sz="3200" b="1" dirty="0"/>
              <a:t> </a:t>
            </a:r>
            <a:r>
              <a:rPr lang="en-US" sz="3200" b="1" dirty="0" err="1"/>
              <a:t>apabila</a:t>
            </a:r>
            <a:r>
              <a:rPr lang="en-US" sz="3200" b="1" dirty="0"/>
              <a:t> </a:t>
            </a:r>
            <a:r>
              <a:rPr lang="en-US" sz="3200" b="1" dirty="0" err="1"/>
              <a:t>terbukti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lagi</a:t>
            </a:r>
            <a:r>
              <a:rPr lang="en-US" sz="3200" b="1" dirty="0"/>
              <a:t> </a:t>
            </a:r>
            <a:r>
              <a:rPr lang="en-US" sz="3200" b="1" dirty="0" err="1"/>
              <a:t>memenuhi</a:t>
            </a:r>
            <a:r>
              <a:rPr lang="en-US" sz="3200" b="1" dirty="0"/>
              <a:t> </a:t>
            </a:r>
            <a:r>
              <a:rPr lang="en-US" sz="3200" b="1" dirty="0" err="1"/>
              <a:t>syarat</a:t>
            </a:r>
            <a:r>
              <a:rPr lang="en-US" sz="3200" b="1" dirty="0"/>
              <a:t> </a:t>
            </a:r>
            <a:r>
              <a:rPr lang="en-US" sz="3200" b="1" dirty="0" err="1"/>
              <a:t>sebagai</a:t>
            </a:r>
            <a:r>
              <a:rPr lang="en-US" sz="3200" b="1" dirty="0"/>
              <a:t>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wakil</a:t>
            </a:r>
            <a:r>
              <a:rPr lang="en-US" sz="3200" b="1" dirty="0"/>
              <a:t> </a:t>
            </a:r>
            <a:r>
              <a:rPr lang="en-US" sz="3200" b="1" dirty="0" err="1"/>
              <a:t>presiden</a:t>
            </a:r>
            <a:r>
              <a:rPr lang="en-US" sz="3200" b="1" dirty="0"/>
              <a:t>”. Dan </a:t>
            </a:r>
            <a:r>
              <a:rPr lang="en-US" sz="3200" b="1" dirty="0" err="1"/>
              <a:t>pasal</a:t>
            </a:r>
            <a:r>
              <a:rPr lang="en-US" sz="3200" b="1" dirty="0"/>
              <a:t> 7C </a:t>
            </a:r>
            <a:r>
              <a:rPr lang="en-US" sz="3200" b="1" dirty="0" err="1"/>
              <a:t>bahwa</a:t>
            </a:r>
            <a:r>
              <a:rPr lang="en-US" sz="3200" b="1" dirty="0"/>
              <a:t> “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membekukan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mmbubarkan</a:t>
            </a:r>
            <a:r>
              <a:rPr lang="en-US" sz="3200" b="1" dirty="0"/>
              <a:t> DPR”.</a:t>
            </a:r>
          </a:p>
        </p:txBody>
      </p:sp>
    </p:spTree>
    <p:extLst>
      <p:ext uri="{BB962C8B-B14F-4D97-AF65-F5344CB8AC3E}">
        <p14:creationId xmlns:p14="http://schemas.microsoft.com/office/powerpoint/2010/main" val="23411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3686" y="2239459"/>
            <a:ext cx="10007741" cy="30469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3200" b="1" dirty="0" err="1"/>
              <a:t>Kedudukan</a:t>
            </a:r>
            <a:r>
              <a:rPr lang="en-US" sz="3200" b="1" dirty="0"/>
              <a:t> </a:t>
            </a:r>
            <a:r>
              <a:rPr lang="en-US" sz="3200" b="1" dirty="0" err="1"/>
              <a:t>eksekutif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legislative yang </a:t>
            </a:r>
            <a:r>
              <a:rPr lang="en-US" sz="3200" b="1" dirty="0" err="1"/>
              <a:t>sejajar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menjadi</a:t>
            </a:r>
            <a:r>
              <a:rPr lang="en-US" sz="3200" b="1" dirty="0"/>
              <a:t> </a:t>
            </a:r>
            <a:r>
              <a:rPr lang="en-US" sz="3200" b="1" dirty="0" err="1"/>
              <a:t>mitra</a:t>
            </a:r>
            <a:r>
              <a:rPr lang="en-US" sz="3200" b="1" dirty="0"/>
              <a:t> </a:t>
            </a:r>
            <a:r>
              <a:rPr lang="en-US" sz="3200" b="1" dirty="0" err="1"/>
              <a:t>pemerintahan</a:t>
            </a:r>
            <a:r>
              <a:rPr lang="en-US" sz="3200" b="1" dirty="0"/>
              <a:t> </a:t>
            </a:r>
            <a:r>
              <a:rPr lang="en-US" sz="3200" b="1" dirty="0" err="1"/>
              <a:t>dimaksudkan</a:t>
            </a:r>
            <a:r>
              <a:rPr lang="en-US" sz="3200" b="1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terciptanya</a:t>
            </a:r>
            <a:r>
              <a:rPr lang="en-US" sz="3200" b="1" dirty="0"/>
              <a:t> </a:t>
            </a:r>
            <a:r>
              <a:rPr lang="en-US" sz="3200" b="1" dirty="0" err="1"/>
              <a:t>hubungan</a:t>
            </a:r>
            <a:r>
              <a:rPr lang="en-US" sz="3200" b="1" dirty="0"/>
              <a:t> </a:t>
            </a:r>
            <a:r>
              <a:rPr lang="en-US" sz="3200" b="1" dirty="0" err="1"/>
              <a:t>kerja</a:t>
            </a:r>
            <a:r>
              <a:rPr lang="en-US" sz="3200" b="1" dirty="0"/>
              <a:t> yang </a:t>
            </a:r>
            <a:r>
              <a:rPr lang="en-US" sz="3200" b="1" dirty="0" err="1"/>
              <a:t>harmonis</a:t>
            </a:r>
            <a:r>
              <a:rPr lang="en-US" sz="3200" b="1" dirty="0"/>
              <a:t>, </a:t>
            </a:r>
            <a:r>
              <a:rPr lang="en-US" sz="3200" b="1" dirty="0" err="1"/>
              <a:t>stabil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demokratis</a:t>
            </a:r>
            <a:r>
              <a:rPr lang="en-US" sz="3200" b="1" dirty="0"/>
              <a:t>. </a:t>
            </a:r>
            <a:r>
              <a:rPr lang="en-US" sz="3200" b="1" dirty="0" err="1"/>
              <a:t>Saling</a:t>
            </a:r>
            <a:r>
              <a:rPr lang="en-US" sz="3200" b="1" dirty="0"/>
              <a:t> </a:t>
            </a:r>
            <a:r>
              <a:rPr lang="en-US" sz="3200" b="1" dirty="0" err="1"/>
              <a:t>menghargai</a:t>
            </a:r>
            <a:r>
              <a:rPr lang="en-US" sz="3200" b="1" dirty="0"/>
              <a:t> </a:t>
            </a:r>
            <a:r>
              <a:rPr lang="en-US" sz="3200" b="1" dirty="0" err="1"/>
              <a:t>kedudukan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masing-masing</a:t>
            </a:r>
            <a:r>
              <a:rPr lang="en-US" sz="3200" b="1" dirty="0"/>
              <a:t> </a:t>
            </a:r>
            <a:r>
              <a:rPr lang="en-US" sz="3200" b="1" dirty="0" err="1"/>
              <a:t>merupakan</a:t>
            </a:r>
            <a:r>
              <a:rPr lang="en-US" sz="3200" b="1" dirty="0"/>
              <a:t> kata </a:t>
            </a:r>
            <a:r>
              <a:rPr lang="en-US" sz="3200" b="1" dirty="0" err="1"/>
              <a:t>kunci</a:t>
            </a:r>
            <a:r>
              <a:rPr lang="en-US" sz="3200" b="1" dirty="0"/>
              <a:t> </a:t>
            </a:r>
            <a:r>
              <a:rPr lang="en-US" sz="3200" b="1" dirty="0" err="1"/>
              <a:t>terwujudnya</a:t>
            </a:r>
            <a:r>
              <a:rPr lang="en-US" sz="3200" b="1" dirty="0"/>
              <a:t> </a:t>
            </a:r>
            <a:r>
              <a:rPr lang="en-US" sz="3200" b="1" dirty="0" err="1"/>
              <a:t>hubungan</a:t>
            </a:r>
            <a:r>
              <a:rPr lang="en-US" sz="3200" b="1" dirty="0"/>
              <a:t> </a:t>
            </a:r>
            <a:r>
              <a:rPr lang="en-US" sz="3200" b="1" dirty="0" err="1"/>
              <a:t>kemitraan</a:t>
            </a:r>
            <a:r>
              <a:rPr lang="en-US" sz="3200" b="1" dirty="0"/>
              <a:t> </a:t>
            </a:r>
            <a:r>
              <a:rPr lang="en-US" sz="3200" b="1" dirty="0" err="1"/>
              <a:t>antara</a:t>
            </a:r>
            <a:r>
              <a:rPr lang="en-US" sz="3200" b="1" dirty="0"/>
              <a:t> </a:t>
            </a:r>
            <a:r>
              <a:rPr lang="en-US" sz="3200" b="1" dirty="0" err="1"/>
              <a:t>eksekutif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legislatif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528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HUBUNGAN LEGISLATIF DENGAN PARPOL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3686" y="2019012"/>
            <a:ext cx="10007741" cy="41549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yang </a:t>
            </a:r>
            <a:r>
              <a:rPr lang="en-US" sz="2400" b="1" dirty="0" err="1"/>
              <a:t>terorganisir</a:t>
            </a:r>
            <a:r>
              <a:rPr lang="en-US" sz="2400" b="1" dirty="0"/>
              <a:t> yang </a:t>
            </a:r>
            <a:r>
              <a:rPr lang="en-US" sz="2400" b="1" dirty="0" err="1"/>
              <a:t>anggota-anggotanya</a:t>
            </a:r>
            <a:r>
              <a:rPr lang="en-US" sz="2400" b="1" dirty="0"/>
              <a:t>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orientasi</a:t>
            </a:r>
            <a:r>
              <a:rPr lang="en-US" sz="2400" b="1" dirty="0"/>
              <a:t>, </a:t>
            </a:r>
            <a:r>
              <a:rPr lang="en-US" sz="2400" b="1" dirty="0" err="1"/>
              <a:t>nilai-nilai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cita-cita</a:t>
            </a:r>
            <a:r>
              <a:rPr lang="en-US" sz="2400" b="1" dirty="0"/>
              <a:t> yang </a:t>
            </a:r>
            <a:r>
              <a:rPr lang="en-US" sz="2400" b="1" dirty="0" err="1"/>
              <a:t>sama</a:t>
            </a:r>
            <a:r>
              <a:rPr lang="en-US" sz="2400" b="1" dirty="0"/>
              <a:t>. </a:t>
            </a:r>
            <a:r>
              <a:rPr lang="en-US" sz="2400" b="1" dirty="0" err="1"/>
              <a:t>Tujuan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memperoleh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merebut</a:t>
            </a:r>
            <a:r>
              <a:rPr lang="en-US" sz="2400" b="1" dirty="0"/>
              <a:t> </a:t>
            </a:r>
            <a:r>
              <a:rPr lang="en-US" sz="2400" b="1" dirty="0" err="1"/>
              <a:t>kedudukan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, </a:t>
            </a:r>
            <a:r>
              <a:rPr lang="en-US" sz="2400" b="1" dirty="0" err="1"/>
              <a:t>biasanya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konstitusional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kebijaksanaan-kebijaksanaan</a:t>
            </a:r>
            <a:r>
              <a:rPr lang="en-US" sz="2400" b="1" dirty="0"/>
              <a:t> </a:t>
            </a:r>
            <a:r>
              <a:rPr lang="en-US" sz="2400" b="1" dirty="0" err="1"/>
              <a:t>mereka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utama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menjembatani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(</a:t>
            </a:r>
            <a:r>
              <a:rPr lang="en-US" sz="2400" b="1" i="1" dirty="0"/>
              <a:t>society</a:t>
            </a:r>
            <a:r>
              <a:rPr lang="en-US" sz="2400" b="1" dirty="0"/>
              <a:t>) </a:t>
            </a:r>
            <a:r>
              <a:rPr lang="en-US" sz="2400" b="1" dirty="0" err="1"/>
              <a:t>dan</a:t>
            </a:r>
            <a:r>
              <a:rPr lang="en-US" sz="2400" b="1" dirty="0"/>
              <a:t> Negara (</a:t>
            </a:r>
            <a:r>
              <a:rPr lang="en-US" sz="2400" b="1" i="1" dirty="0"/>
              <a:t>state</a:t>
            </a:r>
            <a:r>
              <a:rPr lang="en-US" sz="2400" b="1" dirty="0"/>
              <a:t>)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sebaliknya</a:t>
            </a:r>
            <a:r>
              <a:rPr lang="en-US" sz="2400" b="1" dirty="0"/>
              <a:t>.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penghubung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kepentingan-kepentingannya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Negara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pembuat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mengatasi</a:t>
            </a:r>
            <a:r>
              <a:rPr lang="en-US" sz="2400" b="1" dirty="0"/>
              <a:t> </a:t>
            </a:r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 di </a:t>
            </a:r>
            <a:r>
              <a:rPr lang="en-US" sz="2400" b="1" dirty="0" err="1"/>
              <a:t>masyarakat</a:t>
            </a:r>
            <a:r>
              <a:rPr lang="en-US" sz="2400" b="1" dirty="0"/>
              <a:t>.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yang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mengusung</a:t>
            </a:r>
            <a:r>
              <a:rPr lang="en-US" sz="2400" b="1" dirty="0"/>
              <a:t> </a:t>
            </a:r>
            <a:r>
              <a:rPr lang="en-US" sz="2400" b="1" dirty="0" err="1"/>
              <a:t>isu-isu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selayaknya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mendengarkan</a:t>
            </a:r>
            <a:r>
              <a:rPr lang="en-US" sz="2400" b="1" dirty="0"/>
              <a:t> </a:t>
            </a:r>
            <a:r>
              <a:rPr lang="en-US" sz="2400" b="1" dirty="0" err="1"/>
              <a:t>kebutuhan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konstituennya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03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5402" y="1975623"/>
            <a:ext cx="10007741" cy="3416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normatif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saluran</a:t>
            </a:r>
            <a:r>
              <a:rPr lang="en-US" sz="2400" b="1" dirty="0"/>
              <a:t> </a:t>
            </a:r>
            <a:r>
              <a:rPr lang="en-US" sz="2400" b="1" dirty="0" err="1"/>
              <a:t>aspirasi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demokrasi</a:t>
            </a:r>
            <a:r>
              <a:rPr lang="en-US" sz="2400" b="1" dirty="0"/>
              <a:t> </a:t>
            </a:r>
            <a:r>
              <a:rPr lang="en-US" sz="2400" b="1" dirty="0" err="1"/>
              <a:t>perwakilan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kenegaraan</a:t>
            </a:r>
            <a:r>
              <a:rPr lang="en-US" sz="2400" b="1" dirty="0"/>
              <a:t>. Hal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meliputi</a:t>
            </a:r>
            <a:r>
              <a:rPr lang="en-US" sz="2400" b="1" dirty="0"/>
              <a:t> </a:t>
            </a:r>
            <a:r>
              <a:rPr lang="en-US" sz="2400" b="1" dirty="0" err="1"/>
              <a:t>menempatkan</a:t>
            </a:r>
            <a:r>
              <a:rPr lang="en-US" sz="2400" b="1" dirty="0"/>
              <a:t> </a:t>
            </a:r>
            <a:r>
              <a:rPr lang="en-US" sz="2400" b="1" dirty="0" err="1"/>
              <a:t>perwakilan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,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control </a:t>
            </a:r>
            <a:r>
              <a:rPr lang="en-US" sz="2400" b="1" dirty="0" err="1"/>
              <a:t>atas</a:t>
            </a:r>
            <a:r>
              <a:rPr lang="en-US" sz="2400" b="1" dirty="0"/>
              <a:t> </a:t>
            </a:r>
            <a:r>
              <a:rPr lang="en-US" sz="2400" b="1" dirty="0" err="1"/>
              <a:t>jalannya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.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literatur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tradisional</a:t>
            </a:r>
            <a:r>
              <a:rPr lang="en-US" sz="2400" b="1" dirty="0"/>
              <a:t> </a:t>
            </a:r>
            <a:r>
              <a:rPr lang="en-US" sz="2400" b="1" dirty="0" err="1"/>
              <a:t>menganggap</a:t>
            </a:r>
            <a:r>
              <a:rPr lang="en-US" sz="2400" b="1" dirty="0"/>
              <a:t> </a:t>
            </a:r>
            <a:r>
              <a:rPr lang="en-US" sz="2400" b="1" dirty="0" err="1"/>
              <a:t>apa</a:t>
            </a:r>
            <a:r>
              <a:rPr lang="en-US" sz="2400" b="1" dirty="0"/>
              <a:t> yang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mengorganisasi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mengerahkan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Negara, </a:t>
            </a:r>
            <a:r>
              <a:rPr lang="en-US" sz="2400" b="1" dirty="0" err="1"/>
              <a:t>menyatukan</a:t>
            </a:r>
            <a:r>
              <a:rPr lang="en-US" sz="2400" b="1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kepentingan</a:t>
            </a:r>
            <a:r>
              <a:rPr lang="en-US" sz="2400" b="1" dirty="0"/>
              <a:t>, </a:t>
            </a:r>
            <a:r>
              <a:rPr lang="en-US" sz="2400" b="1" dirty="0" err="1"/>
              <a:t>mencari</a:t>
            </a:r>
            <a:r>
              <a:rPr lang="en-US" sz="2400" b="1" dirty="0"/>
              <a:t> </a:t>
            </a:r>
            <a:r>
              <a:rPr lang="en-US" sz="2400" b="1" dirty="0" err="1"/>
              <a:t>pemimpin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jabatan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, </a:t>
            </a:r>
            <a:r>
              <a:rPr lang="en-US" sz="2400" b="1" dirty="0" err="1"/>
              <a:t>memformulasikan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bertindak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penghubung</a:t>
            </a:r>
            <a:r>
              <a:rPr lang="en-US" sz="2400" b="1" dirty="0"/>
              <a:t> </a:t>
            </a:r>
            <a:r>
              <a:rPr lang="en-US" sz="2400" b="1" dirty="0" err="1"/>
              <a:t>penting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 </a:t>
            </a:r>
            <a:r>
              <a:rPr lang="en-US" sz="2400" b="1" dirty="0" err="1"/>
              <a:t>dan</a:t>
            </a:r>
            <a:r>
              <a:rPr lang="en-US" sz="2400" b="1" dirty="0"/>
              <a:t> Negara.</a:t>
            </a:r>
          </a:p>
        </p:txBody>
      </p:sp>
    </p:spTree>
    <p:extLst>
      <p:ext uri="{BB962C8B-B14F-4D97-AF65-F5344CB8AC3E}">
        <p14:creationId xmlns:p14="http://schemas.microsoft.com/office/powerpoint/2010/main" val="37874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5402" y="1975623"/>
            <a:ext cx="10007741" cy="3416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konstelasi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Negara,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praktis</a:t>
            </a:r>
            <a:r>
              <a:rPr lang="en-US" sz="2400" b="1" dirty="0"/>
              <a:t>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kepanjangan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.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jati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wadah</a:t>
            </a:r>
            <a:r>
              <a:rPr lang="en-US" sz="2400" b="1" dirty="0"/>
              <a:t> yang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menampung</a:t>
            </a:r>
            <a:r>
              <a:rPr lang="en-US" sz="2400" b="1" dirty="0"/>
              <a:t> </a:t>
            </a:r>
            <a:r>
              <a:rPr lang="en-US" sz="2400" b="1" dirty="0" err="1"/>
              <a:t>aspirasi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kader-kader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yang </a:t>
            </a:r>
            <a:r>
              <a:rPr lang="en-US" sz="2400" b="1" dirty="0" err="1"/>
              <a:t>duduk</a:t>
            </a:r>
            <a:r>
              <a:rPr lang="en-US" sz="2400" b="1" dirty="0"/>
              <a:t> di </a:t>
            </a:r>
            <a:r>
              <a:rPr lang="en-US" sz="2400" b="1" dirty="0" err="1"/>
              <a:t>kursi</a:t>
            </a:r>
            <a:r>
              <a:rPr lang="en-US" sz="2400" b="1" dirty="0"/>
              <a:t> </a:t>
            </a:r>
            <a:r>
              <a:rPr lang="en-US" sz="2400" b="1" dirty="0" err="1"/>
              <a:t>parlemen</a:t>
            </a:r>
            <a:r>
              <a:rPr lang="en-US" sz="2400" b="1" dirty="0"/>
              <a:t>/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mengartikan</a:t>
            </a:r>
            <a:r>
              <a:rPr lang="en-US" sz="2400" b="1" dirty="0"/>
              <a:t> </a:t>
            </a:r>
            <a:r>
              <a:rPr lang="en-US" sz="2400" b="1" dirty="0" err="1"/>
              <a:t>aspirasi-aspirasi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menyuarakan</a:t>
            </a:r>
            <a:r>
              <a:rPr lang="en-US" sz="2400" b="1" dirty="0"/>
              <a:t> </a:t>
            </a:r>
            <a:r>
              <a:rPr lang="en-US" sz="2400" b="1" dirty="0" err="1"/>
              <a:t>keinginan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membela</a:t>
            </a:r>
            <a:r>
              <a:rPr lang="en-US" sz="2400" b="1" dirty="0"/>
              <a:t> </a:t>
            </a:r>
            <a:r>
              <a:rPr lang="en-US" sz="2400" b="1" dirty="0" err="1"/>
              <a:t>kepentingan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890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5402" y="1975623"/>
            <a:ext cx="10007741" cy="3416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konstelasi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Negara,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praktis</a:t>
            </a:r>
            <a:r>
              <a:rPr lang="en-US" sz="2400" b="1" dirty="0"/>
              <a:t>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kepanjangan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.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jati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wadah</a:t>
            </a:r>
            <a:r>
              <a:rPr lang="en-US" sz="2400" b="1" dirty="0"/>
              <a:t> yang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menampung</a:t>
            </a:r>
            <a:r>
              <a:rPr lang="en-US" sz="2400" b="1" dirty="0"/>
              <a:t> </a:t>
            </a:r>
            <a:r>
              <a:rPr lang="en-US" sz="2400" b="1" dirty="0" err="1"/>
              <a:t>aspirasi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kader-kader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yang </a:t>
            </a:r>
            <a:r>
              <a:rPr lang="en-US" sz="2400" b="1" dirty="0" err="1"/>
              <a:t>duduk</a:t>
            </a:r>
            <a:r>
              <a:rPr lang="en-US" sz="2400" b="1" dirty="0"/>
              <a:t> di </a:t>
            </a:r>
            <a:r>
              <a:rPr lang="en-US" sz="2400" b="1" dirty="0" err="1"/>
              <a:t>kursi</a:t>
            </a:r>
            <a:r>
              <a:rPr lang="en-US" sz="2400" b="1" dirty="0"/>
              <a:t> </a:t>
            </a:r>
            <a:r>
              <a:rPr lang="en-US" sz="2400" b="1" dirty="0" err="1"/>
              <a:t>parlemen</a:t>
            </a:r>
            <a:r>
              <a:rPr lang="en-US" sz="2400" b="1" dirty="0"/>
              <a:t>/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mengartikan</a:t>
            </a:r>
            <a:r>
              <a:rPr lang="en-US" sz="2400" b="1" dirty="0"/>
              <a:t> </a:t>
            </a:r>
            <a:r>
              <a:rPr lang="en-US" sz="2400" b="1" dirty="0" err="1"/>
              <a:t>aspirasi-aspirasi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menyuarakan</a:t>
            </a:r>
            <a:r>
              <a:rPr lang="en-US" sz="2400" b="1" dirty="0"/>
              <a:t> </a:t>
            </a:r>
            <a:r>
              <a:rPr lang="en-US" sz="2400" b="1" dirty="0" err="1"/>
              <a:t>keinginan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membela</a:t>
            </a:r>
            <a:r>
              <a:rPr lang="en-US" sz="2400" b="1" dirty="0"/>
              <a:t> </a:t>
            </a:r>
            <a:r>
              <a:rPr lang="en-US" sz="2400" b="1" dirty="0" err="1"/>
              <a:t>kepentingan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523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586</Words>
  <Application>Microsoft Office PowerPoint</Application>
  <PresentationFormat>Widescreen</PresentationFormat>
  <Paragraphs>37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Bristle Brush Script Demo</vt:lpstr>
      <vt:lpstr>Calibri</vt:lpstr>
      <vt:lpstr>Calibri Light</vt:lpstr>
      <vt:lpstr>Gill Sans</vt:lpstr>
      <vt:lpstr>Lato</vt:lpstr>
      <vt:lpstr>Open Sans</vt:lpstr>
      <vt:lpstr>Open Sans Light</vt:lpstr>
      <vt:lpstr>Raleway</vt:lpstr>
      <vt:lpstr>Raleway Light</vt:lpstr>
      <vt:lpstr>Roboto Light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rasaza</dc:creator>
  <cp:lastModifiedBy>Tatik Rohmawati</cp:lastModifiedBy>
  <cp:revision>27</cp:revision>
  <dcterms:created xsi:type="dcterms:W3CDTF">2016-12-13T02:57:08Z</dcterms:created>
  <dcterms:modified xsi:type="dcterms:W3CDTF">2019-03-21T16:23:53Z</dcterms:modified>
</cp:coreProperties>
</file>