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0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74" autoAdjust="0"/>
    <p:restoredTop sz="94660"/>
  </p:normalViewPr>
  <p:slideViewPr>
    <p:cSldViewPr>
      <p:cViewPr>
        <p:scale>
          <a:sx n="60" d="100"/>
          <a:sy n="60" d="100"/>
        </p:scale>
        <p:origin x="-157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EC16-2B32-48A5-8833-DA2AED065BF8}" type="datetimeFigureOut">
              <a:rPr lang="id-ID" smtClean="0"/>
              <a:pPr/>
              <a:t>28/03/2013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21C8C-48C8-4144-AF11-4A89E3DDBB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1C8C-48C8-4144-AF11-4A89E3DDBB9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baseline="0">
                <a:solidFill>
                  <a:schemeClr val="tx1"/>
                </a:solidFill>
              </a:defRPr>
            </a:lvl1pPr>
            <a:lvl2pPr>
              <a:defRPr sz="3200" baseline="0">
                <a:solidFill>
                  <a:schemeClr val="tx1"/>
                </a:solidFill>
              </a:defRPr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 i="0" baseline="0"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66E395-9980-4D83-84B4-8C28DF2C0D5C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A75A71-FC33-4F80-927F-82B6991E8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Forte" pitchFamily="66" charset="0"/>
              </a:rPr>
              <a:t>Ukuran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Pemusatan</a:t>
            </a:r>
            <a:r>
              <a:rPr lang="en-US" smtClean="0">
                <a:latin typeface="Forte" pitchFamily="66" charset="0"/>
              </a:rPr>
              <a:t/>
            </a:r>
            <a:br>
              <a:rPr lang="en-US" smtClean="0">
                <a:latin typeface="Forte" pitchFamily="66" charset="0"/>
              </a:rPr>
            </a:br>
            <a:r>
              <a:rPr lang="en-US" smtClean="0">
                <a:latin typeface="Forte" pitchFamily="66" charset="0"/>
              </a:rPr>
              <a:t>- Data </a:t>
            </a:r>
            <a:r>
              <a:rPr lang="en-US" dirty="0" err="1" smtClean="0">
                <a:latin typeface="Forte" pitchFamily="66" charset="0"/>
              </a:rPr>
              <a:t>Berkelompok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Mistral" pitchFamily="66" charset="0"/>
            </a:endParaRPr>
          </a:p>
          <a:p>
            <a:endParaRPr lang="en-US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kuartil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</a:t>
            </a:r>
            <a:r>
              <a:rPr lang="en-US" dirty="0" err="1" smtClean="0"/>
              <a:t>ke</a:t>
            </a:r>
            <a:r>
              <a:rPr lang="en-US" dirty="0" smtClean="0"/>
              <a:t> - 6</a:t>
            </a:r>
            <a:endParaRPr lang="id-ID" dirty="0" smtClean="0"/>
          </a:p>
          <a:p>
            <a:r>
              <a:rPr lang="id-ID" dirty="0" smtClean="0"/>
              <a:t>Tentukan nilai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id-ID" dirty="0" smtClean="0"/>
              <a:t> 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257800" y="1828800"/>
          <a:ext cx="1782763" cy="985838"/>
        </p:xfrm>
        <a:graphic>
          <a:graphicData uri="http://schemas.openxmlformats.org/presentationml/2006/ole">
            <p:oleObj spid="_x0000_s8194" name="Equation" r:id="rId4" imgW="711000" imgH="39348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060825" y="3625850"/>
          <a:ext cx="4505325" cy="3014663"/>
        </p:xfrm>
        <a:graphic>
          <a:graphicData uri="http://schemas.openxmlformats.org/presentationml/2006/ole">
            <p:oleObj spid="_x0000_s8195" name="Equation" r:id="rId5" imgW="1803240" imgH="1206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desil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Lihat kolom Fk (frekuensi kumulatif)</a:t>
            </a:r>
          </a:p>
          <a:p>
            <a:pPr>
              <a:buNone/>
            </a:pPr>
            <a:r>
              <a:rPr lang="id-ID" dirty="0" smtClean="0"/>
              <a:t>	- Tentukan interval dimana </a:t>
            </a:r>
            <a:r>
              <a:rPr lang="en-US" dirty="0" smtClean="0"/>
              <a:t>D </a:t>
            </a:r>
            <a:r>
              <a:rPr lang="id-ID" dirty="0" smtClean="0"/>
              <a:t>berada</a:t>
            </a:r>
          </a:p>
          <a:p>
            <a:r>
              <a:rPr lang="id-ID" dirty="0" smtClean="0"/>
              <a:t>Tentukan nilai </a:t>
            </a:r>
            <a:r>
              <a:rPr lang="en-US" dirty="0" err="1" smtClean="0"/>
              <a:t>desil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id-ID" dirty="0" smtClean="0"/>
              <a:t> (</a:t>
            </a:r>
            <a:r>
              <a:rPr lang="en-US" dirty="0" smtClean="0"/>
              <a:t>1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29200" y="1828800"/>
          <a:ext cx="785813" cy="974725"/>
        </p:xfrm>
        <a:graphic>
          <a:graphicData uri="http://schemas.openxmlformats.org/presentationml/2006/ole">
            <p:oleObj spid="_x0000_s9218" name="Equation" r:id="rId4" imgW="317160" imgH="3934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022725" y="4648200"/>
          <a:ext cx="4543425" cy="1208088"/>
        </p:xfrm>
        <a:graphic>
          <a:graphicData uri="http://schemas.openxmlformats.org/presentationml/2006/ole">
            <p:oleObj spid="_x0000_s9219" name="Equation" r:id="rId5" imgW="18158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desil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6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smtClean="0"/>
              <a:t>D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</a:t>
            </a:r>
            <a:r>
              <a:rPr lang="en-US" dirty="0" err="1" smtClean="0"/>
              <a:t>ke</a:t>
            </a:r>
            <a:r>
              <a:rPr lang="en-US" dirty="0" smtClean="0"/>
              <a:t> - 6</a:t>
            </a:r>
            <a:endParaRPr lang="id-ID" dirty="0" smtClean="0"/>
          </a:p>
          <a:p>
            <a:r>
              <a:rPr lang="id-ID" dirty="0" smtClean="0"/>
              <a:t>Tentukan nilai </a:t>
            </a:r>
            <a:r>
              <a:rPr lang="en-US" dirty="0" smtClean="0"/>
              <a:t>D</a:t>
            </a:r>
            <a:r>
              <a:rPr lang="en-US" baseline="-25000" dirty="0" smtClean="0"/>
              <a:t>6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id-ID" dirty="0" smtClean="0"/>
              <a:t> 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181600" y="1828800"/>
          <a:ext cx="1782762" cy="985837"/>
        </p:xfrm>
        <a:graphic>
          <a:graphicData uri="http://schemas.openxmlformats.org/presentationml/2006/ole">
            <p:oleObj spid="_x0000_s10242" name="Equation" r:id="rId4" imgW="711000" imgH="39348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930650" y="3625850"/>
          <a:ext cx="4543425" cy="2922588"/>
        </p:xfrm>
        <a:graphic>
          <a:graphicData uri="http://schemas.openxmlformats.org/presentationml/2006/ole">
            <p:oleObj spid="_x0000_s10244" name="Equation" r:id="rId5" imgW="181584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Persentil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Lihat kolom Fk (frekuensi kumulatif)</a:t>
            </a:r>
          </a:p>
          <a:p>
            <a:pPr>
              <a:buNone/>
            </a:pPr>
            <a:r>
              <a:rPr lang="id-ID" dirty="0" smtClean="0"/>
              <a:t>	- Tentukan interval dimana </a:t>
            </a:r>
            <a:r>
              <a:rPr lang="en-US" dirty="0" smtClean="0"/>
              <a:t>P </a:t>
            </a:r>
            <a:r>
              <a:rPr lang="id-ID" dirty="0" smtClean="0"/>
              <a:t>berada</a:t>
            </a:r>
          </a:p>
          <a:p>
            <a:r>
              <a:rPr lang="id-ID" dirty="0" smtClean="0"/>
              <a:t>Tentukan nilai </a:t>
            </a:r>
            <a:r>
              <a:rPr lang="en-US" dirty="0" err="1" smtClean="0"/>
              <a:t>persentil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id-ID" dirty="0" smtClean="0"/>
              <a:t> (</a:t>
            </a:r>
            <a:r>
              <a:rPr lang="en-US" dirty="0" smtClean="0"/>
              <a:t>1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029200" y="1828800"/>
          <a:ext cx="795338" cy="985838"/>
        </p:xfrm>
        <a:graphic>
          <a:graphicData uri="http://schemas.openxmlformats.org/presentationml/2006/ole">
            <p:oleObj spid="_x0000_s11267" name="Equation" r:id="rId4" imgW="317160" imgH="39348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038600" y="4900613"/>
          <a:ext cx="4451350" cy="1271587"/>
        </p:xfrm>
        <a:graphic>
          <a:graphicData uri="http://schemas.openxmlformats.org/presentationml/2006/ole">
            <p:oleObj spid="_x0000_s11268" name="Equation" r:id="rId5" imgW="17776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Persentil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P</a:t>
            </a:r>
            <a:r>
              <a:rPr lang="en-US" baseline="-25000" dirty="0" smtClean="0"/>
              <a:t>80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smtClean="0"/>
              <a:t>P</a:t>
            </a:r>
            <a:r>
              <a:rPr lang="en-US" baseline="-25000" dirty="0" smtClean="0"/>
              <a:t>80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interval </a:t>
            </a:r>
            <a:r>
              <a:rPr lang="en-US" dirty="0" err="1" smtClean="0"/>
              <a:t>ke</a:t>
            </a:r>
            <a:r>
              <a:rPr lang="en-US" dirty="0" smtClean="0"/>
              <a:t> - 6</a:t>
            </a:r>
            <a:endParaRPr lang="id-ID" dirty="0" smtClean="0"/>
          </a:p>
          <a:p>
            <a:r>
              <a:rPr lang="id-ID" dirty="0" smtClean="0"/>
              <a:t>Tentukan nilai </a:t>
            </a:r>
            <a:r>
              <a:rPr lang="en-US" dirty="0" smtClean="0"/>
              <a:t>P</a:t>
            </a:r>
            <a:r>
              <a:rPr lang="en-US" baseline="-25000" dirty="0" smtClean="0"/>
              <a:t>80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id-ID" dirty="0" smtClean="0"/>
              <a:t> (</a:t>
            </a:r>
            <a:r>
              <a:rPr lang="en-US" dirty="0" smtClean="0"/>
              <a:t>2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0" y="1828800"/>
          <a:ext cx="3025775" cy="987425"/>
        </p:xfrm>
        <a:graphic>
          <a:graphicData uri="http://schemas.openxmlformats.org/presentationml/2006/ole">
            <p:oleObj spid="_x0000_s12290" name="Equation" r:id="rId4" imgW="1206360" imgH="39348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200525" y="3581400"/>
          <a:ext cx="4441825" cy="3014663"/>
        </p:xfrm>
        <a:graphic>
          <a:graphicData uri="http://schemas.openxmlformats.org/presentationml/2006/ole">
            <p:oleObj spid="_x0000_s12291" name="Equation" r:id="rId5" imgW="1777680" imgH="1206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120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Hitunglah</a:t>
            </a:r>
            <a:r>
              <a:rPr lang="en-US" dirty="0" smtClean="0"/>
              <a:t> mean, median, modus,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lima..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1444625"/>
          <a:ext cx="40417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2438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Ujian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Banyaknya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– 49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– 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413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457200" y="1066800"/>
          <a:ext cx="40417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2438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Ujian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Banyaknya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– 39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– 49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– 59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r>
                        <a:rPr lang="en-US" baseline="0" dirty="0" smtClean="0"/>
                        <a:t> – 69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– 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–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09914"/>
            <a:ext cx="8229600" cy="392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Rata-rata :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1766887"/>
          <a:ext cx="2220913" cy="1204913"/>
        </p:xfrm>
        <a:graphic>
          <a:graphicData uri="http://schemas.openxmlformats.org/presentationml/2006/ole">
            <p:oleObj spid="_x0000_s2050" name="Equation" r:id="rId4" imgW="888840" imgH="4824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60650" y="3690938"/>
          <a:ext cx="2538413" cy="984250"/>
        </p:xfrm>
        <a:graphic>
          <a:graphicData uri="http://schemas.openxmlformats.org/presentationml/2006/ole">
            <p:oleObj spid="_x0000_s2052" name="Equation" r:id="rId5" imgW="1015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median :</a:t>
            </a:r>
          </a:p>
          <a:p>
            <a:pPr>
              <a:buNone/>
            </a:pPr>
            <a:r>
              <a:rPr lang="id-ID" dirty="0" smtClean="0"/>
              <a:t>	- Lihat kolom Fk (frekuensi kumulatif)</a:t>
            </a:r>
          </a:p>
          <a:p>
            <a:pPr>
              <a:buNone/>
            </a:pPr>
            <a:r>
              <a:rPr lang="id-ID" dirty="0" smtClean="0"/>
              <a:t>	- Tentukan titik tengah dari jumlah data</a:t>
            </a:r>
          </a:p>
          <a:p>
            <a:pPr>
              <a:buNone/>
            </a:pPr>
            <a:r>
              <a:rPr lang="id-ID" dirty="0" smtClean="0"/>
              <a:t>	- Tentukan interval dimana titik tengah berada</a:t>
            </a:r>
          </a:p>
          <a:p>
            <a:r>
              <a:rPr lang="id-ID" dirty="0" smtClean="0"/>
              <a:t>Tentukan nilai median: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Median (1)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4343400"/>
          <a:ext cx="5813425" cy="1206500"/>
        </p:xfrm>
        <a:graphic>
          <a:graphicData uri="http://schemas.openxmlformats.org/presentationml/2006/ole">
            <p:oleObj spid="_x0000_s3074" name="Equation" r:id="rId4" imgW="2323800" imgH="4824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239000" y="2624137"/>
          <a:ext cx="1152525" cy="576263"/>
        </p:xfrm>
        <a:graphic>
          <a:graphicData uri="http://schemas.openxmlformats.org/presentationml/2006/ole">
            <p:oleObj spid="_x0000_s3075" name="Equation" r:id="rId5" imgW="457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Letak median :</a:t>
            </a:r>
          </a:p>
          <a:p>
            <a:endParaRPr lang="id-ID" dirty="0" smtClean="0"/>
          </a:p>
          <a:p>
            <a:r>
              <a:rPr lang="id-ID" dirty="0" smtClean="0"/>
              <a:t>Median terletak pada interval ke – 5</a:t>
            </a:r>
          </a:p>
          <a:p>
            <a:r>
              <a:rPr lang="id-ID" dirty="0" smtClean="0"/>
              <a:t>Nilai median :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Median (2)</a:t>
            </a:r>
            <a:endParaRPr lang="id-ID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352800" y="1557338"/>
          <a:ext cx="1727200" cy="576262"/>
        </p:xfrm>
        <a:graphic>
          <a:graphicData uri="http://schemas.openxmlformats.org/presentationml/2006/ole">
            <p:oleObj spid="_x0000_s4098" name="Equation" r:id="rId4" imgW="68580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68575" y="3276600"/>
          <a:ext cx="5813425" cy="2859088"/>
        </p:xfrm>
        <a:graphic>
          <a:graphicData uri="http://schemas.openxmlformats.org/presentationml/2006/ole">
            <p:oleObj spid="_x0000_s4100" name="Equation" r:id="rId5" imgW="23238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Tentukan letak modus :</a:t>
            </a:r>
          </a:p>
          <a:p>
            <a:pPr>
              <a:buNone/>
            </a:pPr>
            <a:r>
              <a:rPr lang="id-ID" sz="2800" dirty="0" smtClean="0"/>
              <a:t>	- Lihat kolom f (frekuensi)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- Tentukan frekuensi terbesar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- Tentukan interval dimana f terbesar berada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r>
              <a:rPr lang="id-ID" sz="2800" dirty="0" smtClean="0"/>
              <a:t>Tentukan nilai modus :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Modus ( 1)</a:t>
            </a:r>
            <a:endParaRPr lang="id-ID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895600" y="3863975"/>
          <a:ext cx="5786438" cy="2384425"/>
        </p:xfrm>
        <a:graphic>
          <a:graphicData uri="http://schemas.openxmlformats.org/presentationml/2006/ole">
            <p:oleObj spid="_x0000_s5122" name="Equation" r:id="rId4" imgW="2311200" imgH="952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Letak modus : frekuensi terbesar = 20</a:t>
            </a:r>
          </a:p>
          <a:p>
            <a:r>
              <a:rPr lang="id-ID" dirty="0" smtClean="0"/>
              <a:t>Modus terletak pada interval ke – 6</a:t>
            </a:r>
          </a:p>
          <a:p>
            <a:r>
              <a:rPr lang="id-ID" dirty="0" smtClean="0"/>
              <a:t>Nilai modus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Modus (2)</a:t>
            </a:r>
            <a:endParaRPr lang="id-ID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62287" y="2986087"/>
          <a:ext cx="5776913" cy="3490913"/>
        </p:xfrm>
        <a:graphic>
          <a:graphicData uri="http://schemas.openxmlformats.org/presentationml/2006/ole">
            <p:oleObj spid="_x0000_s6146" name="Equation" r:id="rId4" imgW="231120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letak </a:t>
            </a:r>
            <a:r>
              <a:rPr lang="en-US" dirty="0" err="1" smtClean="0"/>
              <a:t>kuartil</a:t>
            </a:r>
            <a:r>
              <a:rPr lang="id-ID" dirty="0" smtClean="0"/>
              <a:t> 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Lihat kolom Fk (frekuensi kumulatif)</a:t>
            </a:r>
          </a:p>
          <a:p>
            <a:pPr>
              <a:buNone/>
            </a:pPr>
            <a:r>
              <a:rPr lang="id-ID" dirty="0" smtClean="0"/>
              <a:t>	- Tentukan interval dimana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id-ID" dirty="0" smtClean="0"/>
              <a:t>berada</a:t>
            </a:r>
          </a:p>
          <a:p>
            <a:r>
              <a:rPr lang="id-ID" dirty="0" smtClean="0"/>
              <a:t>Tentukan nilai </a:t>
            </a:r>
            <a:r>
              <a:rPr lang="en-US" dirty="0" err="1" smtClean="0"/>
              <a:t>kuartil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id-ID" dirty="0" smtClean="0"/>
              <a:t> (1)</a:t>
            </a:r>
            <a:endParaRPr lang="id-ID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73650" y="1828800"/>
          <a:ext cx="793750" cy="984250"/>
        </p:xfrm>
        <a:graphic>
          <a:graphicData uri="http://schemas.openxmlformats.org/presentationml/2006/ole">
            <p:oleObj spid="_x0000_s7170" name="Equation" r:id="rId4" imgW="31716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51275" y="4800600"/>
          <a:ext cx="4510088" cy="1270000"/>
        </p:xfrm>
        <a:graphic>
          <a:graphicData uri="http://schemas.openxmlformats.org/presentationml/2006/ole">
            <p:oleObj spid="_x0000_s7171" name="Equation" r:id="rId5" imgW="18032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</TotalTime>
  <Words>259</Words>
  <Application>Microsoft Office PowerPoint</Application>
  <PresentationFormat>On-screen Show (4:3)</PresentationFormat>
  <Paragraphs>119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Concourse</vt:lpstr>
      <vt:lpstr>Equation</vt:lpstr>
      <vt:lpstr>Microsoft Equation 3.0</vt:lpstr>
      <vt:lpstr>Ukuran Pemusatan - Data Berkelompok</vt:lpstr>
      <vt:lpstr>Fungsi </vt:lpstr>
      <vt:lpstr>Contoh – Tabel Distribusi Frekuensi</vt:lpstr>
      <vt:lpstr>Rata-rata (Mean)</vt:lpstr>
      <vt:lpstr>Median (1)</vt:lpstr>
      <vt:lpstr>Median (2)</vt:lpstr>
      <vt:lpstr>Modus ( 1)</vt:lpstr>
      <vt:lpstr>Modus (2)</vt:lpstr>
      <vt:lpstr>Kuartil (1)</vt:lpstr>
      <vt:lpstr>Kuartil (2)</vt:lpstr>
      <vt:lpstr>Desil (1)</vt:lpstr>
      <vt:lpstr>Desil (2)</vt:lpstr>
      <vt:lpstr>Persentil (1)</vt:lpstr>
      <vt:lpstr>Persentil (2)</vt:lpstr>
      <vt:lpstr>Latihan Soal</vt:lpstr>
      <vt:lpstr>Solusi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 (2)</dc:title>
  <dc:creator>Teknik Industri</dc:creator>
  <cp:lastModifiedBy>Teknik Industri</cp:lastModifiedBy>
  <cp:revision>33</cp:revision>
  <dcterms:created xsi:type="dcterms:W3CDTF">2011-10-24T04:04:49Z</dcterms:created>
  <dcterms:modified xsi:type="dcterms:W3CDTF">2013-03-28T01:32:07Z</dcterms:modified>
</cp:coreProperties>
</file>