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75" r:id="rId2"/>
    <p:sldId id="266" r:id="rId3"/>
    <p:sldId id="276" r:id="rId4"/>
    <p:sldId id="277" r:id="rId5"/>
    <p:sldId id="278" r:id="rId6"/>
    <p:sldId id="267" r:id="rId7"/>
    <p:sldId id="268" r:id="rId8"/>
    <p:sldId id="271" r:id="rId9"/>
    <p:sldId id="272" r:id="rId10"/>
    <p:sldId id="273" r:id="rId11"/>
    <p:sldId id="274" r:id="rId12"/>
    <p:sldId id="269" r:id="rId13"/>
    <p:sldId id="270" r:id="rId14"/>
    <p:sldId id="279" r:id="rId15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96" autoAdjust="0"/>
  </p:normalViewPr>
  <p:slideViewPr>
    <p:cSldViewPr>
      <p:cViewPr varScale="1">
        <p:scale>
          <a:sx n="67" d="100"/>
          <a:sy n="67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40887-F92B-44E9-AF55-C56ED206C4BB}" type="datetimeFigureOut">
              <a:rPr lang="id-ID" smtClean="0"/>
              <a:t>24/03/2019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2E0DD-530A-432B-A8EB-6B0520C4BE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2861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DE2D7-3D2E-4841-A83A-D31D60D78D5E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52800"/>
            <a:ext cx="8610600" cy="2206752"/>
          </a:xfrm>
        </p:spPr>
        <p:txBody>
          <a:bodyPr>
            <a:normAutofit/>
          </a:bodyPr>
          <a:lstStyle/>
          <a:p>
            <a:pPr marL="900113" indent="-900113"/>
            <a:r>
              <a:rPr lang="id-ID" sz="3600" dirty="0" smtClean="0"/>
              <a:t>BY. Dr. Desayu Eka Surya, S.Sos., M.Si.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KEPRIBADIAN</a:t>
            </a:r>
            <a:endParaRPr lang="id-ID" sz="4800" b="1" dirty="0"/>
          </a:p>
        </p:txBody>
      </p:sp>
    </p:spTree>
    <p:extLst>
      <p:ext uri="{BB962C8B-B14F-4D97-AF65-F5344CB8AC3E}">
        <p14:creationId xmlns:p14="http://schemas.microsoft.com/office/powerpoint/2010/main" val="24343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indent="-325438" algn="just">
              <a:buNone/>
            </a:pPr>
            <a:r>
              <a:rPr lang="en-US" dirty="0" smtClean="0"/>
              <a:t>7. AGAR KITA MEMPEROLEH PEMAHAMAN TENTANG ARTI DAN MAKNA KETANGGUHAN DIRI DALAM MENCAPAI KEBERHASILAN DALAM KEHIDUPAN.</a:t>
            </a:r>
          </a:p>
          <a:p>
            <a:pPr marL="442913" indent="-325438" algn="just">
              <a:buNone/>
            </a:pPr>
            <a:r>
              <a:rPr lang="en-US" dirty="0" smtClean="0"/>
              <a:t>8. AGAR DIPEROLEH PEMAHAMAN TENTANG ARTI DAN MAKNA KREATIVITAS DALAM MENAPAK KARIR DAN JUGA DALAM UPAYA PENINGKATAN KUALITAS KEMAMPUAN INTELEKTUAL.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442913" indent="-325438">
              <a:buNone/>
            </a:pPr>
            <a:r>
              <a:rPr lang="en-US" dirty="0" smtClean="0"/>
              <a:t>9. AGAR DIPEROLEH PEMAHAMAN TENTANG ARTI DAN MAKNA PENYESUAIAN DIRI DIDALAM LINGKUNGAN KERJA, SOSIAL DAN DIMANA SAJA BERADA.</a:t>
            </a:r>
          </a:p>
          <a:p>
            <a:pPr marL="442913" indent="-325438">
              <a:buNone/>
            </a:pPr>
            <a:r>
              <a:rPr lang="en-US" dirty="0" smtClean="0"/>
              <a:t>10. AGAR KITA MAU DAN MAMPU BERSAING DENGAN DIRI KITA SENDIRI, MAKSUDNYA KITA SADAR MAU MENINGKATKAN, MENGOPTIMALKAN POTENSI, BAKAT ,DAN KEMAMPUAN YANG KITA MILIKI.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KONSEPSI PENGEMBANGAN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RANAH KOGNITIF</a:t>
            </a:r>
          </a:p>
          <a:p>
            <a:r>
              <a:rPr lang="en-US" dirty="0" smtClean="0"/>
              <a:t>2. RANAH AFEKTIF</a:t>
            </a:r>
          </a:p>
          <a:p>
            <a:r>
              <a:rPr lang="en-US" dirty="0" smtClean="0"/>
              <a:t>3. RANAH PSIKOMOTORIK</a:t>
            </a:r>
          </a:p>
          <a:p>
            <a:r>
              <a:rPr lang="en-US" dirty="0" smtClean="0"/>
              <a:t>4. RANAH INTERAKTIF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EVALUASI PENGEMBANGAN DIRI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EVALUASI :</a:t>
            </a:r>
          </a:p>
          <a:p>
            <a:r>
              <a:rPr lang="en-US" dirty="0" smtClean="0"/>
              <a:t>1. KEMAMPUAN / POTENSI</a:t>
            </a:r>
          </a:p>
          <a:p>
            <a:r>
              <a:rPr lang="en-US" dirty="0" smtClean="0"/>
              <a:t>2. MENETAPKAN TUJUAN</a:t>
            </a:r>
          </a:p>
          <a:p>
            <a:r>
              <a:rPr lang="en-US" dirty="0" smtClean="0"/>
              <a:t>3. MEWUJUDKAN RENCANA</a:t>
            </a:r>
          </a:p>
          <a:p>
            <a:endParaRPr lang="en-US" dirty="0" smtClean="0"/>
          </a:p>
          <a:p>
            <a:r>
              <a:rPr lang="en-US" dirty="0" smtClean="0"/>
              <a:t>SETELAH MENGEVALUASI KEMAMPUAN DAN POTENSI DAN MENEKUNI BIDANG YANG KITA MINATI, HASILNYA KITA AKAN MENGHARGAI DIRI SENDIRI DAN BAHAGIA……………..!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8229600" cy="1252728"/>
          </a:xfrm>
        </p:spPr>
        <p:txBody>
          <a:bodyPr/>
          <a:lstStyle/>
          <a:p>
            <a:pPr algn="ctr"/>
            <a:r>
              <a:rPr lang="id-ID" dirty="0" smtClean="0"/>
              <a:t>TERIMAKASIH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182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EMPAT CORAK DASAR KEPRIBADIAN YANG MENYANGKUT WATAK SANGAU</a:t>
            </a:r>
            <a:r>
              <a:rPr lang="id-ID" sz="2800" dirty="0" smtClean="0"/>
              <a:t>INES</a:t>
            </a:r>
            <a:r>
              <a:rPr lang="en-US" sz="2800" dirty="0" smtClean="0"/>
              <a:t> TEMPERAMEN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id-ID" sz="5100" dirty="0" smtClean="0"/>
              <a:t>I. </a:t>
            </a:r>
            <a:r>
              <a:rPr lang="en-US" sz="5100" dirty="0" smtClean="0"/>
              <a:t>SANGUINE</a:t>
            </a:r>
            <a:r>
              <a:rPr lang="id-ID" dirty="0" smtClean="0"/>
              <a:t> atau Superstar </a:t>
            </a:r>
          </a:p>
          <a:p>
            <a:pPr marL="118872" indent="0">
              <a:buNone/>
            </a:pPr>
            <a:r>
              <a:rPr lang="id-ID" dirty="0" smtClean="0"/>
              <a:t>adalah kepribadian yang memiliki sifat yang: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Cenderung populer dan disenangi banyak orang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Hidup penuh kebahagian, berbunga dan warna warni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Terbuka dan Senang berbicara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Gejolak emosinya bergelombang dan transparan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Senang menolong orang lain tapi tidak dapat dijadikan sandaran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Sejenak bahagia, sejenak sedih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Sedikit pelupa, susah konsentrasi, </a:t>
            </a:r>
            <a:r>
              <a:rPr lang="id-ID" dirty="0" smtClean="0"/>
              <a:t>berpikir pendek </a:t>
            </a:r>
            <a:r>
              <a:rPr lang="id-ID" dirty="0" smtClean="0"/>
              <a:t>dan susah diatur Kurang mampu disiplin dengan waktu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Sering lupa sama janji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Agak sulit membuat panning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Mengerjakan sesuatu tidak sampai tuntas.</a:t>
            </a:r>
          </a:p>
          <a:p>
            <a:pPr>
              <a:buFont typeface="Arial" charset="0"/>
              <a:buChar char="•"/>
            </a:pPr>
            <a:endParaRPr lang="id-ID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</a:t>
            </a:r>
            <a:r>
              <a:rPr lang="id-ID" dirty="0" smtClean="0"/>
              <a:t>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id-ID" dirty="0" smtClean="0"/>
              <a:t>II. </a:t>
            </a:r>
            <a:r>
              <a:rPr lang="en-US" b="1" dirty="0" smtClean="0"/>
              <a:t>CHOLERIC</a:t>
            </a:r>
            <a:r>
              <a:rPr lang="id-ID" dirty="0" smtClean="0"/>
              <a:t> atau si Kuat</a:t>
            </a:r>
            <a:endParaRPr lang="en-US" dirty="0"/>
          </a:p>
          <a:p>
            <a:pPr marL="118872" indent="0">
              <a:buNone/>
            </a:pPr>
            <a:r>
              <a:rPr lang="id-ID" dirty="0" smtClean="0"/>
              <a:t>Adalah kepribadian dengan sifat: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Senang dengan tantangan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Suka berpetualang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Tegas dan kuat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Suka sekali mengatur orang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Tidak menyukai penonton dalam aktifitasnya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Orang yang selalu berusaha menghindar dan menjauh agar tidak menjadi korban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Baginya tidak ada yang tidak mungkin dilakukan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08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id-ID" dirty="0" smtClean="0"/>
              <a:t>III. </a:t>
            </a:r>
            <a:r>
              <a:rPr lang="en-US" dirty="0"/>
              <a:t>. </a:t>
            </a:r>
            <a:r>
              <a:rPr lang="en-US" dirty="0" smtClean="0"/>
              <a:t>MELANCHOLY</a:t>
            </a:r>
            <a:r>
              <a:rPr lang="id-ID" dirty="0" smtClean="0"/>
              <a:t> atau si Sempurna</a:t>
            </a:r>
            <a:endParaRPr lang="en-US" dirty="0"/>
          </a:p>
          <a:p>
            <a:pPr marL="118872" indent="0">
              <a:buNone/>
            </a:pPr>
            <a:r>
              <a:rPr lang="id-ID" dirty="0" smtClean="0"/>
              <a:t>Adalah kepribadian dg sifat: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Kepribadian yang berseberangan dengan sanguinis, Memiliki sifat introvert, pemikir dan pesimis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Serba teratur, rapi, terjadwal dan terpola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Pada umumnya mereka suka dg fakta2, data2, angka2 dan sering kali berpikir secara mendalam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Ingin serba sempurna</a:t>
            </a:r>
          </a:p>
          <a:p>
            <a:pPr>
              <a:buFont typeface="Arial" charset="0"/>
              <a:buChar char="•"/>
            </a:pPr>
            <a:endParaRPr lang="id-ID" dirty="0" smtClean="0"/>
          </a:p>
          <a:p>
            <a:pPr marL="118872" indent="0">
              <a:buNone/>
            </a:pPr>
            <a:endParaRPr lang="id-ID" dirty="0" smtClean="0"/>
          </a:p>
          <a:p>
            <a:pPr marL="118872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016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id-ID" dirty="0" smtClean="0"/>
              <a:t>IV. </a:t>
            </a:r>
            <a:r>
              <a:rPr lang="id-ID" b="1" dirty="0" smtClean="0"/>
              <a:t>PLEGMATIS</a:t>
            </a:r>
            <a:r>
              <a:rPr lang="id-ID" dirty="0" smtClean="0"/>
              <a:t> </a:t>
            </a:r>
            <a:r>
              <a:rPr lang="id-ID" dirty="0" smtClean="0"/>
              <a:t>Si Cinta Kedamaian</a:t>
            </a:r>
          </a:p>
          <a:p>
            <a:pPr marL="118872" indent="0">
              <a:buNone/>
            </a:pPr>
            <a:r>
              <a:rPr lang="id-ID" dirty="0" smtClean="0"/>
              <a:t>Adalah kepribadian dengan sifat: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Tidak suka dengan terjadinya konflik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Rela rugi atau sakit asal masalah tidak berkepanjangan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Kurang bersemangat, kurang teratur dan serba dingin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Serba diam dan kalem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Menjadi pendengar yang baik</a:t>
            </a:r>
          </a:p>
          <a:p>
            <a:pPr>
              <a:buFont typeface="Arial" charset="0"/>
              <a:buChar char="•"/>
            </a:pPr>
            <a:r>
              <a:rPr lang="id-ID" dirty="0" smtClean="0"/>
              <a:t>Menyelesaikan masalah selalu ditunda-tunda</a:t>
            </a:r>
          </a:p>
          <a:p>
            <a:pPr marL="118872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691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PENGEMBANGAN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“JIKA KITA TIDAK BERUBAH, KITA TIDAK AKAN BERTUMBUH. JIKA KITA BERTUMBUH, KITA BELUM BENAR – BENAR HIDUP “</a:t>
            </a:r>
          </a:p>
          <a:p>
            <a:endParaRPr lang="en-US" dirty="0" smtClean="0"/>
          </a:p>
          <a:p>
            <a:pPr lvl="8">
              <a:buNone/>
            </a:pPr>
            <a:r>
              <a:rPr lang="en-US" dirty="0" smtClean="0"/>
              <a:t>                                    </a:t>
            </a:r>
            <a:r>
              <a:rPr lang="en-US" b="1" dirty="0" smtClean="0"/>
              <a:t>(GAIL SHEEBY)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LATAR BELAKANG DIPERLUKANNYA PENGEMBANGAN DIRI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MENURUT CONNY SETIAWAN :</a:t>
            </a:r>
          </a:p>
          <a:p>
            <a:pPr marL="118872" indent="0">
              <a:buNone/>
            </a:pPr>
            <a:r>
              <a:rPr lang="en-US" dirty="0" smtClean="0"/>
              <a:t>MENGEMUKAKAN BAHWA MANUSIA HIDUP ANTARA DUA KUTUB EKSISTENSI, YAITU :</a:t>
            </a:r>
            <a:endParaRPr lang="id-ID" dirty="0" smtClean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1. EKSISTENSI INDIVIDUAL</a:t>
            </a:r>
          </a:p>
          <a:p>
            <a:r>
              <a:rPr lang="en-US" dirty="0" smtClean="0"/>
              <a:t>2. EKSISTENSI SOSIAL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MANFAAT MEMPELAJARI PENGEMBANGAN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423863" algn="just">
              <a:buNone/>
            </a:pPr>
            <a:r>
              <a:rPr lang="en-US" dirty="0" smtClean="0"/>
              <a:t>1. AGAR DIPEROLEH PEMAHAMAN YANG LEBIH BAIK MENGENAI KEKUATAN – KEKUATAN YANG KITA MILIKI.</a:t>
            </a:r>
          </a:p>
          <a:p>
            <a:pPr marL="542925" indent="-425450" algn="just">
              <a:buNone/>
            </a:pPr>
            <a:r>
              <a:rPr lang="en-US" dirty="0" smtClean="0"/>
              <a:t>2.</a:t>
            </a:r>
            <a:r>
              <a:rPr lang="id-ID" dirty="0" smtClean="0"/>
              <a:t> </a:t>
            </a:r>
            <a:r>
              <a:rPr lang="en-US" dirty="0" smtClean="0"/>
              <a:t>AGAR </a:t>
            </a:r>
            <a:r>
              <a:rPr lang="en-US" dirty="0" smtClean="0"/>
              <a:t>KITA MEMAHAMI KELEMAHAN – KELEMAHAN YANG ADA DI DALAM DIRI KITA.</a:t>
            </a:r>
          </a:p>
          <a:p>
            <a:pPr marL="442913" indent="-325438" algn="just">
              <a:buNone/>
            </a:pPr>
            <a:r>
              <a:rPr lang="en-US" dirty="0" smtClean="0"/>
              <a:t>3.</a:t>
            </a:r>
            <a:r>
              <a:rPr lang="id-ID" dirty="0"/>
              <a:t>	</a:t>
            </a:r>
            <a:r>
              <a:rPr lang="en-US" dirty="0" smtClean="0"/>
              <a:t>AGAR </a:t>
            </a:r>
            <a:r>
              <a:rPr lang="en-US" dirty="0" smtClean="0"/>
              <a:t>KITA LEBIH MEMAHAMI , MENYADARI BAHWA KITA MEMILIKI ESSENTIAL INNER NATURE.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425450" algn="just">
              <a:buNone/>
            </a:pPr>
            <a:r>
              <a:rPr lang="en-US" dirty="0" smtClean="0"/>
              <a:t>4. AGAR KITA MEMAHAMI MAKNA MOTIVASI DALAM UPAYA MEWUJUDKAN CITA-CITA KITA.</a:t>
            </a:r>
          </a:p>
          <a:p>
            <a:pPr marL="542925" indent="-425450" algn="just">
              <a:buNone/>
            </a:pPr>
            <a:r>
              <a:rPr lang="en-US" dirty="0" smtClean="0"/>
              <a:t>5. AGAR KITA MEMAHAMI MAKNA DISIPLIN DALAM KEHIDUPAN KITA.</a:t>
            </a:r>
          </a:p>
          <a:p>
            <a:pPr marL="542925" indent="-425450" algn="just">
              <a:buNone/>
            </a:pPr>
            <a:r>
              <a:rPr lang="en-US" dirty="0" smtClean="0"/>
              <a:t>6.AGAR </a:t>
            </a:r>
            <a:r>
              <a:rPr lang="en-US" dirty="0" smtClean="0"/>
              <a:t>KITA MEMAHAMI MAKNA KEPERCAYAAN DIRI DALAM KEHIDUPAN PRIBADI KITA.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1341</TotalTime>
  <Words>531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BY. Dr. Desayu Eka Surya, S.Sos., M.Si.</vt:lpstr>
      <vt:lpstr>EMPAT CORAK DASAR KEPRIBADIAN YANG MENYANGKUT WATAK SANGAUINES TEMPERAMEN</vt:lpstr>
      <vt:lpstr>Lanjutan</vt:lpstr>
      <vt:lpstr>Lanjutan....</vt:lpstr>
      <vt:lpstr>Lanjutan</vt:lpstr>
      <vt:lpstr>PENGEMBANGAN DIRI</vt:lpstr>
      <vt:lpstr>LATAR BELAKANG DIPERLUKANNYA PENGEMBANGAN DIRI</vt:lpstr>
      <vt:lpstr>MANFAAT MEMPELAJARI PENGEMBANGAN DIRI</vt:lpstr>
      <vt:lpstr>LANJUTAN </vt:lpstr>
      <vt:lpstr>LANJUTAN</vt:lpstr>
      <vt:lpstr>LANJUTAN</vt:lpstr>
      <vt:lpstr>KONSEPSI PENGEMBANGAN DIRI</vt:lpstr>
      <vt:lpstr>EVALUASI PENGEMBANGAN DIRI !!!</vt:lpstr>
      <vt:lpstr>TERIMAKASIH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 DAN ETIKA PROFESI</dc:title>
  <dc:creator>Universitas Komputer Indonesia</dc:creator>
  <cp:lastModifiedBy>User</cp:lastModifiedBy>
  <cp:revision>57</cp:revision>
  <cp:lastPrinted>2018-03-22T00:48:07Z</cp:lastPrinted>
  <dcterms:created xsi:type="dcterms:W3CDTF">2010-03-21T12:22:06Z</dcterms:created>
  <dcterms:modified xsi:type="dcterms:W3CDTF">2019-03-24T15:29:31Z</dcterms:modified>
</cp:coreProperties>
</file>