
<file path=[Content_Types].xml><?xml version="1.0" encoding="utf-8"?>
<Types xmlns="http://schemas.openxmlformats.org/package/2006/content-types">
  <Default Extension="bin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1E43-681A-4508-A33F-831C8ED5D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Passive Voice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F645A-0088-4B8B-8C20-D47BA6933F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Another Grammar Structure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260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BC31-804B-4EB7-8B43-4409FB67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Steps to change active into passive voice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888C-4DC4-4AAA-9AC2-9887FFEDC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57589"/>
            <a:ext cx="10018713" cy="3833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(1) Identify the subject, the verb and the object of the active sentence</a:t>
            </a:r>
          </a:p>
          <a:p>
            <a:pPr marL="0" indent="0">
              <a:buNone/>
            </a:pPr>
            <a:r>
              <a:rPr lang="en-US" dirty="0"/>
              <a:t>(2) Move the object to become the new subject of your passive sentence</a:t>
            </a:r>
          </a:p>
          <a:p>
            <a:pPr marL="0" indent="0">
              <a:buNone/>
            </a:pPr>
            <a:r>
              <a:rPr lang="en-US" dirty="0"/>
              <a:t>(3) Check the active sentence: what is the verb tense?</a:t>
            </a:r>
          </a:p>
          <a:p>
            <a:pPr marL="0" indent="0">
              <a:buNone/>
            </a:pPr>
            <a:r>
              <a:rPr lang="en-US" dirty="0"/>
              <a:t>(4) Conjugate the verb “be” </a:t>
            </a:r>
          </a:p>
          <a:p>
            <a:pPr marL="0" indent="0">
              <a:buNone/>
            </a:pPr>
            <a:r>
              <a:rPr lang="en-US" dirty="0"/>
              <a:t>(5) Add the past participle of the main verb after be</a:t>
            </a:r>
          </a:p>
          <a:p>
            <a:pPr marL="0" indent="0">
              <a:buNone/>
            </a:pPr>
            <a:r>
              <a:rPr lang="en-US" dirty="0"/>
              <a:t>(6) Decide if that is really important to mention the doer of the action: </a:t>
            </a:r>
          </a:p>
          <a:p>
            <a:pPr marL="0" indent="0">
              <a:buNone/>
            </a:pPr>
            <a:r>
              <a:rPr lang="en-US" dirty="0"/>
              <a:t>      If yes, use “by…”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5702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07D46-7B36-46C1-B479-8BEFF118F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56823"/>
            <a:ext cx="10018713" cy="5134377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The children</a:t>
            </a:r>
            <a:r>
              <a:rPr lang="en-US" dirty="0"/>
              <a:t> </a:t>
            </a:r>
            <a:r>
              <a:rPr lang="en-US" u="sng" dirty="0"/>
              <a:t>ate</a:t>
            </a:r>
            <a:r>
              <a:rPr lang="en-US" dirty="0"/>
              <a:t> </a:t>
            </a:r>
            <a:r>
              <a:rPr lang="en-US" u="sng" dirty="0"/>
              <a:t>the cake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600" dirty="0"/>
              <a:t>         </a:t>
            </a:r>
            <a:r>
              <a:rPr lang="en-US" sz="1600" dirty="0">
                <a:solidFill>
                  <a:srgbClr val="FF0000"/>
                </a:solidFill>
              </a:rPr>
              <a:t>Subject</a:t>
            </a:r>
            <a:r>
              <a:rPr lang="en-US" sz="1600" dirty="0"/>
              <a:t>               </a:t>
            </a:r>
            <a:r>
              <a:rPr lang="en-US" sz="1600" dirty="0">
                <a:solidFill>
                  <a:srgbClr val="FF0000"/>
                </a:solidFill>
              </a:rPr>
              <a:t>verb</a:t>
            </a:r>
            <a:r>
              <a:rPr lang="en-US" sz="1600" dirty="0"/>
              <a:t>     </a:t>
            </a:r>
            <a:r>
              <a:rPr lang="en-US" sz="1600" dirty="0">
                <a:solidFill>
                  <a:srgbClr val="FF0000"/>
                </a:solidFill>
              </a:rPr>
              <a:t>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cake was eaten (by the children)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481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4E0EB-6CF9-4825-9B61-8D555631E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62885"/>
            <a:ext cx="10018713" cy="49283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Other examples:</a:t>
            </a:r>
          </a:p>
          <a:p>
            <a:pPr marL="0" indent="0">
              <a:buNone/>
            </a:pPr>
            <a:r>
              <a:rPr lang="en-US" dirty="0"/>
              <a:t>(1) Her grandfather </a:t>
            </a:r>
            <a:r>
              <a:rPr lang="en-US" dirty="0">
                <a:solidFill>
                  <a:srgbClr val="0070C0"/>
                </a:solidFill>
              </a:rPr>
              <a:t>built</a:t>
            </a:r>
            <a:r>
              <a:rPr lang="en-US" dirty="0"/>
              <a:t> the house in 1893.</a:t>
            </a:r>
          </a:p>
          <a:p>
            <a:pPr marL="0" indent="0">
              <a:buNone/>
            </a:pPr>
            <a:r>
              <a:rPr lang="en-US" dirty="0"/>
              <a:t>      The house </a:t>
            </a:r>
            <a:r>
              <a:rPr lang="en-US" dirty="0">
                <a:solidFill>
                  <a:srgbClr val="FF0000"/>
                </a:solidFill>
              </a:rPr>
              <a:t>was built </a:t>
            </a:r>
            <a:r>
              <a:rPr lang="en-US" dirty="0"/>
              <a:t>in 1893.</a:t>
            </a:r>
          </a:p>
          <a:p>
            <a:pPr marL="0" indent="0">
              <a:buNone/>
            </a:pPr>
            <a:r>
              <a:rPr lang="en-US" dirty="0"/>
              <a:t>(2) The salesman </a:t>
            </a:r>
            <a:r>
              <a:rPr lang="en-US" dirty="0">
                <a:solidFill>
                  <a:srgbClr val="0070C0"/>
                </a:solidFill>
              </a:rPr>
              <a:t>will sell </a:t>
            </a:r>
            <a:r>
              <a:rPr lang="en-US" dirty="0"/>
              <a:t>this car by the weekend </a:t>
            </a:r>
          </a:p>
          <a:p>
            <a:pPr marL="0" indent="0">
              <a:buNone/>
            </a:pPr>
            <a:r>
              <a:rPr lang="en-US" dirty="0"/>
              <a:t>      This car </a:t>
            </a:r>
            <a:r>
              <a:rPr lang="en-US" dirty="0">
                <a:solidFill>
                  <a:srgbClr val="FF0000"/>
                </a:solidFill>
              </a:rPr>
              <a:t>will be sold </a:t>
            </a:r>
            <a:r>
              <a:rPr lang="en-US" dirty="0"/>
              <a:t>by the weekend.</a:t>
            </a:r>
          </a:p>
          <a:p>
            <a:pPr marL="0" indent="0">
              <a:buNone/>
            </a:pPr>
            <a:r>
              <a:rPr lang="en-US" dirty="0"/>
              <a:t>(3)  Her husband </a:t>
            </a:r>
            <a:r>
              <a:rPr lang="en-US" dirty="0">
                <a:solidFill>
                  <a:srgbClr val="0070C0"/>
                </a:solidFill>
              </a:rPr>
              <a:t>had left out </a:t>
            </a:r>
            <a:r>
              <a:rPr lang="en-US" dirty="0"/>
              <a:t>the washing in the rain. </a:t>
            </a:r>
          </a:p>
          <a:p>
            <a:pPr marL="0" indent="0">
              <a:buNone/>
            </a:pPr>
            <a:r>
              <a:rPr lang="en-US" dirty="0"/>
              <a:t>       The washing </a:t>
            </a:r>
            <a:r>
              <a:rPr lang="en-US" dirty="0">
                <a:solidFill>
                  <a:srgbClr val="FF0000"/>
                </a:solidFill>
              </a:rPr>
              <a:t>had been left out</a:t>
            </a:r>
            <a:r>
              <a:rPr lang="en-US" dirty="0"/>
              <a:t> in the rain.</a:t>
            </a:r>
          </a:p>
          <a:p>
            <a:pPr marL="0" indent="0">
              <a:buNone/>
            </a:pPr>
            <a:r>
              <a:rPr lang="en-US" dirty="0"/>
              <a:t>(4) The volunteers </a:t>
            </a:r>
            <a:r>
              <a:rPr lang="en-US" dirty="0">
                <a:solidFill>
                  <a:srgbClr val="0070C0"/>
                </a:solidFill>
              </a:rPr>
              <a:t>saved</a:t>
            </a:r>
            <a:r>
              <a:rPr lang="en-US" dirty="0"/>
              <a:t> many people’s lives. </a:t>
            </a:r>
          </a:p>
          <a:p>
            <a:pPr marL="0" indent="0">
              <a:buNone/>
            </a:pPr>
            <a:r>
              <a:rPr lang="en-US" dirty="0"/>
              <a:t>      Many people’s lives </a:t>
            </a:r>
            <a:r>
              <a:rPr lang="en-US" dirty="0">
                <a:solidFill>
                  <a:srgbClr val="FF0000"/>
                </a:solidFill>
              </a:rPr>
              <a:t>were saved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357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4E0EB-6CF9-4825-9B61-8D555631E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62885"/>
            <a:ext cx="10018713" cy="49283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may mention the doers using “by phrases”:</a:t>
            </a:r>
          </a:p>
          <a:p>
            <a:pPr marL="0" indent="0">
              <a:buNone/>
            </a:pPr>
            <a:r>
              <a:rPr lang="en-US" dirty="0"/>
              <a:t>(1) The house </a:t>
            </a:r>
            <a:r>
              <a:rPr lang="en-US" dirty="0">
                <a:solidFill>
                  <a:srgbClr val="FF0000"/>
                </a:solidFill>
              </a:rPr>
              <a:t>was built </a:t>
            </a:r>
            <a:r>
              <a:rPr lang="en-US" dirty="0">
                <a:solidFill>
                  <a:srgbClr val="00B050"/>
                </a:solidFill>
              </a:rPr>
              <a:t>by her grandfather </a:t>
            </a:r>
            <a:r>
              <a:rPr lang="en-US" dirty="0"/>
              <a:t>in 1893.</a:t>
            </a:r>
          </a:p>
          <a:p>
            <a:pPr marL="0" indent="0">
              <a:buNone/>
            </a:pPr>
            <a:r>
              <a:rPr lang="en-US" dirty="0"/>
              <a:t>(2) This car </a:t>
            </a:r>
            <a:r>
              <a:rPr lang="en-US" dirty="0">
                <a:solidFill>
                  <a:srgbClr val="FF0000"/>
                </a:solidFill>
              </a:rPr>
              <a:t>will be sold </a:t>
            </a:r>
            <a:r>
              <a:rPr lang="en-US" dirty="0">
                <a:solidFill>
                  <a:srgbClr val="00B050"/>
                </a:solidFill>
              </a:rPr>
              <a:t>by the salesman </a:t>
            </a:r>
            <a:r>
              <a:rPr lang="en-US" dirty="0"/>
              <a:t>by the weekend.</a:t>
            </a:r>
          </a:p>
          <a:p>
            <a:pPr marL="0" indent="0">
              <a:buNone/>
            </a:pPr>
            <a:r>
              <a:rPr lang="en-US" dirty="0"/>
              <a:t>(3) The washing </a:t>
            </a:r>
            <a:r>
              <a:rPr lang="en-US" dirty="0">
                <a:solidFill>
                  <a:srgbClr val="FF0000"/>
                </a:solidFill>
              </a:rPr>
              <a:t>had been left </a:t>
            </a:r>
            <a:r>
              <a:rPr lang="en-US" dirty="0"/>
              <a:t>out in the rain </a:t>
            </a:r>
            <a:r>
              <a:rPr lang="en-US" dirty="0">
                <a:solidFill>
                  <a:srgbClr val="00B050"/>
                </a:solidFill>
              </a:rPr>
              <a:t>by her husband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Many people’s lives </a:t>
            </a:r>
            <a:r>
              <a:rPr lang="en-US" dirty="0">
                <a:solidFill>
                  <a:srgbClr val="FF0000"/>
                </a:solidFill>
              </a:rPr>
              <a:t>were saved </a:t>
            </a:r>
            <a:r>
              <a:rPr lang="en-US" dirty="0">
                <a:solidFill>
                  <a:srgbClr val="00B050"/>
                </a:solidFill>
              </a:rPr>
              <a:t>by the volunteers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2206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8DF8FE-9325-4828-9B3C-99A199AEC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86" y="1083212"/>
            <a:ext cx="8539089" cy="38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3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881B-BC6A-4BB9-A2B8-FB90E7BC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5A557-44FE-4BA5-8258-6515BCD51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09104"/>
            <a:ext cx="10018713" cy="21121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Verb </a:t>
            </a:r>
            <a:r>
              <a:rPr lang="en-US" i="1" dirty="0">
                <a:solidFill>
                  <a:srgbClr val="FF0000"/>
                </a:solidFill>
              </a:rPr>
              <a:t>be</a:t>
            </a:r>
            <a:r>
              <a:rPr lang="en-US" i="1" dirty="0"/>
              <a:t> </a:t>
            </a:r>
            <a:r>
              <a:rPr lang="en-US" dirty="0"/>
              <a:t>is always there.</a:t>
            </a:r>
          </a:p>
          <a:p>
            <a:pPr marL="0" indent="0">
              <a:buNone/>
            </a:pPr>
            <a:r>
              <a:rPr lang="en-US" dirty="0"/>
              <a:t>(2) Verb </a:t>
            </a:r>
            <a:r>
              <a:rPr lang="en-US" i="1" dirty="0">
                <a:solidFill>
                  <a:srgbClr val="FF0000"/>
                </a:solidFill>
              </a:rPr>
              <a:t>be</a:t>
            </a:r>
            <a:r>
              <a:rPr lang="en-US" i="1" dirty="0"/>
              <a:t> </a:t>
            </a:r>
            <a:r>
              <a:rPr lang="en-US" dirty="0"/>
              <a:t>conjugates with the subject.</a:t>
            </a:r>
          </a:p>
          <a:p>
            <a:pPr marL="0" indent="0">
              <a:buNone/>
            </a:pPr>
            <a:r>
              <a:rPr lang="en-US" dirty="0"/>
              <a:t>(3) Verb </a:t>
            </a:r>
            <a:r>
              <a:rPr lang="en-US" i="1" dirty="0">
                <a:solidFill>
                  <a:srgbClr val="FF0000"/>
                </a:solidFill>
              </a:rPr>
              <a:t>be</a:t>
            </a:r>
            <a:r>
              <a:rPr lang="en-US" dirty="0"/>
              <a:t> is always followed by the past participle.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023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F78D-4392-403A-A9EE-8ABB5EA3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03797"/>
            <a:ext cx="10018713" cy="1034602"/>
          </a:xfrm>
        </p:spPr>
        <p:txBody>
          <a:bodyPr/>
          <a:lstStyle/>
          <a:p>
            <a:r>
              <a:rPr lang="en-US" dirty="0"/>
              <a:t>Exercises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456CF-1A1E-476A-9A0B-CAA12140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19050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Someone has stolen my neighbor’s car.</a:t>
            </a:r>
          </a:p>
          <a:p>
            <a:pPr marL="0" indent="0">
              <a:buNone/>
            </a:pPr>
            <a:r>
              <a:rPr lang="en-US" dirty="0"/>
              <a:t>(2) We made lots of money in 2018.</a:t>
            </a:r>
          </a:p>
          <a:p>
            <a:pPr marL="0" indent="0">
              <a:buNone/>
            </a:pPr>
            <a:r>
              <a:rPr lang="en-US" dirty="0"/>
              <a:t>(3) I will clean the house on Monday.</a:t>
            </a:r>
          </a:p>
          <a:p>
            <a:pPr marL="0" indent="0">
              <a:buNone/>
            </a:pPr>
            <a:r>
              <a:rPr lang="en-US" dirty="0"/>
              <a:t>(4) He built the house for his parents.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EBA6A-6DCE-4ABB-92AC-CC8B69C4A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My neighbor’s car has been stolen.</a:t>
            </a:r>
          </a:p>
          <a:p>
            <a:pPr marL="0" indent="0">
              <a:buNone/>
            </a:pPr>
            <a:r>
              <a:rPr lang="en-US" dirty="0"/>
              <a:t>(2) Lots of money was made by us in 2018.</a:t>
            </a:r>
          </a:p>
          <a:p>
            <a:pPr marL="0" indent="0">
              <a:buNone/>
            </a:pPr>
            <a:r>
              <a:rPr lang="en-US" dirty="0"/>
              <a:t>(3) The house will be cleaned on Monday/</a:t>
            </a:r>
          </a:p>
          <a:p>
            <a:pPr marL="0" indent="0">
              <a:buNone/>
            </a:pPr>
            <a:r>
              <a:rPr lang="en-US" dirty="0"/>
              <a:t>(4) The house was built for his parents by him.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123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9AFA-AC04-40EA-927F-6C448B0C2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When, Why</a:t>
            </a:r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19041-6464-4476-BCF4-3689A2FB1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5" name="Picture 4" descr="RV Sonne (Germany)">
            <a:extLst>
              <a:ext uri="{FF2B5EF4-FFF2-40B4-BE49-F238E27FC236}">
                <a16:creationId xmlns:a16="http://schemas.microsoft.com/office/drawing/2014/main" id="{D4C11937-BA5C-4B6F-A5F1-7A0FCEB51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724" y="3124200"/>
            <a:ext cx="5455921" cy="1828800"/>
          </a:xfrm>
          <a:prstGeom prst="rect">
            <a:avLst/>
          </a:prstGeom>
        </p:spPr>
      </p:pic>
      <p:pic>
        <p:nvPicPr>
          <p:cNvPr id="6" name="Picture Placeholder 5" descr="RV Sonne (Germany)">
            <a:extLst>
              <a:ext uri="{FF2B5EF4-FFF2-40B4-BE49-F238E27FC236}">
                <a16:creationId xmlns:a16="http://schemas.microsoft.com/office/drawing/2014/main" id="{BC3D0D15-B37A-419C-9DBB-89FFB086F53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3" r="30233"/>
          <a:stretch>
            <a:fillRect/>
          </a:stretch>
        </p:blipFill>
        <p:spPr>
          <a:xfrm>
            <a:off x="7594600" y="914400"/>
            <a:ext cx="328136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8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3A45-34AB-413D-B6ED-DBA341C4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and when should you use the passive voice?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93B98-78B2-40BA-9EE2-F2F59C5C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 not want to say who or what did the action;</a:t>
            </a:r>
          </a:p>
          <a:p>
            <a:r>
              <a:rPr lang="en-US" dirty="0"/>
              <a:t>You do not know who did the action;</a:t>
            </a:r>
          </a:p>
          <a:p>
            <a:r>
              <a:rPr lang="en-US" dirty="0"/>
              <a:t>The object is the most important part of your sentence.</a:t>
            </a:r>
          </a:p>
          <a:p>
            <a:r>
              <a:rPr lang="en-US" dirty="0"/>
              <a:t>You want to change the focus of the sentence.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324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0082-B47C-4127-A680-E4DD2097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644" y="2552700"/>
            <a:ext cx="10018713" cy="1752599"/>
          </a:xfrm>
        </p:spPr>
        <p:txBody>
          <a:bodyPr/>
          <a:lstStyle/>
          <a:p>
            <a:r>
              <a:rPr lang="en-US" dirty="0"/>
              <a:t>How do you learn the passive voice?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851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688B1-1B78-4561-A1E8-4B57EEB3E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Active Voice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26510-65B7-48E4-BD2C-B5AE2145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190" y="186689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0" indent="0">
              <a:buNone/>
            </a:pPr>
            <a:r>
              <a:rPr lang="en-US" dirty="0"/>
              <a:t>(1) The children ate the cake.</a:t>
            </a:r>
          </a:p>
          <a:p>
            <a:pPr marL="0" indent="0">
              <a:buNone/>
            </a:pPr>
            <a:r>
              <a:rPr lang="en-US" dirty="0"/>
              <a:t>(2) English speakers frequently use the passive voice.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078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EADA-4D3F-4AB3-BDBF-6F879875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Functions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3046B-9F96-4A0C-9454-C730EC210C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 Voice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9C47D-D519-4DC3-BA47-8B9070DD6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ID" dirty="0"/>
              <a:t>1) The children ate the cake.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ID" dirty="0"/>
              <a:t>2) English speakers frequently use the passive</a:t>
            </a:r>
          </a:p>
          <a:p>
            <a:pPr marL="0" indent="0">
              <a:buNone/>
            </a:pPr>
            <a:r>
              <a:rPr lang="en-ID" dirty="0"/>
              <a:t>      voice.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D34CF-90E7-4C5A-85D4-78759CA82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Passive Voice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04053-9F80-4BA8-93A5-E475FC3FA1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ID" dirty="0"/>
              <a:t>1) The cake was eaten (by the children)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ID" dirty="0"/>
              <a:t>2) The passive voice is frequently used</a:t>
            </a:r>
          </a:p>
          <a:p>
            <a:pPr marL="0" indent="0">
              <a:buNone/>
            </a:pPr>
            <a:r>
              <a:rPr lang="en-ID" dirty="0"/>
              <a:t>      (by English speakers)</a:t>
            </a:r>
          </a:p>
        </p:txBody>
      </p:sp>
    </p:spTree>
    <p:extLst>
      <p:ext uri="{BB962C8B-B14F-4D97-AF65-F5344CB8AC3E}">
        <p14:creationId xmlns:p14="http://schemas.microsoft.com/office/powerpoint/2010/main" val="193372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C423-DF94-4C8A-9084-9E3728F5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7D221-90AA-4DB8-84F4-3DD290AAB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341" y="1931831"/>
            <a:ext cx="10018713" cy="2197994"/>
          </a:xfrm>
        </p:spPr>
        <p:txBody>
          <a:bodyPr/>
          <a:lstStyle/>
          <a:p>
            <a:r>
              <a:rPr lang="en-US" dirty="0"/>
              <a:t>Newspaper</a:t>
            </a:r>
          </a:p>
          <a:p>
            <a:r>
              <a:rPr lang="en-US" dirty="0"/>
              <a:t>Scientific paper or legal documents</a:t>
            </a:r>
          </a:p>
          <a:p>
            <a:r>
              <a:rPr lang="en-US" dirty="0"/>
              <a:t>Daily conversation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321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478B6-8976-4C36-B496-AD5C4E51A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56823"/>
            <a:ext cx="10018713" cy="51343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information:</a:t>
            </a:r>
          </a:p>
          <a:p>
            <a:pPr marL="0" indent="0">
              <a:buNone/>
            </a:pPr>
            <a:r>
              <a:rPr lang="en-US" dirty="0"/>
              <a:t>(1) I </a:t>
            </a:r>
            <a:r>
              <a:rPr lang="en-US" dirty="0">
                <a:solidFill>
                  <a:srgbClr val="FF0000"/>
                </a:solidFill>
              </a:rPr>
              <a:t>was born </a:t>
            </a:r>
            <a:r>
              <a:rPr lang="en-US" dirty="0"/>
              <a:t>on March 11</a:t>
            </a:r>
            <a:r>
              <a:rPr lang="en-US" baseline="30000" dirty="0"/>
              <a:t>th</a:t>
            </a:r>
            <a:r>
              <a:rPr lang="en-US" dirty="0"/>
              <a:t>, 1974.</a:t>
            </a:r>
          </a:p>
          <a:p>
            <a:pPr marL="0" indent="0">
              <a:buNone/>
            </a:pPr>
            <a:r>
              <a:rPr lang="en-US" dirty="0"/>
              <a:t>(2) He </a:t>
            </a:r>
            <a:r>
              <a:rPr lang="en-US" dirty="0">
                <a:solidFill>
                  <a:srgbClr val="FF0000"/>
                </a:solidFill>
              </a:rPr>
              <a:t>is called </a:t>
            </a:r>
            <a:r>
              <a:rPr lang="en-US" dirty="0"/>
              <a:t>Tony. </a:t>
            </a:r>
          </a:p>
          <a:p>
            <a:pPr marL="0" indent="0">
              <a:buNone/>
            </a:pPr>
            <a:r>
              <a:rPr lang="en-US" dirty="0"/>
              <a:t>(3) “The Stand” </a:t>
            </a:r>
            <a:r>
              <a:rPr lang="en-US" dirty="0">
                <a:solidFill>
                  <a:srgbClr val="FF0000"/>
                </a:solidFill>
              </a:rPr>
              <a:t>was written </a:t>
            </a:r>
            <a:r>
              <a:rPr lang="en-US" dirty="0"/>
              <a:t>by Stephen King.</a:t>
            </a:r>
          </a:p>
          <a:p>
            <a:pPr marL="0" indent="0">
              <a:buNone/>
            </a:pPr>
            <a:r>
              <a:rPr lang="en-US" dirty="0"/>
              <a:t>(4) “Deadpool” </a:t>
            </a:r>
            <a:r>
              <a:rPr lang="en-US" dirty="0">
                <a:solidFill>
                  <a:srgbClr val="FF0000"/>
                </a:solidFill>
              </a:rPr>
              <a:t>was directed </a:t>
            </a:r>
            <a:r>
              <a:rPr lang="en-US" dirty="0"/>
              <a:t>by Tim Miller.</a:t>
            </a:r>
          </a:p>
          <a:p>
            <a:pPr marL="0" indent="0">
              <a:buNone/>
            </a:pPr>
            <a:r>
              <a:rPr lang="en-US" dirty="0"/>
              <a:t>(5) The national anthem </a:t>
            </a:r>
            <a:r>
              <a:rPr lang="en-US" dirty="0">
                <a:solidFill>
                  <a:srgbClr val="FF0000"/>
                </a:solidFill>
              </a:rPr>
              <a:t>was sung </a:t>
            </a:r>
            <a:r>
              <a:rPr lang="en-US" dirty="0"/>
              <a:t>by Fergie.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968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344D2-A5AA-49E5-BF73-20E795B8C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435439"/>
          </a:xfrm>
        </p:spPr>
        <p:txBody>
          <a:bodyPr/>
          <a:lstStyle/>
          <a:p>
            <a:r>
              <a:rPr lang="en-US" dirty="0"/>
              <a:t>be + V3 (Past Participle)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7934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94</TotalTime>
  <Words>624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The Passive Voice</vt:lpstr>
      <vt:lpstr>Why, When, Why</vt:lpstr>
      <vt:lpstr>Why and when should you use the passive voice?</vt:lpstr>
      <vt:lpstr>How do you learn the passive voice?</vt:lpstr>
      <vt:lpstr>The Active Voice</vt:lpstr>
      <vt:lpstr>Language Functions</vt:lpstr>
      <vt:lpstr>Use in</vt:lpstr>
      <vt:lpstr>PowerPoint Presentation</vt:lpstr>
      <vt:lpstr>be + V3 (Past Participle)</vt:lpstr>
      <vt:lpstr>6 Steps to change active into passive voice</vt:lpstr>
      <vt:lpstr>PowerPoint Presentation</vt:lpstr>
      <vt:lpstr>PowerPoint Presentation</vt:lpstr>
      <vt:lpstr>PowerPoint Presentation</vt:lpstr>
      <vt:lpstr>PowerPoint Presentation</vt:lpstr>
      <vt:lpstr>Summary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Voice</dc:title>
  <dc:creator>Retno</dc:creator>
  <cp:lastModifiedBy>Retno</cp:lastModifiedBy>
  <cp:revision>10</cp:revision>
  <dcterms:created xsi:type="dcterms:W3CDTF">2019-03-10T14:46:45Z</dcterms:created>
  <dcterms:modified xsi:type="dcterms:W3CDTF">2019-03-10T16:21:05Z</dcterms:modified>
</cp:coreProperties>
</file>