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922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2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12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23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573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060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8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312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0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1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241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04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739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446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60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72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329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736B-D649-4C61-9CEF-8BF1CA941A5B}" type="datetimeFigureOut">
              <a:rPr lang="id-ID" smtClean="0"/>
              <a:t>03/03/2019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1042-3982-4E8C-AAEE-075E6AF67E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610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400" dirty="0"/>
              <a:t>Access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Bekerja Dengan Tabel</a:t>
            </a:r>
          </a:p>
        </p:txBody>
      </p:sp>
    </p:spTree>
    <p:extLst>
      <p:ext uri="{BB962C8B-B14F-4D97-AF65-F5344CB8AC3E}">
        <p14:creationId xmlns:p14="http://schemas.microsoft.com/office/powerpoint/2010/main" val="308206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Primary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Primary Key berguna sebagai wakil tabel yang menunjukkan nilai unik suatu field.</a:t>
            </a:r>
          </a:p>
          <a:p>
            <a:endParaRPr lang="id-ID" sz="2000" dirty="0"/>
          </a:p>
          <a:p>
            <a:r>
              <a:rPr lang="id-ID" sz="2000" dirty="0"/>
              <a:t>Fungsi dari Primary Key adalah untuk menghindari adanya nilai yang sama dalam suatu field.</a:t>
            </a:r>
          </a:p>
        </p:txBody>
      </p:sp>
    </p:spTree>
    <p:extLst>
      <p:ext uri="{BB962C8B-B14F-4D97-AF65-F5344CB8AC3E}">
        <p14:creationId xmlns:p14="http://schemas.microsoft.com/office/powerpoint/2010/main" val="37100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764373"/>
            <a:ext cx="8610600" cy="1293028"/>
          </a:xfrm>
        </p:spPr>
        <p:txBody>
          <a:bodyPr/>
          <a:lstStyle/>
          <a:p>
            <a:r>
              <a:rPr lang="id-ID" dirty="0"/>
              <a:t>Primary 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12" t="16185" r="23562" b="22248"/>
          <a:stretch/>
        </p:blipFill>
        <p:spPr>
          <a:xfrm>
            <a:off x="3126701" y="2057401"/>
            <a:ext cx="8148397" cy="45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Mengisi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00" t="18423" r="27030" b="24487"/>
          <a:stretch/>
        </p:blipFill>
        <p:spPr>
          <a:xfrm>
            <a:off x="2895600" y="2057401"/>
            <a:ext cx="8284190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Tabel Dalam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Tabel merupakan komponen utama pada database yang berisi kumpulan data yang tersusun menurut aturan tertentu.</a:t>
            </a:r>
          </a:p>
          <a:p>
            <a:endParaRPr lang="id-ID" sz="2000" dirty="0"/>
          </a:p>
          <a:p>
            <a:r>
              <a:rPr lang="id-ID" sz="2000" dirty="0"/>
              <a:t>Tabel disusun dalam bentuk baris (record) dan kolom (field).</a:t>
            </a:r>
          </a:p>
          <a:p>
            <a:endParaRPr lang="id-ID" sz="2000" dirty="0"/>
          </a:p>
          <a:p>
            <a:r>
              <a:rPr lang="id-ID" sz="2000" dirty="0"/>
              <a:t>Baris menunjukkan kumpulan beberapa data dari satu subjek (record data). Kolom menunjukkan kumpulan satu data dari beberapa subjek (field data).</a:t>
            </a:r>
          </a:p>
        </p:txBody>
      </p:sp>
    </p:spTree>
    <p:extLst>
      <p:ext uri="{BB962C8B-B14F-4D97-AF65-F5344CB8AC3E}">
        <p14:creationId xmlns:p14="http://schemas.microsoft.com/office/powerpoint/2010/main" val="23957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Tabel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80" t="29618" r="11819" b="19636"/>
          <a:stretch/>
        </p:blipFill>
        <p:spPr>
          <a:xfrm>
            <a:off x="3291522" y="2057401"/>
            <a:ext cx="781875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Tabel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14" t="25700" r="20735" b="20382"/>
          <a:stretch/>
        </p:blipFill>
        <p:spPr>
          <a:xfrm>
            <a:off x="2895600" y="2057401"/>
            <a:ext cx="8229601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Tabel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281" t="30783" r="25035" b="20896"/>
          <a:stretch/>
        </p:blipFill>
        <p:spPr>
          <a:xfrm>
            <a:off x="3318112" y="2057401"/>
            <a:ext cx="7765576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Type Dalam Tabel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Text: Data yang bisa diisi dengan nilai kombinasi antara teks dan nomor</a:t>
            </a:r>
            <a:r>
              <a:rPr lang="en-ID" sz="2000" dirty="0"/>
              <a:t>.</a:t>
            </a:r>
            <a:endParaRPr lang="id-ID" sz="2000" dirty="0"/>
          </a:p>
          <a:p>
            <a:endParaRPr lang="id-ID" sz="2000" dirty="0"/>
          </a:p>
          <a:p>
            <a:r>
              <a:rPr lang="id-ID" sz="2000" dirty="0"/>
              <a:t>Number: Data angka yang digunakan untuk perhitungan matematika, dapat menampung sampai 255 karakter.</a:t>
            </a:r>
          </a:p>
          <a:p>
            <a:endParaRPr lang="id-ID" sz="2000" dirty="0"/>
          </a:p>
          <a:p>
            <a:r>
              <a:rPr lang="id-ID" sz="2000" dirty="0"/>
              <a:t>Date/Time: Data tanggal atau waktu seperti tahun, bulan, tanggal, dan lainnya.</a:t>
            </a:r>
          </a:p>
        </p:txBody>
      </p:sp>
    </p:spTree>
    <p:extLst>
      <p:ext uri="{BB962C8B-B14F-4D97-AF65-F5344CB8AC3E}">
        <p14:creationId xmlns:p14="http://schemas.microsoft.com/office/powerpoint/2010/main" val="17330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Type Dalam Tabel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Currency: Data untuk menampung bilangan tanpa proses pembulatan pada saat perhitungan berupa mata uang.</a:t>
            </a:r>
          </a:p>
          <a:p>
            <a:endParaRPr lang="id-ID" sz="2000" dirty="0"/>
          </a:p>
          <a:p>
            <a:r>
              <a:rPr lang="id-ID" sz="2000" dirty="0"/>
              <a:t>Autoumber: Bilangan yang secara otomatis dihasilkan oleh Access saat kita tambahkan record baru.</a:t>
            </a:r>
          </a:p>
          <a:p>
            <a:endParaRPr lang="id-ID" sz="2000" dirty="0"/>
          </a:p>
          <a:p>
            <a:r>
              <a:rPr lang="id-ID" sz="2000" dirty="0"/>
              <a:t>Yes/No: Menampung dua macam keadaan, seperti ya atau tidak, benar atau salah.</a:t>
            </a:r>
          </a:p>
        </p:txBody>
      </p:sp>
    </p:spTree>
    <p:extLst>
      <p:ext uri="{BB962C8B-B14F-4D97-AF65-F5344CB8AC3E}">
        <p14:creationId xmlns:p14="http://schemas.microsoft.com/office/powerpoint/2010/main" val="38527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Type Dalam Tabel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OLE Object: Data seperti Excel spreadsheet, Word document, atau lainnya baik </a:t>
            </a:r>
            <a:r>
              <a:rPr lang="id-ID" sz="2000"/>
              <a:t>yang di-link </a:t>
            </a:r>
            <a:r>
              <a:rPr lang="id-ID" sz="2000" dirty="0"/>
              <a:t>secara permanen ke tabel Access.</a:t>
            </a:r>
          </a:p>
          <a:p>
            <a:endParaRPr lang="id-ID" sz="2000" dirty="0"/>
          </a:p>
          <a:p>
            <a:r>
              <a:rPr lang="id-ID" sz="2000" dirty="0"/>
              <a:t>Hyperlink: Untuk menyimpan alamat internet atau file yang ditunjukkan melalui alamat URL.</a:t>
            </a:r>
          </a:p>
          <a:p>
            <a:endParaRPr lang="id-ID" sz="2000" dirty="0"/>
          </a:p>
          <a:p>
            <a:r>
              <a:rPr lang="id-ID" sz="2000" dirty="0"/>
              <a:t>Attachment: Digunakan untuk menyisipkan file yang berformat apa saja.</a:t>
            </a:r>
          </a:p>
        </p:txBody>
      </p:sp>
    </p:spTree>
    <p:extLst>
      <p:ext uri="{BB962C8B-B14F-4D97-AF65-F5344CB8AC3E}">
        <p14:creationId xmlns:p14="http://schemas.microsoft.com/office/powerpoint/2010/main" val="6901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Type Dalam Tabel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Calculated: Fasilitas yang berguna untuk menghitung operasi matematika antara field yang satu dengan field yang lainnya.</a:t>
            </a:r>
          </a:p>
          <a:p>
            <a:endParaRPr lang="id-ID" sz="2000" dirty="0"/>
          </a:p>
          <a:p>
            <a:r>
              <a:rPr lang="id-ID" sz="2000" dirty="0"/>
              <a:t>Lookup Wizards: Fasilitas combo box (list) yang dibuat secara wizard sehingga kita dapat memilih (lookup) suatu data dari daftar pada field tabel.</a:t>
            </a:r>
          </a:p>
        </p:txBody>
      </p:sp>
    </p:spTree>
    <p:extLst>
      <p:ext uri="{BB962C8B-B14F-4D97-AF65-F5344CB8AC3E}">
        <p14:creationId xmlns:p14="http://schemas.microsoft.com/office/powerpoint/2010/main" val="40382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147</TotalTime>
  <Words>306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Access</vt:lpstr>
      <vt:lpstr>Tabel Dalam Access</vt:lpstr>
      <vt:lpstr>Membuat Tabel</vt:lpstr>
      <vt:lpstr>Membuat Tabel</vt:lpstr>
      <vt:lpstr>Membuat Tabel</vt:lpstr>
      <vt:lpstr>Data Type Dalam Tabel</vt:lpstr>
      <vt:lpstr>Data Type Dalam Tabel</vt:lpstr>
      <vt:lpstr>Data Type Dalam Tabel</vt:lpstr>
      <vt:lpstr>Data Type Dalam Tabel</vt:lpstr>
      <vt:lpstr>Primary Key</vt:lpstr>
      <vt:lpstr>Primary Key</vt:lpstr>
      <vt:lpstr>Mengisi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2013</dc:title>
  <dc:creator>Iffan Muhammad</dc:creator>
  <cp:lastModifiedBy>Rev</cp:lastModifiedBy>
  <cp:revision>17</cp:revision>
  <dcterms:created xsi:type="dcterms:W3CDTF">2016-03-21T14:05:12Z</dcterms:created>
  <dcterms:modified xsi:type="dcterms:W3CDTF">2019-03-03T13:07:34Z</dcterms:modified>
</cp:coreProperties>
</file>