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4"/>
  </p:notesMasterIdLst>
  <p:sldIdLst>
    <p:sldId id="256" r:id="rId2"/>
    <p:sldId id="257" r:id="rId3"/>
    <p:sldId id="261" r:id="rId4"/>
    <p:sldId id="262" r:id="rId5"/>
    <p:sldId id="258" r:id="rId6"/>
    <p:sldId id="260" r:id="rId7"/>
    <p:sldId id="259" r:id="rId8"/>
    <p:sldId id="264" r:id="rId9"/>
    <p:sldId id="271" r:id="rId10"/>
    <p:sldId id="280" r:id="rId11"/>
    <p:sldId id="272" r:id="rId12"/>
    <p:sldId id="273" r:id="rId13"/>
    <p:sldId id="265" r:id="rId14"/>
    <p:sldId id="276" r:id="rId15"/>
    <p:sldId id="270" r:id="rId16"/>
    <p:sldId id="279" r:id="rId17"/>
    <p:sldId id="278" r:id="rId18"/>
    <p:sldId id="268" r:id="rId19"/>
    <p:sldId id="277" r:id="rId20"/>
    <p:sldId id="269" r:id="rId21"/>
    <p:sldId id="266" r:id="rId22"/>
    <p:sldId id="2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9E3956-3A12-47BD-A8AF-B7E4F50B5302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21F282-6B82-41DB-9492-C4D7E45103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530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1F282-6B82-41DB-9492-C4D7E451030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39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8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68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11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765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2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61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60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01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81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708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001D5-F5F2-4010-A69E-41BAC561836F}" type="datetimeFigureOut">
              <a:rPr lang="en-US" smtClean="0"/>
              <a:t>3/26/2019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7638C1-74EA-41AB-8C80-38EFF46916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43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Perdagangan</a:t>
            </a:r>
            <a:r>
              <a:rPr lang="en-US" b="1" dirty="0" smtClean="0"/>
              <a:t> </a:t>
            </a:r>
            <a:r>
              <a:rPr lang="id-ID" b="1" dirty="0" smtClean="0"/>
              <a:t>Internasional </a:t>
            </a:r>
            <a:br>
              <a:rPr lang="id-ID" b="1" dirty="0" smtClean="0"/>
            </a:br>
            <a:r>
              <a:rPr lang="id-ID" b="1" dirty="0" smtClean="0"/>
              <a:t>(IMPOR)</a:t>
            </a:r>
            <a:r>
              <a:rPr lang="id-ID" b="1" dirty="0" smtClean="0"/>
              <a:t/>
            </a:r>
            <a:br>
              <a:rPr lang="id-ID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9009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supply </a:t>
            </a:r>
            <a:r>
              <a:rPr lang="en-US" dirty="0" err="1"/>
              <a:t>dan</a:t>
            </a:r>
            <a:r>
              <a:rPr lang="en-US" dirty="0"/>
              <a:t> demand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seiring</a:t>
            </a:r>
            <a:r>
              <a:rPr lang="en-US" dirty="0"/>
              <a:t> </a:t>
            </a:r>
            <a:r>
              <a:rPr lang="en-US" dirty="0" err="1"/>
              <a:t>berjalannya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1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Begitu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akan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rendah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titik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bergeser</a:t>
            </a:r>
            <a:r>
              <a:rPr lang="en-US" dirty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supply </a:t>
            </a:r>
            <a:r>
              <a:rPr lang="en-US" dirty="0" err="1"/>
              <a:t>dan</a:t>
            </a:r>
            <a:r>
              <a:rPr lang="en-US" dirty="0"/>
              <a:t> demand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penyediaan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 smtClean="0"/>
              <a:t>kedalam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supply </a:t>
            </a:r>
            <a:r>
              <a:rPr lang="en-US" dirty="0" err="1"/>
              <a:t>dan</a:t>
            </a:r>
            <a:r>
              <a:rPr lang="en-US" dirty="0"/>
              <a:t> demand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120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 err="1" smtClean="0"/>
              <a:t>Aspek-aspek</a:t>
            </a:r>
            <a:r>
              <a:rPr lang="en-US" sz="3200" b="1" dirty="0" smtClean="0"/>
              <a:t> </a:t>
            </a:r>
            <a:r>
              <a:rPr lang="en-US" sz="3200" b="1" dirty="0"/>
              <a:t>yang </a:t>
            </a:r>
            <a:r>
              <a:rPr lang="en-US" sz="3200" b="1" dirty="0" err="1" smtClean="0"/>
              <a:t>mempengaruhi</a:t>
            </a:r>
            <a:r>
              <a:rPr lang="en-US" sz="3200" b="1" dirty="0" smtClean="0"/>
              <a:t> </a:t>
            </a:r>
            <a:r>
              <a:rPr lang="en-US" sz="3200" b="1" dirty="0" err="1"/>
              <a:t>keseimbangan</a:t>
            </a:r>
            <a:r>
              <a:rPr lang="en-US" sz="3200" b="1" dirty="0"/>
              <a:t> supply </a:t>
            </a:r>
            <a:r>
              <a:rPr lang="en-US" sz="3200" b="1" dirty="0" err="1"/>
              <a:t>dan</a:t>
            </a:r>
            <a:r>
              <a:rPr lang="en-US" sz="3200" b="1" dirty="0"/>
              <a:t> demand </a:t>
            </a:r>
            <a:r>
              <a:rPr lang="en-US" sz="3200" b="1" dirty="0" err="1"/>
              <a:t>dunia</a:t>
            </a:r>
            <a:r>
              <a:rPr lang="en-US" sz="3200" b="1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yang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 smtClean="0"/>
              <a:t>berlangsung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bantuan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 smtClean="0"/>
              <a:t>negeri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/>
              <a:t>rampasan</a:t>
            </a:r>
            <a:r>
              <a:rPr lang="en-US" dirty="0"/>
              <a:t> </a:t>
            </a:r>
            <a:r>
              <a:rPr lang="en-US" dirty="0" err="1" smtClean="0"/>
              <a:t>perang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Transfer </a:t>
            </a:r>
            <a:r>
              <a:rPr lang="en-US" dirty="0" err="1" smtClean="0"/>
              <a:t>pendapatan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/>
              <a:t>tarif</a:t>
            </a:r>
            <a:r>
              <a:rPr lang="en-US" dirty="0"/>
              <a:t> (</a:t>
            </a:r>
            <a:r>
              <a:rPr lang="en-US" dirty="0" err="1"/>
              <a:t>pajak</a:t>
            </a:r>
            <a:r>
              <a:rPr lang="en-US" dirty="0"/>
              <a:t> / </a:t>
            </a:r>
            <a:r>
              <a:rPr lang="en-US" dirty="0" err="1"/>
              <a:t>cukai</a:t>
            </a:r>
            <a:r>
              <a:rPr lang="en-US" dirty="0"/>
              <a:t> yang </a:t>
            </a:r>
            <a:r>
              <a:rPr lang="en-US" dirty="0" err="1"/>
              <a:t>dikenakan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komoditi</a:t>
            </a:r>
            <a:r>
              <a:rPr lang="en-US" dirty="0"/>
              <a:t> yang </a:t>
            </a:r>
            <a:r>
              <a:rPr lang="en-US" dirty="0" err="1"/>
              <a:t>diperdagangkan</a:t>
            </a:r>
            <a:r>
              <a:rPr lang="en-US" dirty="0"/>
              <a:t> </a:t>
            </a:r>
            <a:r>
              <a:rPr lang="en-US" dirty="0" err="1"/>
              <a:t>lintas</a:t>
            </a:r>
            <a:r>
              <a:rPr lang="en-US" dirty="0"/>
              <a:t> </a:t>
            </a:r>
            <a:r>
              <a:rPr lang="en-US" dirty="0" err="1"/>
              <a:t>teritorial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 / </a:t>
            </a:r>
            <a:r>
              <a:rPr lang="en-US" dirty="0" err="1" smtClean="0"/>
              <a:t>ekspor</a:t>
            </a:r>
            <a:r>
              <a:rPr lang="en-US" dirty="0" smtClean="0"/>
              <a:t>)</a:t>
            </a:r>
          </a:p>
          <a:p>
            <a:pPr marL="514350" indent="-514350">
              <a:buAutoNum type="arabicPeriod"/>
            </a:pP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/>
              <a:t>subsidi</a:t>
            </a:r>
            <a:r>
              <a:rPr lang="en-US" dirty="0"/>
              <a:t> </a:t>
            </a:r>
            <a:r>
              <a:rPr lang="en-US" dirty="0" err="1"/>
              <a:t>ekspor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896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Pengaruh</a:t>
            </a:r>
            <a:r>
              <a:rPr lang="en-US" b="1" dirty="0" smtClean="0"/>
              <a:t> PI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Pendapatan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pengeluaran</a:t>
            </a:r>
            <a:r>
              <a:rPr lang="en-US" dirty="0"/>
              <a:t> (expenditure approach)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dirumuskan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:</a:t>
            </a:r>
          </a:p>
          <a:p>
            <a:pPr marL="0" indent="0" algn="ctr">
              <a:buNone/>
            </a:pPr>
            <a:r>
              <a:rPr lang="en-US" b="1" dirty="0" smtClean="0"/>
              <a:t>PDB </a:t>
            </a:r>
            <a:r>
              <a:rPr lang="en-US" b="1" dirty="0"/>
              <a:t>= </a:t>
            </a:r>
            <a:r>
              <a:rPr lang="en-US" b="1" dirty="0" smtClean="0"/>
              <a:t>C </a:t>
            </a:r>
            <a:r>
              <a:rPr lang="en-US" b="1" dirty="0"/>
              <a:t>+ I + G + (X – M)</a:t>
            </a:r>
          </a:p>
          <a:p>
            <a:pPr marL="0" indent="0">
              <a:buNone/>
            </a:pPr>
            <a:r>
              <a:rPr lang="en-US" dirty="0" err="1"/>
              <a:t>Keterangan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C = Consumption	 </a:t>
            </a:r>
            <a:r>
              <a:rPr lang="en-US" dirty="0" smtClean="0"/>
              <a:t>	X </a:t>
            </a:r>
            <a:r>
              <a:rPr lang="en-US" dirty="0"/>
              <a:t>= Export</a:t>
            </a:r>
          </a:p>
          <a:p>
            <a:pPr marL="0" indent="0">
              <a:buNone/>
            </a:pPr>
            <a:r>
              <a:rPr lang="en-US" dirty="0"/>
              <a:t>I = Investment		M = Import</a:t>
            </a:r>
          </a:p>
          <a:p>
            <a:pPr marL="0" indent="0">
              <a:buNone/>
            </a:pPr>
            <a:r>
              <a:rPr lang="en-US" dirty="0"/>
              <a:t>G = Government</a:t>
            </a:r>
          </a:p>
        </p:txBody>
      </p:sp>
    </p:spTree>
    <p:extLst>
      <p:ext uri="{BB962C8B-B14F-4D97-AF65-F5344CB8AC3E}">
        <p14:creationId xmlns:p14="http://schemas.microsoft.com/office/powerpoint/2010/main" val="40791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/>
              <a:t>X – M &gt; </a:t>
            </a:r>
            <a:r>
              <a:rPr lang="en-US" dirty="0" smtClean="0"/>
              <a:t>0, </a:t>
            </a:r>
            <a:r>
              <a:rPr lang="en-US" dirty="0" err="1"/>
              <a:t>maka</a:t>
            </a:r>
            <a:r>
              <a:rPr lang="en-US" dirty="0"/>
              <a:t> X &gt; M,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X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/>
              <a:t>positif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surplus, </a:t>
            </a:r>
            <a:r>
              <a:rPr lang="en-US" dirty="0" err="1"/>
              <a:t>sehingga</a:t>
            </a:r>
            <a:r>
              <a:rPr lang="en-US" dirty="0"/>
              <a:t> Y </a:t>
            </a:r>
            <a:r>
              <a:rPr lang="en-US" dirty="0" err="1"/>
              <a:t>naik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/>
              <a:t>bila</a:t>
            </a:r>
            <a:r>
              <a:rPr lang="en-US" dirty="0"/>
              <a:t> X-M &lt; 0 </a:t>
            </a:r>
            <a:r>
              <a:rPr lang="en-US" dirty="0" err="1"/>
              <a:t>maka</a:t>
            </a:r>
            <a:r>
              <a:rPr lang="en-US" dirty="0"/>
              <a:t> X &lt; M,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saldo</a:t>
            </a:r>
            <a:r>
              <a:rPr lang="en-US" dirty="0"/>
              <a:t> X </a:t>
            </a:r>
            <a:r>
              <a:rPr lang="en-US" dirty="0" err="1"/>
              <a:t>neto</a:t>
            </a:r>
            <a:r>
              <a:rPr lang="en-US" dirty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neraca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defisit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Y </a:t>
            </a:r>
            <a:r>
              <a:rPr lang="en-US" dirty="0" err="1" smtClean="0"/>
              <a:t>turun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emakin</a:t>
            </a:r>
            <a:r>
              <a:rPr lang="en-US" dirty="0" smtClean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(X – M),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pula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semakin</a:t>
            </a:r>
            <a:r>
              <a:rPr lang="en-US" dirty="0"/>
              <a:t> </a:t>
            </a:r>
            <a:r>
              <a:rPr lang="en-US" dirty="0" err="1"/>
              <a:t>terbuka</a:t>
            </a:r>
            <a:r>
              <a:rPr lang="en-US" dirty="0"/>
              <a:t> (open economy).</a:t>
            </a:r>
          </a:p>
        </p:txBody>
      </p:sp>
    </p:spTree>
    <p:extLst>
      <p:ext uri="{BB962C8B-B14F-4D97-AF65-F5344CB8AC3E}">
        <p14:creationId xmlns:p14="http://schemas.microsoft.com/office/powerpoint/2010/main" val="1197722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Pengaruh</a:t>
            </a:r>
            <a:r>
              <a:rPr lang="en-US" b="1" dirty="0" smtClean="0"/>
              <a:t> PI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Mikro</a:t>
            </a:r>
            <a:r>
              <a:rPr lang="en-US" b="1" dirty="0" smtClean="0"/>
              <a:t> Perusahaan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memegang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</a:t>
            </a:r>
            <a:r>
              <a:rPr lang="en-US" dirty="0" err="1"/>
              <a:t>dikarenakan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diperdagangkan</a:t>
            </a:r>
            <a:r>
              <a:rPr lang="en-US" dirty="0"/>
              <a:t> di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90084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Tingkat </a:t>
            </a:r>
            <a:r>
              <a:rPr lang="en-US" dirty="0" err="1"/>
              <a:t>produksi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&amp; </a:t>
            </a:r>
            <a:r>
              <a:rPr lang="en-US" dirty="0" err="1"/>
              <a:t>kuantitas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, </a:t>
            </a:r>
            <a:r>
              <a:rPr lang="en-US" b="1" dirty="0" err="1"/>
              <a:t>kemampuan</a:t>
            </a:r>
            <a:r>
              <a:rPr lang="en-US" b="1" dirty="0"/>
              <a:t> </a:t>
            </a:r>
            <a:r>
              <a:rPr lang="en-US" b="1" dirty="0" err="1"/>
              <a:t>bersaing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perekonomian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bahas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5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beserta</a:t>
            </a:r>
            <a:r>
              <a:rPr lang="en-US" dirty="0"/>
              <a:t> </a:t>
            </a:r>
            <a:r>
              <a:rPr lang="en-US" dirty="0" err="1"/>
              <a:t>mekanismenya</a:t>
            </a:r>
            <a:r>
              <a:rPr lang="en-US" dirty="0"/>
              <a:t> yang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 smtClean="0"/>
              <a:t>alternatif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menganalisa</a:t>
            </a:r>
            <a:r>
              <a:rPr lang="en-US" dirty="0"/>
              <a:t> </a:t>
            </a:r>
            <a:r>
              <a:rPr lang="en-US" dirty="0" err="1"/>
              <a:t>kegagalan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 smtClean="0"/>
              <a:t>efisien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84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Campur</a:t>
            </a:r>
            <a:r>
              <a:rPr lang="en-US" dirty="0" smtClean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membuka</a:t>
            </a:r>
            <a:r>
              <a:rPr lang="en-US" dirty="0"/>
              <a:t>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menutup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di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43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Ditinjau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diuraikan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Perusahaan </a:t>
            </a:r>
            <a:r>
              <a:rPr lang="en-US" dirty="0" err="1"/>
              <a:t>memerlukan</a:t>
            </a:r>
            <a:r>
              <a:rPr lang="en-US" dirty="0"/>
              <a:t> input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variabel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input </a:t>
            </a:r>
            <a:r>
              <a:rPr lang="en-US" dirty="0" err="1"/>
              <a:t>adalah</a:t>
            </a:r>
            <a:r>
              <a:rPr lang="en-US" dirty="0"/>
              <a:t> P (price) </a:t>
            </a:r>
            <a:r>
              <a:rPr lang="en-US" dirty="0" err="1"/>
              <a:t>dan</a:t>
            </a:r>
            <a:r>
              <a:rPr lang="en-US" dirty="0"/>
              <a:t> Q (quantity), input yang </a:t>
            </a:r>
            <a:r>
              <a:rPr lang="en-US" dirty="0" err="1"/>
              <a:t>digerakkan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dipangaruhi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(</a:t>
            </a:r>
            <a:r>
              <a:rPr lang="en-US" dirty="0" err="1"/>
              <a:t>forex</a:t>
            </a:r>
            <a:r>
              <a:rPr lang="en-US" dirty="0"/>
              <a:t> rate).</a:t>
            </a:r>
          </a:p>
        </p:txBody>
      </p:sp>
    </p:spTree>
    <p:extLst>
      <p:ext uri="{BB962C8B-B14F-4D97-AF65-F5344CB8AC3E}">
        <p14:creationId xmlns:p14="http://schemas.microsoft.com/office/powerpoint/2010/main" val="290383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Individu</a:t>
            </a:r>
            <a:r>
              <a:rPr lang="en-US" dirty="0" smtClean="0"/>
              <a:t> –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Individu</a:t>
            </a:r>
            <a:r>
              <a:rPr lang="en-US" dirty="0" smtClean="0"/>
              <a:t> – </a:t>
            </a:r>
            <a:r>
              <a:rPr lang="en-US" dirty="0" err="1" smtClean="0"/>
              <a:t>pemerintah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Pemerintah</a:t>
            </a:r>
            <a:r>
              <a:rPr lang="en-US" dirty="0" smtClean="0"/>
              <a:t> –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memasarkan</a:t>
            </a:r>
            <a:r>
              <a:rPr lang="en-US" dirty="0"/>
              <a:t> </a:t>
            </a:r>
            <a:r>
              <a:rPr lang="en-US" dirty="0" err="1"/>
              <a:t>produknya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di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variabel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revenue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P </a:t>
            </a:r>
            <a:r>
              <a:rPr lang="en-US" dirty="0" err="1"/>
              <a:t>dan</a:t>
            </a:r>
            <a:r>
              <a:rPr lang="en-US" dirty="0"/>
              <a:t> Q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terjual</a:t>
            </a:r>
            <a:r>
              <a:rPr lang="en-US" dirty="0"/>
              <a:t>. </a:t>
            </a:r>
            <a:r>
              <a:rPr lang="en-US" dirty="0" err="1"/>
              <a:t>Inipun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fluktuasi</a:t>
            </a:r>
            <a:r>
              <a:rPr lang="en-US" dirty="0"/>
              <a:t> </a:t>
            </a:r>
            <a:r>
              <a:rPr lang="en-US" dirty="0" err="1"/>
              <a:t>kurs</a:t>
            </a:r>
            <a:r>
              <a:rPr lang="en-US" dirty="0"/>
              <a:t> </a:t>
            </a:r>
            <a:r>
              <a:rPr lang="en-US" dirty="0" err="1"/>
              <a:t>valas</a:t>
            </a:r>
            <a:r>
              <a:rPr lang="en-US" dirty="0"/>
              <a:t> (</a:t>
            </a:r>
            <a:r>
              <a:rPr lang="en-US" dirty="0" err="1"/>
              <a:t>forex</a:t>
            </a:r>
            <a:r>
              <a:rPr lang="en-US" dirty="0"/>
              <a:t> rate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0229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Tingkat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profit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ditentukan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total revenue </a:t>
            </a:r>
            <a:r>
              <a:rPr lang="en-US" dirty="0" err="1"/>
              <a:t>dan</a:t>
            </a:r>
            <a:r>
              <a:rPr lang="en-US" dirty="0"/>
              <a:t> total cost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710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Proyeksikan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Perdagangan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Indonesia (</a:t>
            </a:r>
            <a:r>
              <a:rPr lang="en-US" dirty="0" err="1" smtClean="0"/>
              <a:t>Eksport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Import)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digital marketing!</a:t>
            </a:r>
          </a:p>
          <a:p>
            <a:pPr marL="0" indent="0">
              <a:buNone/>
            </a:pP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dampaknya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?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PDB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119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Kenapa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Perdagangan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r>
              <a:rPr lang="en-US" b="1" dirty="0" smtClean="0"/>
              <a:t>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endParaRPr lang="en-US" dirty="0" smtClean="0"/>
          </a:p>
          <a:p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097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Faktor-faktor</a:t>
            </a:r>
            <a:r>
              <a:rPr lang="en-US" b="1" dirty="0" smtClean="0"/>
              <a:t> </a:t>
            </a:r>
            <a:r>
              <a:rPr lang="en-US" b="1" dirty="0" err="1" smtClean="0"/>
              <a:t>Pendorong</a:t>
            </a:r>
            <a:r>
              <a:rPr lang="en-US" b="1" dirty="0" smtClean="0"/>
              <a:t> </a:t>
            </a:r>
            <a:r>
              <a:rPr lang="en-US" b="1" dirty="0" err="1" smtClean="0"/>
              <a:t>melakukan</a:t>
            </a:r>
            <a:r>
              <a:rPr lang="en-US" b="1" dirty="0" smtClean="0"/>
              <a:t> </a:t>
            </a:r>
            <a:r>
              <a:rPr lang="en-US" b="1" dirty="0" err="1" smtClean="0"/>
              <a:t>Perdangangan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penguasaan</a:t>
            </a:r>
            <a:r>
              <a:rPr lang="en-US" dirty="0" smtClean="0"/>
              <a:t> </a:t>
            </a:r>
            <a:r>
              <a:rPr lang="en-US" dirty="0" err="1" smtClean="0"/>
              <a:t>ketrampilan</a:t>
            </a:r>
            <a:r>
              <a:rPr lang="en-US" dirty="0" smtClean="0"/>
              <a:t>,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mengolah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kelebihan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, </a:t>
            </a:r>
            <a:r>
              <a:rPr lang="en-US" dirty="0" err="1" smtClean="0"/>
              <a:t>iklim</a:t>
            </a:r>
            <a:r>
              <a:rPr lang="en-US" dirty="0" smtClean="0"/>
              <a:t>,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r>
              <a:rPr lang="en-US" dirty="0" smtClean="0"/>
              <a:t>, etc.</a:t>
            </a:r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keberagaman</a:t>
            </a:r>
            <a:r>
              <a:rPr lang="en-US" dirty="0" smtClean="0"/>
              <a:t> </a:t>
            </a:r>
            <a:r>
              <a:rPr lang="en-US" dirty="0" err="1" smtClean="0"/>
              <a:t>selera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27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keuntungan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pendapatan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Keinginan</a:t>
            </a:r>
            <a:r>
              <a:rPr lang="en-US" dirty="0" smtClean="0"/>
              <a:t> </a:t>
            </a:r>
            <a:r>
              <a:rPr lang="en-US" dirty="0" err="1" smtClean="0"/>
              <a:t>membuka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konsekuensi</a:t>
            </a:r>
            <a:r>
              <a:rPr lang="en-US" dirty="0" smtClean="0"/>
              <a:t> </a:t>
            </a:r>
            <a:r>
              <a:rPr lang="en-US" dirty="0" err="1" smtClean="0"/>
              <a:t>globalisasi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953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</a:t>
            </a:r>
            <a:r>
              <a:rPr lang="en-US" b="1" dirty="0" err="1" smtClean="0"/>
              <a:t>Perdagangan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Menambah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kemajuan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pengetahuan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pemasukan</a:t>
            </a:r>
            <a:r>
              <a:rPr lang="en-US" dirty="0" smtClean="0"/>
              <a:t> </a:t>
            </a:r>
            <a:r>
              <a:rPr lang="en-US" dirty="0" err="1" smtClean="0"/>
              <a:t>kas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efisiensi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spesialiasi</a:t>
            </a:r>
            <a:endParaRPr lang="en-US" dirty="0" smtClean="0"/>
          </a:p>
          <a:p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endParaRPr lang="en-US" dirty="0" smtClean="0"/>
          </a:p>
          <a:p>
            <a:r>
              <a:rPr lang="en-US" dirty="0" err="1" smtClean="0"/>
              <a:t>Menstabilkan</a:t>
            </a:r>
            <a:r>
              <a:rPr lang="en-US" dirty="0" smtClean="0"/>
              <a:t> </a:t>
            </a:r>
            <a:r>
              <a:rPr lang="en-US" dirty="0" err="1" smtClean="0"/>
              <a:t>harga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8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Dampak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</a:t>
            </a:r>
            <a:r>
              <a:rPr lang="en-US" b="1" dirty="0" err="1" smtClean="0"/>
              <a:t>Perdagangan</a:t>
            </a:r>
            <a:r>
              <a:rPr lang="en-US" b="1" dirty="0" smtClean="0"/>
              <a:t> </a:t>
            </a:r>
            <a:r>
              <a:rPr lang="en-US" b="1" dirty="0" err="1" smtClean="0"/>
              <a:t>Internasional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diminati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industri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kalah</a:t>
            </a:r>
            <a:r>
              <a:rPr lang="en-US" dirty="0" smtClean="0"/>
              <a:t> </a:t>
            </a:r>
            <a:r>
              <a:rPr lang="en-US" dirty="0" err="1" smtClean="0"/>
              <a:t>bersaing</a:t>
            </a:r>
            <a:endParaRPr lang="en-US" dirty="0" smtClean="0"/>
          </a:p>
          <a:p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yang </a:t>
            </a:r>
            <a:r>
              <a:rPr lang="en-US" dirty="0" err="1" smtClean="0"/>
              <a:t>meniru</a:t>
            </a:r>
            <a:r>
              <a:rPr lang="en-US" dirty="0" smtClean="0"/>
              <a:t> </a:t>
            </a:r>
            <a:r>
              <a:rPr lang="en-US" dirty="0" err="1" smtClean="0"/>
              <a:t>konsumsi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maju</a:t>
            </a:r>
            <a:r>
              <a:rPr lang="en-US" dirty="0" smtClean="0"/>
              <a:t>,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konsumtif</a:t>
            </a:r>
            <a:endParaRPr lang="en-US" dirty="0"/>
          </a:p>
          <a:p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persaingan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sehat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praktek</a:t>
            </a:r>
            <a:r>
              <a:rPr lang="en-US" dirty="0" smtClean="0"/>
              <a:t> dumping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2744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Pengaruh</a:t>
            </a:r>
            <a:r>
              <a:rPr lang="en-US" b="1" dirty="0" smtClean="0"/>
              <a:t> PI </a:t>
            </a:r>
            <a:r>
              <a:rPr lang="en-US" b="1" dirty="0" err="1" smtClean="0"/>
              <a:t>terhadap</a:t>
            </a:r>
            <a:r>
              <a:rPr lang="en-US" b="1" dirty="0" smtClean="0"/>
              <a:t> </a:t>
            </a:r>
            <a:r>
              <a:rPr lang="en-US" b="1" dirty="0" err="1" smtClean="0"/>
              <a:t>Keseimbangan</a:t>
            </a:r>
            <a:r>
              <a:rPr lang="en-US" b="1" dirty="0" smtClean="0"/>
              <a:t> Supply </a:t>
            </a:r>
            <a:r>
              <a:rPr lang="en-US" b="1" dirty="0" err="1" smtClean="0"/>
              <a:t>dan</a:t>
            </a:r>
            <a:r>
              <a:rPr lang="en-US" b="1" dirty="0" smtClean="0"/>
              <a:t> Demand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Ekspor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r>
              <a:rPr lang="en-US" dirty="0" err="1"/>
              <a:t>Sebaliknya</a:t>
            </a:r>
            <a:r>
              <a:rPr lang="en-US" dirty="0"/>
              <a:t>, </a:t>
            </a:r>
            <a:r>
              <a:rPr lang="en-US" dirty="0" err="1"/>
              <a:t>impor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menurunkan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.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mempengaruhi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lain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besarnya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neto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selisih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ekspor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impor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0170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,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Indonesia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yang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supply </a:t>
            </a:r>
            <a:r>
              <a:rPr lang="en-US" dirty="0" err="1"/>
              <a:t>dan</a:t>
            </a:r>
            <a:r>
              <a:rPr lang="en-US" dirty="0"/>
              <a:t> demand di </a:t>
            </a:r>
            <a:r>
              <a:rPr lang="en-US" dirty="0" smtClean="0"/>
              <a:t>Indonesia.</a:t>
            </a:r>
          </a:p>
        </p:txBody>
      </p:sp>
    </p:spTree>
    <p:extLst>
      <p:ext uri="{BB962C8B-B14F-4D97-AF65-F5344CB8AC3E}">
        <p14:creationId xmlns:p14="http://schemas.microsoft.com/office/powerpoint/2010/main" val="170789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</TotalTime>
  <Words>895</Words>
  <Application>Microsoft Office PowerPoint</Application>
  <PresentationFormat>On-screen Show (4:3)</PresentationFormat>
  <Paragraphs>66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Arial</vt:lpstr>
      <vt:lpstr>Calibri</vt:lpstr>
      <vt:lpstr>Office Theme</vt:lpstr>
      <vt:lpstr>Perdagangan Internasional  (IMPOR) </vt:lpstr>
      <vt:lpstr>Pengertian</vt:lpstr>
      <vt:lpstr>Kenapa melakukan Perdagangan Internasional?</vt:lpstr>
      <vt:lpstr>Faktor-faktor Pendorong melakukan Perdangangan Internasional</vt:lpstr>
      <vt:lpstr>PowerPoint Presentation</vt:lpstr>
      <vt:lpstr>Dampak Positif Perdagangan Internasional</vt:lpstr>
      <vt:lpstr>Dampak Negatif Perdagangan Internasional</vt:lpstr>
      <vt:lpstr>Pengaruh PI terhadap Keseimbangan Supply dan Demand</vt:lpstr>
      <vt:lpstr>PowerPoint Presentation</vt:lpstr>
      <vt:lpstr>PowerPoint Presentation</vt:lpstr>
      <vt:lpstr>PowerPoint Presentation</vt:lpstr>
      <vt:lpstr>Aspek-aspek yang mempengaruhi keseimbangan supply dan demand dunia.</vt:lpstr>
      <vt:lpstr>Pengaruh PI terhadap Pendapatan Nasional</vt:lpstr>
      <vt:lpstr>PowerPoint Presentation</vt:lpstr>
      <vt:lpstr>Pengaruh PI terhadap Aspek Mikro Perusahaan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2017-03-02T15:17:56Z</dcterms:created>
  <dcterms:modified xsi:type="dcterms:W3CDTF">2019-03-26T04:44:16Z</dcterms:modified>
</cp:coreProperties>
</file>