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spss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err="1" smtClean="0"/>
              <a:t>Pendahuluan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SPSS?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Statistical Product Service Solutions (SPSS)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perangkat</a:t>
            </a:r>
            <a:r>
              <a:rPr lang="en-ID" dirty="0" smtClean="0"/>
              <a:t> </a:t>
            </a:r>
            <a:r>
              <a:rPr lang="en-ID" dirty="0" err="1" smtClean="0"/>
              <a:t>lunak</a:t>
            </a:r>
            <a:r>
              <a:rPr lang="en-ID" dirty="0" smtClean="0"/>
              <a:t> </a:t>
            </a:r>
            <a:r>
              <a:rPr lang="en-ID" dirty="0" err="1" smtClean="0"/>
              <a:t>komputer</a:t>
            </a:r>
            <a:r>
              <a:rPr lang="en-ID" dirty="0" smtClean="0"/>
              <a:t> yang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pengolahan</a:t>
            </a:r>
            <a:r>
              <a:rPr lang="en-ID" dirty="0" smtClean="0"/>
              <a:t> data </a:t>
            </a:r>
            <a:r>
              <a:rPr lang="en-ID" dirty="0" err="1" smtClean="0"/>
              <a:t>statistik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0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Statistik</a:t>
            </a:r>
            <a:r>
              <a:rPr lang="en-ID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Keilmuan</a:t>
            </a:r>
            <a:r>
              <a:rPr lang="en-ID" dirty="0" smtClean="0"/>
              <a:t> yang </a:t>
            </a:r>
            <a:r>
              <a:rPr lang="en-ID" dirty="0" err="1" smtClean="0"/>
              <a:t>berhubungan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mengumpulkan</a:t>
            </a:r>
            <a:r>
              <a:rPr lang="en-ID" dirty="0" smtClean="0"/>
              <a:t>, </a:t>
            </a:r>
            <a:r>
              <a:rPr lang="en-ID" dirty="0" err="1" smtClean="0"/>
              <a:t>menganalisis</a:t>
            </a:r>
            <a:r>
              <a:rPr lang="en-ID" dirty="0" smtClean="0"/>
              <a:t>, </a:t>
            </a:r>
            <a:r>
              <a:rPr lang="en-ID" dirty="0" err="1" smtClean="0"/>
              <a:t>menyajikan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menginterpretasikan</a:t>
            </a:r>
            <a:r>
              <a:rPr lang="en-ID" dirty="0" smtClean="0"/>
              <a:t> data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sebuah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23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Sebuah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 </a:t>
            </a:r>
            <a:r>
              <a:rPr lang="en-ID" dirty="0" err="1" smtClean="0"/>
              <a:t>ingin</a:t>
            </a:r>
            <a:r>
              <a:rPr lang="en-ID" dirty="0" smtClean="0"/>
              <a:t> </a:t>
            </a:r>
            <a:r>
              <a:rPr lang="en-ID" dirty="0" err="1" smtClean="0"/>
              <a:t>mengetahui</a:t>
            </a:r>
            <a:r>
              <a:rPr lang="en-ID" dirty="0" smtClean="0"/>
              <a:t> </a:t>
            </a:r>
            <a:r>
              <a:rPr lang="en-ID" dirty="0" err="1" smtClean="0"/>
              <a:t>jumlah</a:t>
            </a:r>
            <a:r>
              <a:rPr lang="en-ID" dirty="0" smtClean="0"/>
              <a:t> </a:t>
            </a:r>
            <a:r>
              <a:rPr lang="en-ID" dirty="0" err="1" smtClean="0"/>
              <a:t>biaya</a:t>
            </a:r>
            <a:r>
              <a:rPr lang="en-ID" dirty="0" smtClean="0"/>
              <a:t> </a:t>
            </a:r>
            <a:r>
              <a:rPr lang="en-ID" dirty="0" err="1" smtClean="0"/>
              <a:t>iklan</a:t>
            </a:r>
            <a:r>
              <a:rPr lang="en-ID" dirty="0" smtClean="0"/>
              <a:t> yang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dikeluarkan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mencapai</a:t>
            </a:r>
            <a:r>
              <a:rPr lang="en-ID" dirty="0" smtClean="0"/>
              <a:t> target </a:t>
            </a:r>
            <a:r>
              <a:rPr lang="en-ID" dirty="0" err="1" smtClean="0"/>
              <a:t>penjualan</a:t>
            </a:r>
            <a:r>
              <a:rPr lang="en-ID" dirty="0" smtClean="0"/>
              <a:t> </a:t>
            </a:r>
            <a:r>
              <a:rPr lang="en-ID" dirty="0" err="1" smtClean="0"/>
              <a:t>tertentu</a:t>
            </a:r>
            <a:r>
              <a:rPr lang="en-ID" dirty="0" smtClean="0"/>
              <a:t>, data </a:t>
            </a:r>
            <a:r>
              <a:rPr lang="en-ID" dirty="0" err="1" smtClean="0"/>
              <a:t>mengenai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dikumpulkan</a:t>
            </a:r>
            <a:r>
              <a:rPr lang="en-ID" dirty="0" smtClean="0"/>
              <a:t>?</a:t>
            </a:r>
          </a:p>
          <a:p>
            <a:r>
              <a:rPr lang="en-ID" dirty="0" err="1" smtClean="0"/>
              <a:t>Mengumpulkan</a:t>
            </a:r>
            <a:r>
              <a:rPr lang="en-ID" dirty="0" smtClean="0"/>
              <a:t> data </a:t>
            </a:r>
            <a:r>
              <a:rPr lang="en-ID" dirty="0" err="1" smtClean="0"/>
              <a:t>iklan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data </a:t>
            </a:r>
            <a:r>
              <a:rPr lang="en-ID" dirty="0" err="1" smtClean="0"/>
              <a:t>penjualan</a:t>
            </a:r>
            <a:r>
              <a:rPr lang="en-ID" dirty="0" smtClean="0"/>
              <a:t> </a:t>
            </a:r>
            <a:r>
              <a:rPr lang="en-ID" dirty="0" err="1" smtClean="0"/>
              <a:t>kemudian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perhitungan</a:t>
            </a:r>
            <a:r>
              <a:rPr lang="en-ID" dirty="0" smtClean="0"/>
              <a:t> </a:t>
            </a:r>
            <a:r>
              <a:rPr lang="en-ID" dirty="0" err="1" smtClean="0"/>
              <a:t>statistik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7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Jenis</a:t>
            </a:r>
            <a:r>
              <a:rPr lang="en-ID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Data </a:t>
            </a:r>
            <a:r>
              <a:rPr lang="en-ID" dirty="0" err="1" smtClean="0"/>
              <a:t>Kualitatif</a:t>
            </a:r>
            <a:endParaRPr lang="en-ID" dirty="0" smtClean="0"/>
          </a:p>
          <a:p>
            <a:pPr lvl="1"/>
            <a:r>
              <a:rPr lang="en-ID" dirty="0" err="1" smtClean="0"/>
              <a:t>Skala</a:t>
            </a:r>
            <a:r>
              <a:rPr lang="en-ID" dirty="0" smtClean="0"/>
              <a:t> Nominal</a:t>
            </a:r>
          </a:p>
          <a:p>
            <a:pPr lvl="1"/>
            <a:r>
              <a:rPr lang="en-ID" dirty="0" err="1" smtClean="0"/>
              <a:t>Skala</a:t>
            </a:r>
            <a:r>
              <a:rPr lang="en-ID" dirty="0" smtClean="0"/>
              <a:t> Ordinal</a:t>
            </a:r>
          </a:p>
          <a:p>
            <a:r>
              <a:rPr lang="en-ID" dirty="0" smtClean="0"/>
              <a:t>Data </a:t>
            </a:r>
            <a:r>
              <a:rPr lang="en-ID" dirty="0" err="1" smtClean="0"/>
              <a:t>Kuantitatif</a:t>
            </a:r>
            <a:endParaRPr lang="en-ID" dirty="0" smtClean="0"/>
          </a:p>
          <a:p>
            <a:pPr lvl="1"/>
            <a:r>
              <a:rPr lang="en-ID" dirty="0" err="1" smtClean="0"/>
              <a:t>Skala</a:t>
            </a:r>
            <a:r>
              <a:rPr lang="en-ID" dirty="0" smtClean="0"/>
              <a:t> Interval</a:t>
            </a:r>
          </a:p>
          <a:p>
            <a:pPr lvl="1"/>
            <a:r>
              <a:rPr lang="en-ID" dirty="0" err="1" smtClean="0"/>
              <a:t>Skala</a:t>
            </a:r>
            <a:r>
              <a:rPr lang="en-ID" dirty="0" smtClean="0"/>
              <a:t> </a:t>
            </a:r>
            <a:r>
              <a:rPr lang="en-ID" dirty="0" err="1" smtClean="0"/>
              <a:t>Rasio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7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Data </a:t>
            </a:r>
            <a:r>
              <a:rPr lang="en-ID" dirty="0" err="1" smtClean="0"/>
              <a:t>Kualitatif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Data yang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berbentuk</a:t>
            </a:r>
            <a:r>
              <a:rPr lang="en-ID" dirty="0" smtClean="0"/>
              <a:t> </a:t>
            </a:r>
            <a:r>
              <a:rPr lang="en-ID" dirty="0" err="1" smtClean="0"/>
              <a:t>angka</a:t>
            </a:r>
            <a:endParaRPr lang="en-ID" dirty="0" smtClean="0"/>
          </a:p>
          <a:p>
            <a:pPr lvl="1"/>
            <a:r>
              <a:rPr lang="en-ID" dirty="0" err="1" smtClean="0"/>
              <a:t>Skala</a:t>
            </a:r>
            <a:r>
              <a:rPr lang="en-ID" dirty="0" smtClean="0"/>
              <a:t> Nominal: </a:t>
            </a:r>
            <a:r>
              <a:rPr lang="en-ID" dirty="0" err="1" smtClean="0"/>
              <a:t>Diperoleh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klasifkasi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posisi</a:t>
            </a:r>
            <a:r>
              <a:rPr lang="en-ID" dirty="0" smtClean="0"/>
              <a:t> data </a:t>
            </a:r>
            <a:r>
              <a:rPr lang="en-ID" dirty="0" err="1" smtClean="0"/>
              <a:t>setara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operasi</a:t>
            </a:r>
            <a:r>
              <a:rPr lang="en-ID" dirty="0" smtClean="0"/>
              <a:t> </a:t>
            </a:r>
            <a:r>
              <a:rPr lang="en-ID" dirty="0" err="1" smtClean="0"/>
              <a:t>matematik</a:t>
            </a:r>
            <a:r>
              <a:rPr lang="en-ID" dirty="0" smtClean="0"/>
              <a:t>.</a:t>
            </a:r>
          </a:p>
          <a:p>
            <a:pPr lvl="2"/>
            <a:r>
              <a:rPr lang="en-ID" dirty="0" err="1" smtClean="0"/>
              <a:t>Contoh</a:t>
            </a:r>
            <a:r>
              <a:rPr lang="en-ID" dirty="0" smtClean="0"/>
              <a:t>: </a:t>
            </a:r>
            <a:r>
              <a:rPr lang="en-ID" dirty="0" err="1" smtClean="0"/>
              <a:t>Jenis</a:t>
            </a:r>
            <a:r>
              <a:rPr lang="en-ID" dirty="0" smtClean="0"/>
              <a:t> </a:t>
            </a:r>
            <a:r>
              <a:rPr lang="en-ID" dirty="0" err="1" smtClean="0"/>
              <a:t>pekerjaan</a:t>
            </a:r>
            <a:r>
              <a:rPr lang="en-ID" dirty="0" smtClean="0"/>
              <a:t> </a:t>
            </a:r>
            <a:r>
              <a:rPr lang="en-ID" dirty="0" err="1" smtClean="0"/>
              <a:t>diklasifikasikan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pegawai</a:t>
            </a:r>
            <a:r>
              <a:rPr lang="en-ID" dirty="0" smtClean="0"/>
              <a:t> </a:t>
            </a:r>
            <a:r>
              <a:rPr lang="en-ID" dirty="0" err="1" smtClean="0"/>
              <a:t>negeri</a:t>
            </a:r>
            <a:r>
              <a:rPr lang="en-ID" dirty="0" smtClean="0"/>
              <a:t>, </a:t>
            </a:r>
            <a:r>
              <a:rPr lang="en-ID" dirty="0" err="1" smtClean="0"/>
              <a:t>pegawai</a:t>
            </a:r>
            <a:r>
              <a:rPr lang="en-ID" dirty="0" smtClean="0"/>
              <a:t> </a:t>
            </a:r>
            <a:r>
              <a:rPr lang="en-ID" dirty="0" err="1" smtClean="0"/>
              <a:t>swasta</a:t>
            </a:r>
            <a:r>
              <a:rPr lang="en-ID" dirty="0" smtClean="0"/>
              <a:t>, </a:t>
            </a:r>
            <a:r>
              <a:rPr lang="en-ID" dirty="0" err="1" smtClean="0"/>
              <a:t>wiraswasta</a:t>
            </a:r>
            <a:r>
              <a:rPr lang="en-ID" dirty="0" smtClean="0"/>
              <a:t>.</a:t>
            </a:r>
          </a:p>
          <a:p>
            <a:pPr lvl="1"/>
            <a:r>
              <a:rPr lang="en-ID" dirty="0" err="1" smtClean="0"/>
              <a:t>Skala</a:t>
            </a:r>
            <a:r>
              <a:rPr lang="en-ID" dirty="0" smtClean="0"/>
              <a:t> Ordinal: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klasifkasi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posisi</a:t>
            </a:r>
            <a:r>
              <a:rPr lang="en-ID" dirty="0"/>
              <a:t> data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setara</a:t>
            </a:r>
            <a:r>
              <a:rPr lang="en-ID" dirty="0" smtClean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</a:t>
            </a:r>
            <a:r>
              <a:rPr lang="en-ID" dirty="0" err="1"/>
              <a:t>matematik</a:t>
            </a:r>
            <a:r>
              <a:rPr lang="en-ID" dirty="0" smtClean="0"/>
              <a:t>.</a:t>
            </a:r>
          </a:p>
          <a:p>
            <a:pPr lvl="2"/>
            <a:r>
              <a:rPr lang="en-ID" dirty="0" err="1" smtClean="0"/>
              <a:t>Contoh</a:t>
            </a:r>
            <a:r>
              <a:rPr lang="en-ID" dirty="0" smtClean="0"/>
              <a:t>: </a:t>
            </a:r>
            <a:r>
              <a:rPr lang="en-ID" dirty="0" err="1" smtClean="0"/>
              <a:t>Kepuasan</a:t>
            </a:r>
            <a:r>
              <a:rPr lang="en-ID" dirty="0" smtClean="0"/>
              <a:t> </a:t>
            </a:r>
            <a:r>
              <a:rPr lang="en-ID" dirty="0" err="1" smtClean="0"/>
              <a:t>pelanggan</a:t>
            </a:r>
            <a:r>
              <a:rPr lang="en-ID" dirty="0" smtClean="0"/>
              <a:t> </a:t>
            </a:r>
            <a:r>
              <a:rPr lang="en-ID" dirty="0" err="1" smtClean="0"/>
              <a:t>diklasifikasikan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puas</a:t>
            </a:r>
            <a:r>
              <a:rPr lang="en-ID" dirty="0" smtClean="0"/>
              <a:t>, </a:t>
            </a:r>
            <a:r>
              <a:rPr lang="en-ID" dirty="0" err="1" smtClean="0"/>
              <a:t>puas</a:t>
            </a:r>
            <a:r>
              <a:rPr lang="en-ID" dirty="0" smtClean="0"/>
              <a:t>, </a:t>
            </a:r>
            <a:r>
              <a:rPr lang="en-ID" dirty="0" err="1" smtClean="0"/>
              <a:t>cukup</a:t>
            </a:r>
            <a:r>
              <a:rPr lang="en-ID" dirty="0" smtClean="0"/>
              <a:t> </a:t>
            </a:r>
            <a:r>
              <a:rPr lang="en-ID" dirty="0" err="1" smtClean="0"/>
              <a:t>puas</a:t>
            </a:r>
            <a:r>
              <a:rPr lang="en-ID" dirty="0" smtClean="0"/>
              <a:t>,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puas</a:t>
            </a:r>
            <a:r>
              <a:rPr lang="en-ID" dirty="0" smtClean="0"/>
              <a:t>,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puas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5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Data </a:t>
            </a:r>
            <a:r>
              <a:rPr lang="en-ID" dirty="0" err="1" smtClean="0"/>
              <a:t>Kuantitatif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Data yang </a:t>
            </a:r>
            <a:r>
              <a:rPr lang="en-ID" dirty="0" err="1" smtClean="0"/>
              <a:t>berbentuk</a:t>
            </a:r>
            <a:r>
              <a:rPr lang="en-ID" dirty="0" smtClean="0"/>
              <a:t> </a:t>
            </a:r>
            <a:r>
              <a:rPr lang="en-ID" dirty="0" err="1" smtClean="0"/>
              <a:t>angka</a:t>
            </a:r>
            <a:endParaRPr lang="en-ID" dirty="0" smtClean="0"/>
          </a:p>
          <a:p>
            <a:pPr lvl="1"/>
            <a:r>
              <a:rPr lang="en-ID" dirty="0" err="1" smtClean="0"/>
              <a:t>Skala</a:t>
            </a:r>
            <a:r>
              <a:rPr lang="en-ID" dirty="0" smtClean="0"/>
              <a:t> Interval: </a:t>
            </a:r>
            <a:r>
              <a:rPr lang="en-ID" dirty="0" err="1" smtClean="0"/>
              <a:t>Diperoleh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pengukuran</a:t>
            </a:r>
            <a:r>
              <a:rPr lang="en-ID" dirty="0" smtClean="0"/>
              <a:t>, </a:t>
            </a:r>
            <a:r>
              <a:rPr lang="en-ID" dirty="0" err="1" smtClean="0"/>
              <a:t>dimana</a:t>
            </a:r>
            <a:r>
              <a:rPr lang="en-ID" dirty="0" smtClean="0"/>
              <a:t> </a:t>
            </a:r>
            <a:r>
              <a:rPr lang="en-ID" dirty="0" err="1" smtClean="0"/>
              <a:t>jarak</a:t>
            </a:r>
            <a:r>
              <a:rPr lang="en-ID" dirty="0" smtClean="0"/>
              <a:t> </a:t>
            </a:r>
            <a:r>
              <a:rPr lang="en-ID" dirty="0" err="1" smtClean="0"/>
              <a:t>antar</a:t>
            </a:r>
            <a:r>
              <a:rPr lang="en-ID" dirty="0" smtClean="0"/>
              <a:t> 2 </a:t>
            </a:r>
            <a:r>
              <a:rPr lang="en-ID" dirty="0" err="1" smtClean="0"/>
              <a:t>titik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skala</a:t>
            </a:r>
            <a:r>
              <a:rPr lang="en-ID" dirty="0" smtClean="0"/>
              <a:t>,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diketahui</a:t>
            </a:r>
            <a:r>
              <a:rPr lang="en-ID" dirty="0" smtClean="0"/>
              <a:t>.</a:t>
            </a:r>
          </a:p>
          <a:p>
            <a:pPr lvl="2"/>
            <a:r>
              <a:rPr lang="en-ID" dirty="0" err="1" smtClean="0"/>
              <a:t>Contoh</a:t>
            </a:r>
            <a:r>
              <a:rPr lang="en-ID" dirty="0" smtClean="0"/>
              <a:t>: </a:t>
            </a:r>
            <a:r>
              <a:rPr lang="en-ID" dirty="0" err="1" smtClean="0"/>
              <a:t>Suhu</a:t>
            </a:r>
            <a:r>
              <a:rPr lang="en-ID" dirty="0" smtClean="0"/>
              <a:t> </a:t>
            </a:r>
            <a:r>
              <a:rPr lang="en-ID" dirty="0" err="1" smtClean="0"/>
              <a:t>ruangan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diukur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/>
              <a:t>C</a:t>
            </a:r>
            <a:r>
              <a:rPr lang="en-ID" dirty="0" err="1" smtClean="0"/>
              <a:t>elcius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Fahreinheit</a:t>
            </a:r>
            <a:r>
              <a:rPr lang="en-ID" dirty="0" smtClean="0"/>
              <a:t> yang </a:t>
            </a:r>
            <a:r>
              <a:rPr lang="en-ID" dirty="0" err="1" smtClean="0"/>
              <a:t>masing-masing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skala</a:t>
            </a:r>
            <a:r>
              <a:rPr lang="en-ID" dirty="0" smtClean="0"/>
              <a:t> </a:t>
            </a:r>
            <a:r>
              <a:rPr lang="en-ID" dirty="0" err="1" smtClean="0"/>
              <a:t>pengukuran</a:t>
            </a:r>
            <a:r>
              <a:rPr lang="en-ID" dirty="0" smtClean="0"/>
              <a:t> </a:t>
            </a:r>
            <a:r>
              <a:rPr lang="en-ID" dirty="0" err="1" smtClean="0"/>
              <a:t>berbeda</a:t>
            </a:r>
            <a:r>
              <a:rPr lang="en-ID" dirty="0" smtClean="0"/>
              <a:t>.</a:t>
            </a:r>
          </a:p>
          <a:p>
            <a:pPr lvl="1"/>
            <a:r>
              <a:rPr lang="en-ID" dirty="0" err="1" smtClean="0"/>
              <a:t>Skala</a:t>
            </a:r>
            <a:r>
              <a:rPr lang="en-ID" dirty="0" smtClean="0"/>
              <a:t> </a:t>
            </a:r>
            <a:r>
              <a:rPr lang="en-ID" dirty="0" err="1" smtClean="0"/>
              <a:t>Rasio</a:t>
            </a:r>
            <a:r>
              <a:rPr lang="en-ID" dirty="0"/>
              <a:t>: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pengukuran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jarak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2 </a:t>
            </a: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skala</a:t>
            </a:r>
            <a:r>
              <a:rPr lang="en-ID" dirty="0"/>
              <a:t>,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 smtClean="0"/>
              <a:t>diketahui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titik</a:t>
            </a:r>
            <a:r>
              <a:rPr lang="en-ID" dirty="0" smtClean="0"/>
              <a:t> 0 (</a:t>
            </a:r>
            <a:r>
              <a:rPr lang="en-ID" dirty="0" err="1" smtClean="0"/>
              <a:t>absolut</a:t>
            </a:r>
            <a:r>
              <a:rPr lang="en-ID" dirty="0" smtClean="0"/>
              <a:t>).</a:t>
            </a:r>
          </a:p>
          <a:p>
            <a:pPr lvl="2"/>
            <a:r>
              <a:rPr lang="en-ID" dirty="0" err="1" smtClean="0"/>
              <a:t>Contoh</a:t>
            </a:r>
            <a:r>
              <a:rPr lang="en-ID" dirty="0" smtClean="0"/>
              <a:t>: </a:t>
            </a:r>
            <a:r>
              <a:rPr lang="en-ID" dirty="0" err="1" smtClean="0"/>
              <a:t>Jumlah</a:t>
            </a:r>
            <a:r>
              <a:rPr lang="en-ID" dirty="0" smtClean="0"/>
              <a:t> </a:t>
            </a:r>
            <a:r>
              <a:rPr lang="en-ID" dirty="0" err="1" smtClean="0"/>
              <a:t>uang</a:t>
            </a:r>
            <a:r>
              <a:rPr lang="en-ID" dirty="0" smtClean="0"/>
              <a:t> di </a:t>
            </a:r>
            <a:r>
              <a:rPr lang="en-ID" dirty="0" err="1" smtClean="0"/>
              <a:t>dompet</a:t>
            </a:r>
            <a:r>
              <a:rPr lang="en-ID" dirty="0" smtClean="0"/>
              <a:t>. </a:t>
            </a:r>
            <a:r>
              <a:rPr lang="en-ID" dirty="0" err="1" smtClean="0"/>
              <a:t>Jika</a:t>
            </a:r>
            <a:r>
              <a:rPr lang="en-ID" dirty="0" smtClean="0"/>
              <a:t> 100 </a:t>
            </a:r>
            <a:r>
              <a:rPr lang="en-ID" dirty="0" err="1" smtClean="0"/>
              <a:t>ribu</a:t>
            </a:r>
            <a:r>
              <a:rPr lang="en-ID" dirty="0" smtClean="0"/>
              <a:t> </a:t>
            </a:r>
            <a:r>
              <a:rPr lang="en-ID" dirty="0" err="1" smtClean="0"/>
              <a:t>berarti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uang</a:t>
            </a:r>
            <a:r>
              <a:rPr lang="en-ID" dirty="0" smtClean="0"/>
              <a:t> 100 </a:t>
            </a:r>
            <a:r>
              <a:rPr lang="en-ID" dirty="0" err="1" smtClean="0"/>
              <a:t>ribu</a:t>
            </a:r>
            <a:r>
              <a:rPr lang="en-ID" dirty="0" smtClean="0"/>
              <a:t>, </a:t>
            </a:r>
            <a:r>
              <a:rPr lang="en-ID" dirty="0" err="1" smtClean="0"/>
              <a:t>jika</a:t>
            </a:r>
            <a:r>
              <a:rPr lang="en-ID" dirty="0" smtClean="0"/>
              <a:t> 0 </a:t>
            </a:r>
            <a:r>
              <a:rPr lang="en-ID" dirty="0" err="1" smtClean="0"/>
              <a:t>berarti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uang</a:t>
            </a:r>
            <a:r>
              <a:rPr lang="en-ID" dirty="0" smtClean="0"/>
              <a:t> (</a:t>
            </a:r>
            <a:r>
              <a:rPr lang="en-ID" dirty="0" err="1" smtClean="0"/>
              <a:t>absolut</a:t>
            </a:r>
            <a:r>
              <a:rPr lang="en-ID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3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</TotalTime>
  <Words>258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spss</vt:lpstr>
      <vt:lpstr>SPSS?</vt:lpstr>
      <vt:lpstr>Statistik?</vt:lpstr>
      <vt:lpstr>Kasus</vt:lpstr>
      <vt:lpstr>Jenis data</vt:lpstr>
      <vt:lpstr>Data Kualitatif</vt:lpstr>
      <vt:lpstr>Data Kuantitatif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</dc:title>
  <dc:creator>Rev</dc:creator>
  <cp:lastModifiedBy>Rev</cp:lastModifiedBy>
  <cp:revision>11</cp:revision>
  <dcterms:created xsi:type="dcterms:W3CDTF">2018-02-28T05:21:02Z</dcterms:created>
  <dcterms:modified xsi:type="dcterms:W3CDTF">2018-03-01T03:04:04Z</dcterms:modified>
</cp:coreProperties>
</file>