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86" r:id="rId8"/>
    <p:sldId id="287" r:id="rId9"/>
    <p:sldId id="264" r:id="rId10"/>
  </p:sldIdLst>
  <p:sldSz cx="9144000" cy="5143500" type="screen16x9"/>
  <p:notesSz cx="6858000" cy="9144000"/>
  <p:embeddedFontLst>
    <p:embeddedFont>
      <p:font typeface="Calibri" pitchFamily="34" charset="0"/>
      <p:regular r:id="rId12"/>
      <p:bold r:id="rId13"/>
      <p:italic r:id="rId14"/>
      <p:boldItalic r:id="rId15"/>
    </p:embeddedFont>
    <p:embeddedFont>
      <p:font typeface="Nunito Sans" charset="0"/>
      <p:regular r:id="rId16"/>
      <p:bold r:id="rId17"/>
      <p:italic r:id="rId18"/>
      <p:boldItalic r:id="rId19"/>
    </p:embeddedFont>
    <p:embeddedFont>
      <p:font typeface="Georgia" pitchFamily="18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27ECAE0-5627-4AB0-93F0-B0EEB074BAFA}">
  <a:tblStyle styleId="{927ECAE0-5627-4AB0-93F0-B0EEB074BAF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94151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-688" y="0"/>
            <a:ext cx="4575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68925" y="2387250"/>
            <a:ext cx="3636600" cy="2259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4574900" y="-150"/>
            <a:ext cx="185400" cy="5143500"/>
          </a:xfrm>
          <a:prstGeom prst="rect">
            <a:avLst/>
          </a:prstGeom>
          <a:gradFill>
            <a:gsLst>
              <a:gs pos="0">
                <a:srgbClr val="000014">
                  <a:alpha val="49803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able of content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flipH="1">
            <a:off x="4568412" y="0"/>
            <a:ext cx="4575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646550" y="1989500"/>
            <a:ext cx="3246900" cy="212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ts val="1400"/>
              <a:buFont typeface="Georgia"/>
              <a:buNone/>
              <a:defRPr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ts val="3000"/>
              <a:buFont typeface="Georgia"/>
              <a:buNone/>
              <a:defRPr sz="3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ts val="3000"/>
              <a:buFont typeface="Georgia"/>
              <a:buNone/>
              <a:defRPr sz="3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ts val="3000"/>
              <a:buFont typeface="Georgia"/>
              <a:buNone/>
              <a:defRPr sz="3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ts val="3000"/>
              <a:buFont typeface="Georgia"/>
              <a:buNone/>
              <a:defRPr sz="3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ts val="3000"/>
              <a:buFont typeface="Georgia"/>
              <a:buNone/>
              <a:defRPr sz="3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ts val="3000"/>
              <a:buFont typeface="Georgia"/>
              <a:buNone/>
              <a:defRPr sz="3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ts val="3000"/>
              <a:buFont typeface="Georgia"/>
              <a:buNone/>
              <a:defRPr sz="3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ts val="3000"/>
              <a:buFont typeface="Georgia"/>
              <a:buNone/>
              <a:defRPr sz="3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sp>
        <p:nvSpPr>
          <p:cNvPr id="23" name="Shape 23"/>
          <p:cNvSpPr/>
          <p:nvPr/>
        </p:nvSpPr>
        <p:spPr>
          <a:xfrm flipH="1">
            <a:off x="4455300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5130225" y="1016000"/>
            <a:ext cx="3470700" cy="3099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1000"/>
              </a:spcAft>
              <a:buClr>
                <a:srgbClr val="F67031"/>
              </a:buClr>
              <a:buSzPts val="1800"/>
              <a:buAutoNum type="arabicPeriod"/>
              <a:defRPr sz="1800"/>
            </a:lvl1pPr>
            <a:lvl2pPr lvl="1" rtl="0">
              <a:spcBef>
                <a:spcPts val="0"/>
              </a:spcBef>
              <a:spcAft>
                <a:spcPts val="1000"/>
              </a:spcAft>
              <a:buSzPts val="1400"/>
              <a:buAutoNum type="alphaLcPeriod"/>
              <a:defRPr>
                <a:solidFill>
                  <a:srgbClr val="999999"/>
                </a:solidFill>
              </a:defRPr>
            </a:lvl2pPr>
            <a:lvl3pPr lvl="2" rtl="0">
              <a:spcBef>
                <a:spcPts val="0"/>
              </a:spcBef>
              <a:spcAft>
                <a:spcPts val="1000"/>
              </a:spcAft>
              <a:buSzPts val="1400"/>
              <a:buAutoNum type="romanLcPeriod"/>
              <a:defRPr>
                <a:solidFill>
                  <a:srgbClr val="999999"/>
                </a:solidFill>
              </a:defRPr>
            </a:lvl3pPr>
            <a:lvl4pPr lvl="3" rtl="0">
              <a:spcBef>
                <a:spcPts val="0"/>
              </a:spcBef>
              <a:spcAft>
                <a:spcPts val="1000"/>
              </a:spcAft>
              <a:buSzPts val="1400"/>
              <a:buAutoNum type="arabicPeriod"/>
              <a:defRPr>
                <a:solidFill>
                  <a:srgbClr val="999999"/>
                </a:solidFill>
              </a:defRPr>
            </a:lvl4pPr>
            <a:lvl5pPr lvl="4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ts val="1400"/>
              <a:buAutoNum type="alphaLcPeriod"/>
              <a:defRPr>
                <a:solidFill>
                  <a:srgbClr val="999999"/>
                </a:solidFill>
              </a:defRPr>
            </a:lvl5pPr>
            <a:lvl6pPr lvl="5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ts val="1400"/>
              <a:buAutoNum type="romanLcPeriod"/>
              <a:defRPr>
                <a:solidFill>
                  <a:srgbClr val="999999"/>
                </a:solidFill>
              </a:defRPr>
            </a:lvl6pPr>
            <a:lvl7pPr lvl="6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ts val="1400"/>
              <a:buAutoNum type="arabicPeriod"/>
              <a:defRPr>
                <a:solidFill>
                  <a:srgbClr val="999999"/>
                </a:solidFill>
              </a:defRPr>
            </a:lvl7pPr>
            <a:lvl8pPr lvl="7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ts val="1400"/>
              <a:buAutoNum type="alphaLcPeriod"/>
              <a:defRPr>
                <a:solidFill>
                  <a:srgbClr val="999999"/>
                </a:solidFill>
              </a:defRPr>
            </a:lvl8pPr>
            <a:lvl9pPr lvl="8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ts val="1400"/>
              <a:buAutoNum type="romanLcPeriod"/>
              <a:defRPr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646573" y="1016000"/>
            <a:ext cx="3246900" cy="97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2400"/>
              <a:buNone/>
              <a:defRPr/>
            </a:lvl1pPr>
            <a:lvl2pPr lvl="1" rtl="0">
              <a:spcBef>
                <a:spcPts val="0"/>
              </a:spcBef>
              <a:buSzPts val="2400"/>
              <a:buNone/>
              <a:defRPr/>
            </a:lvl2pPr>
            <a:lvl3pPr lvl="2" rtl="0">
              <a:spcBef>
                <a:spcPts val="0"/>
              </a:spcBef>
              <a:buSzPts val="2400"/>
              <a:buNone/>
              <a:defRPr/>
            </a:lvl3pPr>
            <a:lvl4pPr lvl="3" rtl="0">
              <a:spcBef>
                <a:spcPts val="0"/>
              </a:spcBef>
              <a:buSzPts val="2400"/>
              <a:buNone/>
              <a:defRPr/>
            </a:lvl4pPr>
            <a:lvl5pPr lvl="4" rtl="0">
              <a:spcBef>
                <a:spcPts val="0"/>
              </a:spcBef>
              <a:buSzPts val="2400"/>
              <a:buNone/>
              <a:defRPr/>
            </a:lvl5pPr>
            <a:lvl6pPr lvl="5" rtl="0">
              <a:spcBef>
                <a:spcPts val="0"/>
              </a:spcBef>
              <a:buSzPts val="2400"/>
              <a:buNone/>
              <a:defRPr/>
            </a:lvl6pPr>
            <a:lvl7pPr lvl="6" rtl="0">
              <a:spcBef>
                <a:spcPts val="0"/>
              </a:spcBef>
              <a:buSzPts val="2400"/>
              <a:buNone/>
              <a:defRPr/>
            </a:lvl7pPr>
            <a:lvl8pPr lvl="7" rtl="0">
              <a:spcBef>
                <a:spcPts val="0"/>
              </a:spcBef>
              <a:buSzPts val="2400"/>
              <a:buNone/>
              <a:defRPr/>
            </a:lvl8pPr>
            <a:lvl9pPr lvl="8" rtl="0">
              <a:spcBef>
                <a:spcPts val="0"/>
              </a:spcBef>
              <a:buSzPts val="2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H="1">
            <a:off x="2472375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None/>
              <a:defRPr/>
            </a:lvl1pPr>
            <a:lvl2pPr lvl="1">
              <a:spcBef>
                <a:spcPts val="0"/>
              </a:spcBef>
              <a:buSzPts val="2400"/>
              <a:buNone/>
              <a:defRPr/>
            </a:lvl2pPr>
            <a:lvl3pPr lvl="2">
              <a:spcBef>
                <a:spcPts val="0"/>
              </a:spcBef>
              <a:buSzPts val="2400"/>
              <a:buNone/>
              <a:defRPr/>
            </a:lvl3pPr>
            <a:lvl4pPr lvl="3">
              <a:spcBef>
                <a:spcPts val="0"/>
              </a:spcBef>
              <a:buSzPts val="2400"/>
              <a:buNone/>
              <a:defRPr/>
            </a:lvl4pPr>
            <a:lvl5pPr lvl="4">
              <a:spcBef>
                <a:spcPts val="0"/>
              </a:spcBef>
              <a:buSzPts val="2400"/>
              <a:buNone/>
              <a:defRPr/>
            </a:lvl5pPr>
            <a:lvl6pPr lvl="5">
              <a:spcBef>
                <a:spcPts val="0"/>
              </a:spcBef>
              <a:buSzPts val="2400"/>
              <a:buNone/>
              <a:defRPr/>
            </a:lvl6pPr>
            <a:lvl7pPr lvl="6">
              <a:spcBef>
                <a:spcPts val="0"/>
              </a:spcBef>
              <a:buSzPts val="2400"/>
              <a:buNone/>
              <a:defRPr/>
            </a:lvl7pPr>
            <a:lvl8pPr lvl="7">
              <a:spcBef>
                <a:spcPts val="0"/>
              </a:spcBef>
              <a:buSzPts val="2400"/>
              <a:buNone/>
              <a:defRPr/>
            </a:lvl8pPr>
            <a:lvl9pPr lvl="8">
              <a:spcBef>
                <a:spcPts val="0"/>
              </a:spcBef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090625" y="575500"/>
            <a:ext cx="5596200" cy="398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▪"/>
              <a:defRPr/>
            </a:lvl1pPr>
            <a:lvl2pPr lvl="1">
              <a:spcBef>
                <a:spcPts val="0"/>
              </a:spcBef>
              <a:buSzPts val="1400"/>
              <a:buChar char="-"/>
              <a:defRPr/>
            </a:lvl2pPr>
            <a:lvl3pPr lvl="2">
              <a:spcBef>
                <a:spcPts val="0"/>
              </a:spcBef>
              <a:buSzPts val="1400"/>
              <a:buChar char="-"/>
              <a:defRPr/>
            </a:lvl3pPr>
            <a:lvl4pPr lvl="3">
              <a:spcBef>
                <a:spcPts val="0"/>
              </a:spcBef>
              <a:buSzPts val="1400"/>
              <a:buChar char="-"/>
              <a:defRPr/>
            </a:lvl4pPr>
            <a:lvl5pPr lvl="4">
              <a:spcBef>
                <a:spcPts val="0"/>
              </a:spcBef>
              <a:buSzPts val="1400"/>
              <a:buChar char="-"/>
              <a:defRPr/>
            </a:lvl5pPr>
            <a:lvl6pPr lvl="5">
              <a:spcBef>
                <a:spcPts val="0"/>
              </a:spcBef>
              <a:buSzPts val="1400"/>
              <a:buChar char="-"/>
              <a:defRPr/>
            </a:lvl6pPr>
            <a:lvl7pPr lvl="6">
              <a:spcBef>
                <a:spcPts val="0"/>
              </a:spcBef>
              <a:buSzPts val="1400"/>
              <a:buChar char="-"/>
              <a:defRPr/>
            </a:lvl7pPr>
            <a:lvl8pPr lvl="7">
              <a:spcBef>
                <a:spcPts val="0"/>
              </a:spcBef>
              <a:buSzPts val="1400"/>
              <a:buChar char="-"/>
              <a:defRPr/>
            </a:lvl8pPr>
            <a:lvl9pPr lvl="8">
              <a:spcBef>
                <a:spcPts val="0"/>
              </a:spcBef>
              <a:buSzPts val="1400"/>
              <a:buChar char="-"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1 column with intro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 flipH="1">
            <a:off x="2472375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2400"/>
              <a:buNone/>
              <a:defRPr/>
            </a:lvl1pPr>
            <a:lvl2pPr lvl="1" rtl="0">
              <a:spcBef>
                <a:spcPts val="0"/>
              </a:spcBef>
              <a:buSzPts val="2400"/>
              <a:buNone/>
              <a:defRPr/>
            </a:lvl2pPr>
            <a:lvl3pPr lvl="2" rtl="0">
              <a:spcBef>
                <a:spcPts val="0"/>
              </a:spcBef>
              <a:buSzPts val="2400"/>
              <a:buNone/>
              <a:defRPr/>
            </a:lvl3pPr>
            <a:lvl4pPr lvl="3" rtl="0">
              <a:spcBef>
                <a:spcPts val="0"/>
              </a:spcBef>
              <a:buSzPts val="2400"/>
              <a:buNone/>
              <a:defRPr/>
            </a:lvl4pPr>
            <a:lvl5pPr lvl="4" rtl="0">
              <a:spcBef>
                <a:spcPts val="0"/>
              </a:spcBef>
              <a:buSzPts val="2400"/>
              <a:buNone/>
              <a:defRPr/>
            </a:lvl5pPr>
            <a:lvl6pPr lvl="5" rtl="0">
              <a:spcBef>
                <a:spcPts val="0"/>
              </a:spcBef>
              <a:buSzPts val="2400"/>
              <a:buNone/>
              <a:defRPr/>
            </a:lvl6pPr>
            <a:lvl7pPr lvl="6" rtl="0">
              <a:spcBef>
                <a:spcPts val="0"/>
              </a:spcBef>
              <a:buSzPts val="2400"/>
              <a:buNone/>
              <a:defRPr/>
            </a:lvl7pPr>
            <a:lvl8pPr lvl="7" rtl="0">
              <a:spcBef>
                <a:spcPts val="0"/>
              </a:spcBef>
              <a:buSzPts val="2400"/>
              <a:buNone/>
              <a:defRPr/>
            </a:lvl8pPr>
            <a:lvl9pPr lvl="8" rtl="0">
              <a:spcBef>
                <a:spcPts val="0"/>
              </a:spcBef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090625" y="575500"/>
            <a:ext cx="5596200" cy="1207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F67031"/>
              </a:buClr>
              <a:buSzPts val="1600"/>
              <a:buFont typeface="Georgia"/>
              <a:buChar char="▪"/>
              <a:defRPr sz="1600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rgbClr val="F67031"/>
              </a:buClr>
              <a:buSzPts val="1600"/>
              <a:buFont typeface="Georgia"/>
              <a:buChar char="-"/>
              <a:defRPr sz="1600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rgbClr val="F67031"/>
              </a:buClr>
              <a:buSzPts val="1600"/>
              <a:buFont typeface="Georgia"/>
              <a:buChar char="-"/>
              <a:defRPr sz="1600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rgbClr val="F67031"/>
              </a:buClr>
              <a:buSzPts val="1600"/>
              <a:buFont typeface="Georgia"/>
              <a:buChar char="-"/>
              <a:defRPr sz="1600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rgbClr val="F67031"/>
              </a:buClr>
              <a:buSzPts val="1600"/>
              <a:buFont typeface="Georgia"/>
              <a:buChar char="-"/>
              <a:defRPr sz="1600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rgbClr val="F67031"/>
              </a:buClr>
              <a:buSzPts val="1600"/>
              <a:buFont typeface="Georgia"/>
              <a:buChar char="-"/>
              <a:defRPr sz="1600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rgbClr val="F67031"/>
              </a:buClr>
              <a:buSzPts val="1600"/>
              <a:buFont typeface="Georgia"/>
              <a:buChar char="-"/>
              <a:defRPr sz="1600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rgbClr val="F67031"/>
              </a:buClr>
              <a:buSzPts val="1600"/>
              <a:buFont typeface="Georgia"/>
              <a:buChar char="-"/>
              <a:defRPr sz="1600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rgbClr val="F67031"/>
              </a:buClr>
              <a:buSzPts val="1600"/>
              <a:buFont typeface="Georgia"/>
              <a:buChar char="-"/>
              <a:defRPr sz="1600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3090625" y="2004313"/>
            <a:ext cx="5596200" cy="2552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▪"/>
              <a:defRPr/>
            </a:lvl1pPr>
            <a:lvl2pPr lvl="1" rtl="0">
              <a:spcBef>
                <a:spcPts val="0"/>
              </a:spcBef>
              <a:buSzPts val="1400"/>
              <a:buChar char="-"/>
              <a:defRPr/>
            </a:lvl2pPr>
            <a:lvl3pPr lvl="2" rtl="0">
              <a:spcBef>
                <a:spcPts val="0"/>
              </a:spcBef>
              <a:buSzPts val="1400"/>
              <a:buChar char="-"/>
              <a:defRPr/>
            </a:lvl3pPr>
            <a:lvl4pPr lvl="3" rtl="0">
              <a:spcBef>
                <a:spcPts val="0"/>
              </a:spcBef>
              <a:buSzPts val="1400"/>
              <a:buChar char="-"/>
              <a:defRPr/>
            </a:lvl4pPr>
            <a:lvl5pPr lvl="4" rtl="0">
              <a:spcBef>
                <a:spcPts val="0"/>
              </a:spcBef>
              <a:buSzPts val="1400"/>
              <a:buChar char="-"/>
              <a:defRPr/>
            </a:lvl5pPr>
            <a:lvl6pPr lvl="5" rtl="0">
              <a:spcBef>
                <a:spcPts val="0"/>
              </a:spcBef>
              <a:buSzPts val="1400"/>
              <a:buChar char="-"/>
              <a:defRPr/>
            </a:lvl6pPr>
            <a:lvl7pPr lvl="6" rtl="0">
              <a:spcBef>
                <a:spcPts val="0"/>
              </a:spcBef>
              <a:buSzPts val="1400"/>
              <a:buChar char="-"/>
              <a:defRPr/>
            </a:lvl7pPr>
            <a:lvl8pPr lvl="7" rtl="0">
              <a:spcBef>
                <a:spcPts val="0"/>
              </a:spcBef>
              <a:buSzPts val="1400"/>
              <a:buChar char="-"/>
              <a:defRPr/>
            </a:lvl8pPr>
            <a:lvl9pPr lvl="8" rtl="0">
              <a:spcBef>
                <a:spcPts val="0"/>
              </a:spcBef>
              <a:buSzPts val="1400"/>
              <a:buChar char="-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2 columns with intro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2472375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2400"/>
              <a:buNone/>
              <a:defRPr/>
            </a:lvl1pPr>
            <a:lvl2pPr lvl="1" rtl="0">
              <a:spcBef>
                <a:spcPts val="0"/>
              </a:spcBef>
              <a:buSzPts val="2400"/>
              <a:buNone/>
              <a:defRPr/>
            </a:lvl2pPr>
            <a:lvl3pPr lvl="2" rtl="0">
              <a:spcBef>
                <a:spcPts val="0"/>
              </a:spcBef>
              <a:buSzPts val="2400"/>
              <a:buNone/>
              <a:defRPr/>
            </a:lvl3pPr>
            <a:lvl4pPr lvl="3" rtl="0">
              <a:spcBef>
                <a:spcPts val="0"/>
              </a:spcBef>
              <a:buSzPts val="2400"/>
              <a:buNone/>
              <a:defRPr/>
            </a:lvl4pPr>
            <a:lvl5pPr lvl="4" rtl="0">
              <a:spcBef>
                <a:spcPts val="0"/>
              </a:spcBef>
              <a:buSzPts val="2400"/>
              <a:buNone/>
              <a:defRPr/>
            </a:lvl5pPr>
            <a:lvl6pPr lvl="5" rtl="0">
              <a:spcBef>
                <a:spcPts val="0"/>
              </a:spcBef>
              <a:buSzPts val="2400"/>
              <a:buNone/>
              <a:defRPr/>
            </a:lvl6pPr>
            <a:lvl7pPr lvl="6" rtl="0">
              <a:spcBef>
                <a:spcPts val="0"/>
              </a:spcBef>
              <a:buSzPts val="2400"/>
              <a:buNone/>
              <a:defRPr/>
            </a:lvl7pPr>
            <a:lvl8pPr lvl="7" rtl="0">
              <a:spcBef>
                <a:spcPts val="0"/>
              </a:spcBef>
              <a:buSzPts val="2400"/>
              <a:buNone/>
              <a:defRPr/>
            </a:lvl8pPr>
            <a:lvl9pPr lvl="8" rtl="0">
              <a:spcBef>
                <a:spcPts val="0"/>
              </a:spcBef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090625" y="575500"/>
            <a:ext cx="5596200" cy="1207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F67031"/>
              </a:buClr>
              <a:buSzPts val="1600"/>
              <a:buFont typeface="Georgia"/>
              <a:buChar char="▪"/>
              <a:defRPr sz="1600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rgbClr val="F67031"/>
              </a:buClr>
              <a:buSzPts val="1600"/>
              <a:buFont typeface="Georgia"/>
              <a:buChar char="-"/>
              <a:defRPr sz="1600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rgbClr val="F67031"/>
              </a:buClr>
              <a:buSzPts val="1600"/>
              <a:buFont typeface="Georgia"/>
              <a:buChar char="-"/>
              <a:defRPr sz="1600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rgbClr val="F67031"/>
              </a:buClr>
              <a:buSzPts val="1600"/>
              <a:buFont typeface="Georgia"/>
              <a:buChar char="-"/>
              <a:defRPr sz="1600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rgbClr val="F67031"/>
              </a:buClr>
              <a:buSzPts val="1600"/>
              <a:buFont typeface="Georgia"/>
              <a:buChar char="-"/>
              <a:defRPr sz="1600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rgbClr val="F67031"/>
              </a:buClr>
              <a:buSzPts val="1600"/>
              <a:buFont typeface="Georgia"/>
              <a:buChar char="-"/>
              <a:defRPr sz="1600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rgbClr val="F67031"/>
              </a:buClr>
              <a:buSzPts val="1600"/>
              <a:buFont typeface="Georgia"/>
              <a:buChar char="-"/>
              <a:defRPr sz="1600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rgbClr val="F67031"/>
              </a:buClr>
              <a:buSzPts val="1600"/>
              <a:buFont typeface="Georgia"/>
              <a:buChar char="-"/>
              <a:defRPr sz="1600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rgbClr val="F67031"/>
              </a:buClr>
              <a:buSzPts val="1600"/>
              <a:buFont typeface="Georgia"/>
              <a:buChar char="-"/>
              <a:defRPr sz="1600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3090625" y="2004325"/>
            <a:ext cx="2727000" cy="2552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100"/>
              <a:buChar char="▪"/>
              <a:defRPr sz="1100"/>
            </a:lvl1pPr>
            <a:lvl2pPr lvl="1" rtl="0">
              <a:spcBef>
                <a:spcPts val="0"/>
              </a:spcBef>
              <a:buSzPts val="1100"/>
              <a:buChar char="-"/>
              <a:defRPr sz="1100"/>
            </a:lvl2pPr>
            <a:lvl3pPr lvl="2" rtl="0">
              <a:spcBef>
                <a:spcPts val="0"/>
              </a:spcBef>
              <a:buSzPts val="1100"/>
              <a:buChar char="-"/>
              <a:defRPr sz="1100"/>
            </a:lvl3pPr>
            <a:lvl4pPr lvl="3" rtl="0">
              <a:spcBef>
                <a:spcPts val="0"/>
              </a:spcBef>
              <a:buSzPts val="1100"/>
              <a:buChar char="-"/>
              <a:defRPr sz="1100"/>
            </a:lvl4pPr>
            <a:lvl5pPr lvl="4" rtl="0">
              <a:spcBef>
                <a:spcPts val="0"/>
              </a:spcBef>
              <a:buSzPts val="1100"/>
              <a:buChar char="-"/>
              <a:defRPr sz="1100"/>
            </a:lvl5pPr>
            <a:lvl6pPr lvl="5" rtl="0">
              <a:spcBef>
                <a:spcPts val="0"/>
              </a:spcBef>
              <a:buSzPts val="1100"/>
              <a:buChar char="-"/>
              <a:defRPr sz="1100"/>
            </a:lvl6pPr>
            <a:lvl7pPr lvl="6" rtl="0">
              <a:spcBef>
                <a:spcPts val="0"/>
              </a:spcBef>
              <a:buSzPts val="1100"/>
              <a:buChar char="-"/>
              <a:defRPr sz="1100"/>
            </a:lvl7pPr>
            <a:lvl8pPr lvl="7" rtl="0">
              <a:spcBef>
                <a:spcPts val="0"/>
              </a:spcBef>
              <a:buSzPts val="1100"/>
              <a:buChar char="-"/>
              <a:defRPr sz="1100"/>
            </a:lvl8pPr>
            <a:lvl9pPr lvl="8" rtl="0">
              <a:spcBef>
                <a:spcPts val="0"/>
              </a:spcBef>
              <a:buSzPts val="1100"/>
              <a:buChar char="-"/>
              <a:defRPr sz="11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5959744" y="2004325"/>
            <a:ext cx="2727000" cy="2552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100"/>
              <a:buChar char="▪"/>
              <a:defRPr sz="1100"/>
            </a:lvl1pPr>
            <a:lvl2pPr lvl="1" rtl="0">
              <a:spcBef>
                <a:spcPts val="0"/>
              </a:spcBef>
              <a:buSzPts val="1100"/>
              <a:buChar char="-"/>
              <a:defRPr sz="1100"/>
            </a:lvl2pPr>
            <a:lvl3pPr lvl="2" rtl="0">
              <a:spcBef>
                <a:spcPts val="0"/>
              </a:spcBef>
              <a:buSzPts val="1100"/>
              <a:buChar char="-"/>
              <a:defRPr sz="1100"/>
            </a:lvl3pPr>
            <a:lvl4pPr lvl="3" rtl="0">
              <a:spcBef>
                <a:spcPts val="0"/>
              </a:spcBef>
              <a:buSzPts val="1100"/>
              <a:buChar char="-"/>
              <a:defRPr sz="1100"/>
            </a:lvl4pPr>
            <a:lvl5pPr lvl="4" rtl="0">
              <a:spcBef>
                <a:spcPts val="0"/>
              </a:spcBef>
              <a:buSzPts val="1100"/>
              <a:buChar char="-"/>
              <a:defRPr sz="1100"/>
            </a:lvl5pPr>
            <a:lvl6pPr lvl="5" rtl="0">
              <a:spcBef>
                <a:spcPts val="0"/>
              </a:spcBef>
              <a:buSzPts val="1100"/>
              <a:buChar char="-"/>
              <a:defRPr sz="1100"/>
            </a:lvl6pPr>
            <a:lvl7pPr lvl="6" rtl="0">
              <a:spcBef>
                <a:spcPts val="0"/>
              </a:spcBef>
              <a:buSzPts val="1100"/>
              <a:buChar char="-"/>
              <a:defRPr sz="1100"/>
            </a:lvl7pPr>
            <a:lvl8pPr lvl="7" rtl="0">
              <a:spcBef>
                <a:spcPts val="0"/>
              </a:spcBef>
              <a:buSzPts val="1100"/>
              <a:buChar char="-"/>
              <a:defRPr sz="1100"/>
            </a:lvl8pPr>
            <a:lvl9pPr lvl="8" rtl="0">
              <a:spcBef>
                <a:spcPts val="0"/>
              </a:spcBef>
              <a:buSzPts val="1100"/>
              <a:buChar char="-"/>
              <a:defRPr sz="1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1 column half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 flipH="1">
            <a:off x="-688" y="0"/>
            <a:ext cx="4575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4574903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511425" y="575500"/>
            <a:ext cx="3517200" cy="97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1pPr>
            <a:lvl2pPr lvl="1" rtl="0">
              <a:spcBef>
                <a:spcPts val="0"/>
              </a:spcBef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2pPr>
            <a:lvl3pPr lvl="2" rtl="0">
              <a:spcBef>
                <a:spcPts val="0"/>
              </a:spcBef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3pPr>
            <a:lvl4pPr lvl="3" rtl="0">
              <a:spcBef>
                <a:spcPts val="0"/>
              </a:spcBef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4pPr>
            <a:lvl5pPr lvl="4" rtl="0">
              <a:spcBef>
                <a:spcPts val="0"/>
              </a:spcBef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5pPr>
            <a:lvl6pPr lvl="5" rtl="0">
              <a:spcBef>
                <a:spcPts val="0"/>
              </a:spcBef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6pPr>
            <a:lvl7pPr lvl="6" rtl="0">
              <a:spcBef>
                <a:spcPts val="0"/>
              </a:spcBef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7pPr>
            <a:lvl8pPr lvl="7" rtl="0">
              <a:spcBef>
                <a:spcPts val="0"/>
              </a:spcBef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8pPr>
            <a:lvl9pPr lvl="8" rtl="0">
              <a:spcBef>
                <a:spcPts val="0"/>
              </a:spcBef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 lang="en">
              <a:solidFill>
                <a:srgbClr val="FFFFFF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511425" y="1598600"/>
            <a:ext cx="3517200" cy="295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200"/>
              <a:buChar char="▪"/>
              <a:defRPr sz="1200"/>
            </a:lvl1pPr>
            <a:lvl2pPr lvl="1" rtl="0">
              <a:spcBef>
                <a:spcPts val="0"/>
              </a:spcBef>
              <a:buSzPts val="1200"/>
              <a:buChar char="-"/>
              <a:defRPr sz="1200"/>
            </a:lvl2pPr>
            <a:lvl3pPr lvl="2" rtl="0">
              <a:spcBef>
                <a:spcPts val="0"/>
              </a:spcBef>
              <a:buSzPts val="1200"/>
              <a:buChar char="-"/>
              <a:defRPr sz="1200"/>
            </a:lvl3pPr>
            <a:lvl4pPr lvl="3" rtl="0">
              <a:spcBef>
                <a:spcPts val="0"/>
              </a:spcBef>
              <a:buSzPts val="1200"/>
              <a:buChar char="-"/>
              <a:defRPr sz="1200"/>
            </a:lvl4pPr>
            <a:lvl5pPr lvl="4" rtl="0">
              <a:spcBef>
                <a:spcPts val="0"/>
              </a:spcBef>
              <a:buSzPts val="1200"/>
              <a:buChar char="-"/>
              <a:defRPr sz="1200"/>
            </a:lvl5pPr>
            <a:lvl6pPr lvl="5" rtl="0">
              <a:spcBef>
                <a:spcPts val="0"/>
              </a:spcBef>
              <a:buSzPts val="1200"/>
              <a:buChar char="-"/>
              <a:defRPr sz="1200"/>
            </a:lvl6pPr>
            <a:lvl7pPr lvl="6" rtl="0">
              <a:spcBef>
                <a:spcPts val="0"/>
              </a:spcBef>
              <a:buSzPts val="1200"/>
              <a:buChar char="-"/>
              <a:defRPr sz="1200"/>
            </a:lvl7pPr>
            <a:lvl8pPr lvl="7" rtl="0">
              <a:spcBef>
                <a:spcPts val="0"/>
              </a:spcBef>
              <a:buSzPts val="1200"/>
              <a:buChar char="-"/>
              <a:defRPr sz="1200"/>
            </a:lvl8pPr>
            <a:lvl9pPr lvl="8" rtl="0">
              <a:spcBef>
                <a:spcPts val="0"/>
              </a:spcBef>
              <a:buSzPts val="1200"/>
              <a:buChar char="-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 flipH="1">
            <a:off x="2472375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None/>
              <a:defRPr/>
            </a:lvl1pPr>
            <a:lvl2pPr lvl="1">
              <a:spcBef>
                <a:spcPts val="0"/>
              </a:spcBef>
              <a:buSzPts val="2400"/>
              <a:buNone/>
              <a:defRPr/>
            </a:lvl2pPr>
            <a:lvl3pPr lvl="2">
              <a:spcBef>
                <a:spcPts val="0"/>
              </a:spcBef>
              <a:buSzPts val="2400"/>
              <a:buNone/>
              <a:defRPr/>
            </a:lvl3pPr>
            <a:lvl4pPr lvl="3">
              <a:spcBef>
                <a:spcPts val="0"/>
              </a:spcBef>
              <a:buSzPts val="2400"/>
              <a:buNone/>
              <a:defRPr/>
            </a:lvl4pPr>
            <a:lvl5pPr lvl="4">
              <a:spcBef>
                <a:spcPts val="0"/>
              </a:spcBef>
              <a:buSzPts val="2400"/>
              <a:buNone/>
              <a:defRPr/>
            </a:lvl5pPr>
            <a:lvl6pPr lvl="5">
              <a:spcBef>
                <a:spcPts val="0"/>
              </a:spcBef>
              <a:buSzPts val="2400"/>
              <a:buNone/>
              <a:defRPr/>
            </a:lvl6pPr>
            <a:lvl7pPr lvl="6">
              <a:spcBef>
                <a:spcPts val="0"/>
              </a:spcBef>
              <a:buSzPts val="2400"/>
              <a:buNone/>
              <a:defRPr/>
            </a:lvl7pPr>
            <a:lvl8pPr lvl="7">
              <a:spcBef>
                <a:spcPts val="0"/>
              </a:spcBef>
              <a:buSzPts val="2400"/>
              <a:buNone/>
              <a:defRPr/>
            </a:lvl8pPr>
            <a:lvl9pPr lvl="8">
              <a:spcBef>
                <a:spcPts val="0"/>
              </a:spcBef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062200" y="575500"/>
            <a:ext cx="2730000" cy="398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▪"/>
              <a:defRPr sz="1100"/>
            </a:lvl1pPr>
            <a:lvl2pPr lvl="1">
              <a:spcBef>
                <a:spcPts val="0"/>
              </a:spcBef>
              <a:buSzPts val="1100"/>
              <a:buChar char="-"/>
              <a:defRPr sz="1100"/>
            </a:lvl2pPr>
            <a:lvl3pPr lvl="2">
              <a:spcBef>
                <a:spcPts val="0"/>
              </a:spcBef>
              <a:buSzPts val="1100"/>
              <a:buChar char="-"/>
              <a:defRPr sz="1100"/>
            </a:lvl3pPr>
            <a:lvl4pPr lvl="3">
              <a:spcBef>
                <a:spcPts val="0"/>
              </a:spcBef>
              <a:buSzPts val="1100"/>
              <a:buChar char="-"/>
              <a:defRPr sz="1100"/>
            </a:lvl4pPr>
            <a:lvl5pPr lvl="4">
              <a:spcBef>
                <a:spcPts val="0"/>
              </a:spcBef>
              <a:buSzPts val="1100"/>
              <a:buChar char="-"/>
              <a:defRPr sz="1100"/>
            </a:lvl5pPr>
            <a:lvl6pPr lvl="5">
              <a:spcBef>
                <a:spcPts val="0"/>
              </a:spcBef>
              <a:buSzPts val="1100"/>
              <a:buChar char="-"/>
              <a:defRPr sz="1100"/>
            </a:lvl6pPr>
            <a:lvl7pPr lvl="6">
              <a:spcBef>
                <a:spcPts val="0"/>
              </a:spcBef>
              <a:buSzPts val="1100"/>
              <a:buChar char="-"/>
              <a:defRPr sz="1100"/>
            </a:lvl7pPr>
            <a:lvl8pPr lvl="7">
              <a:spcBef>
                <a:spcPts val="0"/>
              </a:spcBef>
              <a:buSzPts val="1100"/>
              <a:buChar char="-"/>
              <a:defRPr sz="1100"/>
            </a:lvl8pPr>
            <a:lvl9pPr lvl="8">
              <a:spcBef>
                <a:spcPts val="0"/>
              </a:spcBef>
              <a:buSzPts val="1100"/>
              <a:buChar char="-"/>
              <a:defRPr sz="11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5956701" y="575500"/>
            <a:ext cx="2730000" cy="398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▪"/>
              <a:defRPr sz="1100"/>
            </a:lvl1pPr>
            <a:lvl2pPr lvl="1">
              <a:spcBef>
                <a:spcPts val="0"/>
              </a:spcBef>
              <a:buSzPts val="1100"/>
              <a:buChar char="-"/>
              <a:defRPr sz="1100"/>
            </a:lvl2pPr>
            <a:lvl3pPr lvl="2">
              <a:spcBef>
                <a:spcPts val="0"/>
              </a:spcBef>
              <a:buSzPts val="1100"/>
              <a:buChar char="-"/>
              <a:defRPr sz="1100"/>
            </a:lvl3pPr>
            <a:lvl4pPr lvl="3">
              <a:spcBef>
                <a:spcPts val="0"/>
              </a:spcBef>
              <a:buSzPts val="1100"/>
              <a:buChar char="-"/>
              <a:defRPr sz="1100"/>
            </a:lvl4pPr>
            <a:lvl5pPr lvl="4">
              <a:spcBef>
                <a:spcPts val="0"/>
              </a:spcBef>
              <a:buSzPts val="1100"/>
              <a:buChar char="-"/>
              <a:defRPr sz="1100"/>
            </a:lvl5pPr>
            <a:lvl6pPr lvl="5">
              <a:spcBef>
                <a:spcPts val="0"/>
              </a:spcBef>
              <a:buSzPts val="1100"/>
              <a:buChar char="-"/>
              <a:defRPr sz="1100"/>
            </a:lvl6pPr>
            <a:lvl7pPr lvl="6">
              <a:spcBef>
                <a:spcPts val="0"/>
              </a:spcBef>
              <a:buSzPts val="1100"/>
              <a:buChar char="-"/>
              <a:defRPr sz="1100"/>
            </a:lvl7pPr>
            <a:lvl8pPr lvl="7">
              <a:spcBef>
                <a:spcPts val="0"/>
              </a:spcBef>
              <a:buSzPts val="1100"/>
              <a:buChar char="-"/>
              <a:defRPr sz="1100"/>
            </a:lvl8pPr>
            <a:lvl9pPr lvl="8">
              <a:spcBef>
                <a:spcPts val="0"/>
              </a:spcBef>
              <a:buSzPts val="1100"/>
              <a:buChar char="-"/>
              <a:defRPr sz="11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 lang="en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6703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090625" y="575500"/>
            <a:ext cx="5596200" cy="398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600"/>
              </a:spcBef>
              <a:buClr>
                <a:srgbClr val="CCCCCC"/>
              </a:buClr>
              <a:buSzPts val="1400"/>
              <a:buFont typeface="Nunito Sans"/>
              <a:buChar char="▪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lvl="1">
              <a:lnSpc>
                <a:spcPct val="115000"/>
              </a:lnSpc>
              <a:spcBef>
                <a:spcPts val="480"/>
              </a:spcBef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>
              <a:lnSpc>
                <a:spcPct val="115000"/>
              </a:lnSpc>
              <a:spcBef>
                <a:spcPts val="480"/>
              </a:spcBef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>
              <a:lnSpc>
                <a:spcPct val="115000"/>
              </a:lnSpc>
              <a:spcBef>
                <a:spcPts val="360"/>
              </a:spcBef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>
              <a:lnSpc>
                <a:spcPct val="115000"/>
              </a:lnSpc>
              <a:spcBef>
                <a:spcPts val="360"/>
              </a:spcBef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>
              <a:lnSpc>
                <a:spcPct val="115000"/>
              </a:lnSpc>
              <a:spcBef>
                <a:spcPts val="360"/>
              </a:spcBef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>
              <a:lnSpc>
                <a:spcPct val="115000"/>
              </a:lnSpc>
              <a:spcBef>
                <a:spcPts val="360"/>
              </a:spcBef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>
              <a:lnSpc>
                <a:spcPct val="115000"/>
              </a:lnSpc>
              <a:spcBef>
                <a:spcPts val="360"/>
              </a:spcBef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>
              <a:lnSpc>
                <a:spcPct val="115000"/>
              </a:lnSpc>
              <a:spcBef>
                <a:spcPts val="360"/>
              </a:spcBef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rPr>
              <a:t>‹#›</a:t>
            </a:fld>
            <a:endParaRPr lang="en" sz="1000">
              <a:solidFill>
                <a:srgbClr val="CCCCCC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60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468925" y="2387250"/>
            <a:ext cx="3636600" cy="2259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dirty="0" smtClean="0"/>
              <a:t>Semantics:</a:t>
            </a:r>
            <a:br>
              <a:rPr lang="en" dirty="0" smtClean="0"/>
            </a:br>
            <a:r>
              <a:rPr lang="en" sz="2400" dirty="0" smtClean="0"/>
              <a:t>A Definition and Scope</a:t>
            </a:r>
            <a:endParaRPr lang="en" sz="2400" dirty="0"/>
          </a:p>
        </p:txBody>
      </p:sp>
      <p:grpSp>
        <p:nvGrpSpPr>
          <p:cNvPr id="92" name="Shape 92"/>
          <p:cNvGrpSpPr/>
          <p:nvPr/>
        </p:nvGrpSpPr>
        <p:grpSpPr>
          <a:xfrm>
            <a:off x="572752" y="1899264"/>
            <a:ext cx="549262" cy="487982"/>
            <a:chOff x="5292575" y="3681900"/>
            <a:chExt cx="420150" cy="373275"/>
          </a:xfrm>
        </p:grpSpPr>
        <p:sp>
          <p:nvSpPr>
            <p:cNvPr id="93" name="Shape 93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0" t="0" r="0" b="0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0" t="0" r="0" b="0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2175" cap="rnd" cmpd="sng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0" t="0" r="0" b="0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2175" cap="rnd" cmpd="sng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0" t="0" r="0" b="0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2175" cap="rnd" cmpd="sng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0" t="0" r="0" b="0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0" t="0" r="0" b="0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2175" cap="rnd" cmpd="sng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0" t="0" r="0" b="0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2175" cap="rnd" cmpd="sng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en-US" b="1" dirty="0"/>
              <a:t>What is semantics about?</a:t>
            </a:r>
            <a:endParaRPr lang="en" dirty="0"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3733800" y="2190750"/>
            <a:ext cx="4724400" cy="685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indent="-69850">
              <a:buClr>
                <a:schemeClr val="dk1"/>
              </a:buClr>
              <a:buNone/>
            </a:pPr>
            <a:r>
              <a:rPr lang="en-US" sz="1800" b="1" dirty="0" smtClean="0"/>
              <a:t>The </a:t>
            </a:r>
            <a:r>
              <a:rPr lang="en-US" sz="1800" b="1" dirty="0"/>
              <a:t>relation between form and meaning</a:t>
            </a:r>
            <a:endParaRPr sz="1800" dirty="0"/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en-US" sz="1600" dirty="0"/>
              <a:t>HOW ARE FORM AND MEANING SYSTEMATICALLY RELATED IN AN ADEQUATE</a:t>
            </a:r>
            <a:br>
              <a:rPr lang="en-US" sz="1600" dirty="0"/>
            </a:br>
            <a:r>
              <a:rPr lang="en-US" sz="1600" dirty="0"/>
              <a:t>GRAMMAR OF NATURAL LANGUAGE?</a:t>
            </a:r>
            <a:endParaRPr lang="en" sz="1600" dirty="0"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090625" y="575500"/>
            <a:ext cx="5596200" cy="1207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i="0" dirty="0"/>
              <a:t>We may distinguish different linguistic fields according to which part of this </a:t>
            </a:r>
            <a:r>
              <a:rPr lang="en-US" i="0" dirty="0" smtClean="0"/>
              <a:t>question they </a:t>
            </a:r>
            <a:r>
              <a:rPr lang="en-US" i="0" dirty="0"/>
              <a:t>focus </a:t>
            </a:r>
            <a:r>
              <a:rPr lang="en-US" i="0" dirty="0" smtClean="0"/>
              <a:t>on: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18085"/>
            <a:ext cx="6096000" cy="93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646573" y="1016000"/>
            <a:ext cx="3246900" cy="97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dirty="0" smtClean="0"/>
              <a:t>Description </a:t>
            </a:r>
            <a:endParaRPr lang="en" dirty="0"/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5130225" y="1016000"/>
            <a:ext cx="3470700" cy="309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1200" dirty="0"/>
              <a:t>The physical side of linguistic utterances—the articulation and perception of </a:t>
            </a:r>
            <a:r>
              <a:rPr lang="en-US" sz="1200" dirty="0" smtClean="0"/>
              <a:t>speech sounds </a:t>
            </a:r>
            <a:r>
              <a:rPr lang="en-US" sz="1200" dirty="0"/>
              <a:t>(articulatory, acoustic and auditory)—is the domain of </a:t>
            </a:r>
            <a:r>
              <a:rPr lang="en-US" sz="1200" b="1" dirty="0"/>
              <a:t>phonetics</a:t>
            </a:r>
            <a:r>
              <a:rPr lang="en-US" sz="1200" dirty="0"/>
              <a:t>. It is not </a:t>
            </a:r>
            <a:r>
              <a:rPr lang="en-US" sz="1200" dirty="0" smtClean="0"/>
              <a:t>a trivial </a:t>
            </a:r>
            <a:r>
              <a:rPr lang="en-US" sz="1200" dirty="0"/>
              <a:t>task to study the physical properties of articulatory movements and the </a:t>
            </a:r>
            <a:r>
              <a:rPr lang="en-US" sz="1200" dirty="0" smtClean="0"/>
              <a:t>physical properties </a:t>
            </a:r>
            <a:r>
              <a:rPr lang="en-US" sz="1200" dirty="0"/>
              <a:t>of acoustic phenomena related to spoken </a:t>
            </a:r>
            <a:r>
              <a:rPr lang="en-US" sz="1200" dirty="0" smtClean="0"/>
              <a:t>language</a:t>
            </a:r>
            <a:r>
              <a:rPr lang="en-US" sz="1200" dirty="0"/>
              <a:t>. Thanks to the progress </a:t>
            </a:r>
            <a:r>
              <a:rPr lang="en-US" sz="1200" dirty="0" smtClean="0"/>
              <a:t>in sciences </a:t>
            </a:r>
            <a:r>
              <a:rPr lang="en-US" sz="1200" dirty="0"/>
              <a:t>like acoustics, we have a body of significant findings.</a:t>
            </a:r>
            <a:endParaRPr lang="en" sz="1200" dirty="0"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/>
          </a:p>
        </p:txBody>
      </p:sp>
      <p:sp>
        <p:nvSpPr>
          <p:cNvPr id="124" name="Shape 124"/>
          <p:cNvSpPr txBox="1">
            <a:spLocks noGrp="1"/>
          </p:cNvSpPr>
          <p:nvPr>
            <p:ph type="subTitle" idx="1"/>
          </p:nvPr>
        </p:nvSpPr>
        <p:spPr>
          <a:xfrm>
            <a:off x="646550" y="1684700"/>
            <a:ext cx="3246900" cy="212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dirty="0" smtClean="0"/>
              <a:t>Phonetics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511425" y="575500"/>
            <a:ext cx="3517200" cy="97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/>
            <a:r>
              <a:rPr lang="en-US" sz="1600" b="1" dirty="0"/>
              <a:t>Phonology </a:t>
            </a:r>
            <a:r>
              <a:rPr lang="en-US" sz="1600" dirty="0"/>
              <a:t>is the study of the sound patterns of human language</a:t>
            </a:r>
            <a:endParaRPr lang="en" sz="1600" dirty="0"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5</a:t>
            </a:fld>
            <a:endParaRPr lang="en"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511425" y="1598600"/>
            <a:ext cx="3517200" cy="2957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1100" dirty="0"/>
              <a:t>What are the smallest</a:t>
            </a:r>
          </a:p>
          <a:p>
            <a:pPr>
              <a:buNone/>
            </a:pPr>
            <a:r>
              <a:rPr lang="en-US" sz="1100" dirty="0"/>
              <a:t>meaning distinguishing units (=phonemes) in a given language?</a:t>
            </a:r>
          </a:p>
          <a:p>
            <a:pPr>
              <a:buNone/>
            </a:pPr>
            <a:r>
              <a:rPr lang="en-US" sz="1100" b="1" dirty="0" smtClean="0"/>
              <a:t>                                     c</a:t>
            </a:r>
            <a:r>
              <a:rPr lang="en-US" sz="1100" dirty="0" smtClean="0"/>
              <a:t>at</a:t>
            </a:r>
            <a:endParaRPr lang="en-US" sz="1100" dirty="0"/>
          </a:p>
          <a:p>
            <a:pPr>
              <a:buNone/>
            </a:pPr>
            <a:r>
              <a:rPr lang="en-US" sz="1100" b="1" dirty="0" smtClean="0"/>
              <a:t>                                     s</a:t>
            </a:r>
            <a:r>
              <a:rPr lang="en-US" sz="1100" dirty="0" smtClean="0"/>
              <a:t>at</a:t>
            </a:r>
            <a:endParaRPr lang="en-US" sz="1100" dirty="0"/>
          </a:p>
          <a:p>
            <a:pPr>
              <a:buNone/>
            </a:pPr>
            <a:r>
              <a:rPr lang="en-US" sz="1100" b="1" dirty="0" smtClean="0"/>
              <a:t>                                     b</a:t>
            </a:r>
            <a:r>
              <a:rPr lang="en-US" sz="1100" dirty="0" smtClean="0"/>
              <a:t>at</a:t>
            </a:r>
            <a:endParaRPr lang="en-US" sz="1100" dirty="0"/>
          </a:p>
          <a:p>
            <a:pPr>
              <a:buNone/>
            </a:pPr>
            <a:r>
              <a:rPr lang="en-US" sz="1100" b="1" dirty="0" smtClean="0"/>
              <a:t>                                     m</a:t>
            </a:r>
            <a:r>
              <a:rPr lang="en-US" sz="1100" dirty="0" smtClean="0"/>
              <a:t>at</a:t>
            </a:r>
            <a:endParaRPr lang="en-US" sz="1100" dirty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Speech </a:t>
            </a:r>
            <a:r>
              <a:rPr lang="en-US" sz="1100" dirty="0"/>
              <a:t>sounds as physical entities may be infinitely varied, but when they function </a:t>
            </a:r>
            <a:r>
              <a:rPr lang="en-US" sz="1100" dirty="0" smtClean="0"/>
              <a:t>as elements </a:t>
            </a:r>
            <a:r>
              <a:rPr lang="en-US" sz="1100" dirty="0"/>
              <a:t>in a language, as phonological units, they are highly constrained. </a:t>
            </a:r>
            <a:r>
              <a:rPr lang="en-US" sz="1100" dirty="0" smtClean="0"/>
              <a:t>Native speakers </a:t>
            </a:r>
            <a:r>
              <a:rPr lang="en-US" sz="1100" dirty="0"/>
              <a:t>of any language intuitively know which sequences of speech sounds are </a:t>
            </a:r>
            <a:r>
              <a:rPr lang="en-US" sz="1100" dirty="0" smtClean="0"/>
              <a:t>words or </a:t>
            </a:r>
            <a:r>
              <a:rPr lang="en-US" sz="1100" dirty="0"/>
              <a:t>could be words in their language.</a:t>
            </a:r>
            <a:endParaRPr lang="en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en-US" b="1" dirty="0" smtClean="0"/>
              <a:t>Morphology</a:t>
            </a:r>
            <a:endParaRPr lang="en" dirty="0"/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090625" y="575500"/>
            <a:ext cx="5596200" cy="2765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1200" b="1" dirty="0"/>
              <a:t>Morphology</a:t>
            </a:r>
            <a:r>
              <a:rPr lang="en-US" sz="1200" dirty="0"/>
              <a:t>: the structure of words and the smallest meaning-bearing units and how </a:t>
            </a:r>
            <a:r>
              <a:rPr lang="en-US" sz="1200" dirty="0" smtClean="0"/>
              <a:t>they combine </a:t>
            </a:r>
            <a:r>
              <a:rPr lang="en-US" sz="1200" dirty="0"/>
              <a:t>into words</a:t>
            </a:r>
            <a:r>
              <a:rPr lang="en-US" sz="1200" dirty="0" smtClean="0"/>
              <a:t>:</a:t>
            </a:r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r>
              <a:rPr lang="en-US" sz="1200" dirty="0"/>
              <a:t>new </a:t>
            </a:r>
            <a:r>
              <a:rPr lang="en-US" sz="1200" dirty="0" smtClean="0"/>
              <a:t>word-formation                  </a:t>
            </a:r>
            <a:r>
              <a:rPr lang="en-US" sz="1200" dirty="0"/>
              <a:t>allowable combinations of morphemes</a:t>
            </a:r>
            <a:endParaRPr lang="en" sz="1200" dirty="0"/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6</a:t>
            </a:fld>
            <a:endParaRPr lang="en"/>
          </a:p>
        </p:txBody>
      </p:sp>
      <p:sp>
        <p:nvSpPr>
          <p:cNvPr id="152" name="Shape 152"/>
          <p:cNvSpPr/>
          <p:nvPr/>
        </p:nvSpPr>
        <p:spPr>
          <a:xfrm>
            <a:off x="5031488" y="3016175"/>
            <a:ext cx="1660800" cy="1660800"/>
          </a:xfrm>
          <a:prstGeom prst="ellipse">
            <a:avLst/>
          </a:prstGeom>
          <a:solidFill>
            <a:srgbClr val="F6703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1200" dirty="0"/>
              <a:t>un-do</a:t>
            </a:r>
            <a:endParaRPr lang="en" sz="1200" b="1" dirty="0">
              <a:solidFill>
                <a:srgbClr val="FFFFFF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6895975" y="3016175"/>
            <a:ext cx="1660800" cy="1660800"/>
          </a:xfrm>
          <a:prstGeom prst="ellipse">
            <a:avLst/>
          </a:prstGeom>
          <a:solidFill>
            <a:srgbClr val="ED0036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1200" dirty="0"/>
              <a:t>un-apple</a:t>
            </a:r>
            <a:endParaRPr lang="en" sz="1200" b="1" dirty="0">
              <a:solidFill>
                <a:srgbClr val="FFFFFF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154" name="Shape 154"/>
          <p:cNvSpPr/>
          <p:nvPr/>
        </p:nvSpPr>
        <p:spPr>
          <a:xfrm>
            <a:off x="3167000" y="3016175"/>
            <a:ext cx="1660800" cy="1660800"/>
          </a:xfrm>
          <a:prstGeom prst="ellipse">
            <a:avLst/>
          </a:prstGeom>
          <a:solidFill>
            <a:srgbClr val="FFA4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1200" dirty="0"/>
              <a:t>woman-</a:t>
            </a:r>
            <a:r>
              <a:rPr lang="en-US" sz="1200" dirty="0" err="1"/>
              <a:t>ize</a:t>
            </a:r>
            <a:endParaRPr lang="en" sz="1200" b="1" dirty="0">
              <a:solidFill>
                <a:srgbClr val="FFFFFF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53" grpId="0" animBg="1"/>
      <p:bldP spid="1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en-US" b="1" dirty="0" smtClean="0"/>
              <a:t>Syntax</a:t>
            </a:r>
            <a:endParaRPr lang="en" dirty="0"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3657600" y="1200150"/>
            <a:ext cx="4724400" cy="2362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en-US" sz="1800" b="1" dirty="0"/>
              <a:t>Syntax: </a:t>
            </a:r>
            <a:r>
              <a:rPr lang="en-US" sz="1800" dirty="0"/>
              <a:t>the formation of sentences, how words are combined to larger units than words</a:t>
            </a:r>
            <a:r>
              <a:rPr lang="en-US" sz="1800" dirty="0" smtClean="0"/>
              <a:t>, to </a:t>
            </a:r>
            <a:r>
              <a:rPr lang="en-US" sz="1800" dirty="0"/>
              <a:t>phrases and </a:t>
            </a:r>
            <a:r>
              <a:rPr lang="en-US" sz="1800" dirty="0" smtClean="0"/>
              <a:t>sentences</a:t>
            </a:r>
          </a:p>
          <a:p>
            <a:endParaRPr lang="en-US" sz="1800" dirty="0"/>
          </a:p>
          <a:p>
            <a:r>
              <a:rPr lang="en-US" sz="1800" dirty="0"/>
              <a:t>*portrait Rembrandt painted that a</a:t>
            </a:r>
          </a:p>
          <a:p>
            <a:r>
              <a:rPr lang="en-US" sz="1800" dirty="0"/>
              <a:t>A portrait that </a:t>
            </a:r>
            <a:r>
              <a:rPr lang="en-US" sz="1800" dirty="0" err="1"/>
              <a:t>Rembrand</a:t>
            </a:r>
            <a:r>
              <a:rPr lang="en-US" sz="1800" dirty="0"/>
              <a:t> painted</a:t>
            </a:r>
            <a:endParaRPr dirty="0"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6437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SEMANTICS</a:t>
            </a:r>
            <a:endParaRPr lang="en" dirty="0"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3657600" y="1657350"/>
            <a:ext cx="4724400" cy="457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1800" dirty="0" smtClean="0"/>
              <a:t>the </a:t>
            </a:r>
            <a:r>
              <a:rPr lang="en-US" sz="1800" dirty="0"/>
              <a:t>study of MEANING in LANGUAGE.</a:t>
            </a:r>
            <a:endParaRPr dirty="0"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7404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ctrTitle" idx="4294967295"/>
          </p:nvPr>
        </p:nvSpPr>
        <p:spPr>
          <a:xfrm>
            <a:off x="685800" y="2802542"/>
            <a:ext cx="7772400" cy="1159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7200" b="1" dirty="0" smtClean="0"/>
              <a:t>SEMANTICS</a:t>
            </a:r>
            <a:endParaRPr lang="en" sz="7200" b="1" dirty="0"/>
          </a:p>
        </p:txBody>
      </p:sp>
      <p:grpSp>
        <p:nvGrpSpPr>
          <p:cNvPr id="163" name="Shape 163"/>
          <p:cNvGrpSpPr/>
          <p:nvPr/>
        </p:nvGrpSpPr>
        <p:grpSpPr>
          <a:xfrm>
            <a:off x="6791059" y="345962"/>
            <a:ext cx="1590883" cy="1590858"/>
            <a:chOff x="6643075" y="3664250"/>
            <a:chExt cx="407950" cy="407975"/>
          </a:xfrm>
        </p:grpSpPr>
        <p:sp>
          <p:nvSpPr>
            <p:cNvPr id="164" name="Shape 164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0" t="0" r="0" b="0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0" t="0" r="0" b="0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66" name="Shape 166"/>
          <p:cNvGrpSpPr/>
          <p:nvPr/>
        </p:nvGrpSpPr>
        <p:grpSpPr>
          <a:xfrm rot="1508271">
            <a:off x="798753" y="1851401"/>
            <a:ext cx="654063" cy="654026"/>
            <a:chOff x="576250" y="4319400"/>
            <a:chExt cx="442075" cy="442050"/>
          </a:xfrm>
        </p:grpSpPr>
        <p:sp>
          <p:nvSpPr>
            <p:cNvPr id="167" name="Shape 167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0" t="0" r="0" b="0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0" t="0" r="0" b="0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0" t="0" r="0" b="0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0" t="0" r="0" b="0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71" name="Shape 171"/>
          <p:cNvSpPr/>
          <p:nvPr/>
        </p:nvSpPr>
        <p:spPr>
          <a:xfrm>
            <a:off x="6410281" y="713293"/>
            <a:ext cx="248676" cy="237445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/>
          <p:nvPr/>
        </p:nvSpPr>
        <p:spPr>
          <a:xfrm rot="2697569">
            <a:off x="8048925" y="1928866"/>
            <a:ext cx="377468" cy="360421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8347545" y="1723093"/>
            <a:ext cx="151199" cy="144406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/>
          <p:nvPr/>
        </p:nvSpPr>
        <p:spPr>
          <a:xfrm rot="1280187">
            <a:off x="6238008" y="1429475"/>
            <a:ext cx="151179" cy="144398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9</a:t>
            </a:fld>
            <a:endParaRPr lang="en"/>
          </a:p>
        </p:txBody>
      </p:sp>
      <p:sp>
        <p:nvSpPr>
          <p:cNvPr id="176" name="Shape 176"/>
          <p:cNvSpPr/>
          <p:nvPr/>
        </p:nvSpPr>
        <p:spPr>
          <a:xfrm>
            <a:off x="1635350" y="1665933"/>
            <a:ext cx="5956025" cy="1074500"/>
          </a:xfrm>
          <a:custGeom>
            <a:avLst/>
            <a:gdLst/>
            <a:ahLst/>
            <a:cxnLst/>
            <a:rect l="0" t="0" r="0" b="0"/>
            <a:pathLst>
              <a:path w="238241" h="42980" extrusionOk="0">
                <a:moveTo>
                  <a:pt x="0" y="14049"/>
                </a:moveTo>
                <a:cubicBezTo>
                  <a:pt x="5476" y="8572"/>
                  <a:pt x="13935" y="7254"/>
                  <a:pt x="21126" y="4377"/>
                </a:cubicBezTo>
                <a:cubicBezTo>
                  <a:pt x="34914" y="-1140"/>
                  <a:pt x="51579" y="-1336"/>
                  <a:pt x="65669" y="3359"/>
                </a:cubicBezTo>
                <a:cubicBezTo>
                  <a:pt x="71835" y="5413"/>
                  <a:pt x="79873" y="8507"/>
                  <a:pt x="81450" y="14813"/>
                </a:cubicBezTo>
                <a:cubicBezTo>
                  <a:pt x="82972" y="20904"/>
                  <a:pt x="84782" y="28175"/>
                  <a:pt x="81704" y="33648"/>
                </a:cubicBezTo>
                <a:cubicBezTo>
                  <a:pt x="77323" y="41434"/>
                  <a:pt x="64778" y="44710"/>
                  <a:pt x="56251" y="42047"/>
                </a:cubicBezTo>
                <a:cubicBezTo>
                  <a:pt x="49198" y="39843"/>
                  <a:pt x="46785" y="28699"/>
                  <a:pt x="48107" y="21430"/>
                </a:cubicBezTo>
                <a:cubicBezTo>
                  <a:pt x="48969" y="16684"/>
                  <a:pt x="53053" y="12573"/>
                  <a:pt x="57270" y="10231"/>
                </a:cubicBezTo>
                <a:cubicBezTo>
                  <a:pt x="87006" y="-6292"/>
                  <a:pt x="121672" y="33364"/>
                  <a:pt x="155264" y="38739"/>
                </a:cubicBezTo>
                <a:cubicBezTo>
                  <a:pt x="174114" y="41754"/>
                  <a:pt x="194149" y="44396"/>
                  <a:pt x="212533" y="39248"/>
                </a:cubicBezTo>
                <a:cubicBezTo>
                  <a:pt x="225473" y="35624"/>
                  <a:pt x="238241" y="21632"/>
                  <a:pt x="238241" y="8195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dash"/>
            <a:round/>
            <a:headEnd type="none" w="lg" len="lg"/>
            <a:tailEnd type="none" w="lg" len="lg"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lysse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273</Words>
  <Application>Microsoft Office PowerPoint</Application>
  <PresentationFormat>On-screen Show (16:9)</PresentationFormat>
  <Paragraphs>46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Nunito Sans</vt:lpstr>
      <vt:lpstr>Georgia</vt:lpstr>
      <vt:lpstr>Ulysses template</vt:lpstr>
      <vt:lpstr>Semantics: A Definition and Scope</vt:lpstr>
      <vt:lpstr>What is semantics about?</vt:lpstr>
      <vt:lpstr>HOW ARE FORM AND MEANING SYSTEMATICALLY RELATED IN AN ADEQUATE GRAMMAR OF NATURAL LANGUAGE?</vt:lpstr>
      <vt:lpstr>Description </vt:lpstr>
      <vt:lpstr>Phonology is the study of the sound patterns of human language</vt:lpstr>
      <vt:lpstr>Morphology</vt:lpstr>
      <vt:lpstr>Syntax</vt:lpstr>
      <vt:lpstr>SEMANTICS</vt:lpstr>
      <vt:lpstr>SEMANTICS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(OR SLIDEDOC) TITLE</dc:title>
  <dc:creator>toshiba</dc:creator>
  <cp:lastModifiedBy>toshiba</cp:lastModifiedBy>
  <cp:revision>7</cp:revision>
  <dcterms:modified xsi:type="dcterms:W3CDTF">2018-02-24T12:55:00Z</dcterms:modified>
</cp:coreProperties>
</file>