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7" r:id="rId3"/>
    <p:sldId id="25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4" r:id="rId19"/>
    <p:sldId id="283" r:id="rId20"/>
    <p:sldId id="282" r:id="rId21"/>
    <p:sldId id="285" r:id="rId22"/>
    <p:sldId id="28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8E00"/>
    <a:srgbClr val="DE7400"/>
    <a:srgbClr val="4E863A"/>
    <a:srgbClr val="6BA4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5B8DFF-3B96-41A0-9B28-6E55A2E48E01}" type="datetimeFigureOut">
              <a:rPr lang="en-US" smtClean="0"/>
              <a:t>3/7/2017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DAC6CA-E053-4EC7-B801-A64BBB9841B3}" type="slidenum">
              <a:rPr lang="en-US" smtClean="0"/>
              <a:t>‹#›</a:t>
            </a:fld>
            <a:endParaRPr lang="en-US"/>
          </a:p>
        </p:txBody>
      </p:sp>
    </p:spTree>
    <p:extLst>
      <p:ext uri="{BB962C8B-B14F-4D97-AF65-F5344CB8AC3E}">
        <p14:creationId xmlns:p14="http://schemas.microsoft.com/office/powerpoint/2010/main" val="2932717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free-power-point-templates.com/"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86200" y="2362200"/>
            <a:ext cx="5105400" cy="1066800"/>
          </a:xfrm>
        </p:spPr>
        <p:txBody>
          <a:bodyPr>
            <a:normAutofit/>
          </a:bodyPr>
          <a:lstStyle>
            <a:lvl1pPr algn="ctr">
              <a:defRPr sz="4400" baseline="0">
                <a:solidFill>
                  <a:schemeClr val="tx1">
                    <a:lumMod val="85000"/>
                    <a:lumOff val="15000"/>
                  </a:schemeClr>
                </a:solidFill>
              </a:defRPr>
            </a:lvl1pPr>
          </a:lstStyle>
          <a:p>
            <a:r>
              <a:rPr lang="en-US" dirty="0" smtClean="0"/>
              <a:t>Your Master Title</a:t>
            </a:r>
            <a:endParaRPr lang="en-US" dirty="0"/>
          </a:p>
        </p:txBody>
      </p:sp>
      <p:sp>
        <p:nvSpPr>
          <p:cNvPr id="3" name="Subtitle 2"/>
          <p:cNvSpPr>
            <a:spLocks noGrp="1"/>
          </p:cNvSpPr>
          <p:nvPr>
            <p:ph type="subTitle" idx="1"/>
          </p:nvPr>
        </p:nvSpPr>
        <p:spPr>
          <a:xfrm>
            <a:off x="3962400" y="3429000"/>
            <a:ext cx="4953000" cy="914400"/>
          </a:xfrm>
        </p:spPr>
        <p:txBody>
          <a:bodyPr>
            <a:normAutofit/>
          </a:bodyPr>
          <a:lstStyle>
            <a:lvl1pPr marL="0" indent="0" algn="ctr">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1752600" y="2849092"/>
            <a:ext cx="1951712"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 images and texts">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701675" y="2422731"/>
            <a:ext cx="2262640" cy="2012539"/>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6" name="Rectangle 15"/>
          <p:cNvSpPr/>
          <p:nvPr userDrawn="1"/>
        </p:nvSpPr>
        <p:spPr>
          <a:xfrm>
            <a:off x="5849549" y="-1059"/>
            <a:ext cx="2592776" cy="34295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just"/>
            <a:endParaRPr kumimoji="1" lang="ja-JP" altLang="en-US"/>
          </a:p>
        </p:txBody>
      </p:sp>
      <p:sp>
        <p:nvSpPr>
          <p:cNvPr id="17" name="Picture Placeholder 6"/>
          <p:cNvSpPr>
            <a:spLocks noGrp="1"/>
          </p:cNvSpPr>
          <p:nvPr>
            <p:ph type="pic" sz="quarter" idx="13"/>
          </p:nvPr>
        </p:nvSpPr>
        <p:spPr>
          <a:xfrm>
            <a:off x="3257550" y="0"/>
            <a:ext cx="2592000" cy="3428472"/>
          </a:xfrm>
          <a:solidFill>
            <a:schemeClr val="accent5">
              <a:lumMod val="40000"/>
              <a:lumOff val="60000"/>
            </a:schemeClr>
          </a:solidFill>
        </p:spPr>
        <p:txBody>
          <a:bodyPr/>
          <a:lstStyle>
            <a:lvl1pPr marL="0" marR="0" indent="0" algn="l" defTabSz="767994"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767994"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8" name="Picture Placeholder 6"/>
          <p:cNvSpPr>
            <a:spLocks noGrp="1"/>
          </p:cNvSpPr>
          <p:nvPr>
            <p:ph type="pic" sz="quarter" idx="14"/>
          </p:nvPr>
        </p:nvSpPr>
        <p:spPr>
          <a:xfrm>
            <a:off x="5850325" y="3428205"/>
            <a:ext cx="2592000" cy="3428472"/>
          </a:xfrm>
          <a:solidFill>
            <a:schemeClr val="accent5">
              <a:lumMod val="40000"/>
              <a:lumOff val="60000"/>
            </a:schemeClr>
          </a:solidFill>
        </p:spPr>
        <p:txBody>
          <a:bodyPr/>
          <a:lstStyle>
            <a:lvl1pPr marL="0" marR="0" indent="0" algn="l" defTabSz="767994"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767994"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9" name="Rectangle 18"/>
          <p:cNvSpPr/>
          <p:nvPr userDrawn="1"/>
        </p:nvSpPr>
        <p:spPr>
          <a:xfrm>
            <a:off x="3257550" y="3428471"/>
            <a:ext cx="2592776" cy="34295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just"/>
            <a:endParaRPr kumimoji="1" lang="ja-JP" altLang="en-US"/>
          </a:p>
        </p:txBody>
      </p:sp>
      <p:sp>
        <p:nvSpPr>
          <p:cNvPr id="22" name="Text Placeholder 5"/>
          <p:cNvSpPr>
            <a:spLocks noGrp="1"/>
          </p:cNvSpPr>
          <p:nvPr>
            <p:ph type="body" sz="quarter" idx="12" hasCustomPrompt="1"/>
          </p:nvPr>
        </p:nvSpPr>
        <p:spPr>
          <a:xfrm>
            <a:off x="6248400" y="1315814"/>
            <a:ext cx="1833489" cy="1338699"/>
          </a:xfrm>
        </p:spPr>
        <p:txBody>
          <a:bodyPr anchor="t"/>
          <a:lstStyle>
            <a:lvl1pPr marL="0" indent="0" algn="l">
              <a:spcBef>
                <a:spcPts val="0"/>
              </a:spcBef>
              <a:buFontTx/>
              <a:buNone/>
              <a:defRPr>
                <a:solidFill>
                  <a:schemeClr val="bg1"/>
                </a:solidFill>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Text goes here</a:t>
            </a:r>
            <a:endParaRPr kumimoji="1" lang="ja-JP" altLang="en-US" dirty="0"/>
          </a:p>
        </p:txBody>
      </p:sp>
      <p:sp>
        <p:nvSpPr>
          <p:cNvPr id="23" name="Text Placeholder 5"/>
          <p:cNvSpPr>
            <a:spLocks noGrp="1"/>
          </p:cNvSpPr>
          <p:nvPr>
            <p:ph type="body" sz="quarter" idx="15" hasCustomPrompt="1"/>
          </p:nvPr>
        </p:nvSpPr>
        <p:spPr>
          <a:xfrm>
            <a:off x="6248400" y="876255"/>
            <a:ext cx="1833489" cy="390888"/>
          </a:xfrm>
        </p:spPr>
        <p:txBody>
          <a:bodyPr anchor="b">
            <a:normAutofit/>
          </a:bodyPr>
          <a:lstStyle>
            <a:lvl1pPr marL="0" indent="0" algn="l">
              <a:lnSpc>
                <a:spcPct val="100000"/>
              </a:lnSpc>
              <a:spcBef>
                <a:spcPts val="0"/>
              </a:spcBef>
              <a:buFontTx/>
              <a:buNone/>
              <a:defRPr sz="1600">
                <a:solidFill>
                  <a:schemeClr val="bg1"/>
                </a:solidFill>
                <a:latin typeface="+mj-lt"/>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Caption goes here</a:t>
            </a:r>
            <a:endParaRPr kumimoji="1" lang="ja-JP" altLang="en-US" dirty="0"/>
          </a:p>
        </p:txBody>
      </p:sp>
      <p:sp>
        <p:nvSpPr>
          <p:cNvPr id="26" name="Text Placeholder 5"/>
          <p:cNvSpPr>
            <a:spLocks noGrp="1"/>
          </p:cNvSpPr>
          <p:nvPr>
            <p:ph type="body" sz="quarter" idx="16" hasCustomPrompt="1"/>
          </p:nvPr>
        </p:nvSpPr>
        <p:spPr>
          <a:xfrm>
            <a:off x="3651261" y="4677074"/>
            <a:ext cx="1833489" cy="1338699"/>
          </a:xfrm>
        </p:spPr>
        <p:txBody>
          <a:bodyPr anchor="t"/>
          <a:lstStyle>
            <a:lvl1pPr marL="0" indent="0" algn="r">
              <a:spcBef>
                <a:spcPts val="0"/>
              </a:spcBef>
              <a:buFontTx/>
              <a:buNone/>
              <a:defRPr>
                <a:solidFill>
                  <a:schemeClr val="bg1"/>
                </a:solidFill>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Text goes here</a:t>
            </a:r>
            <a:endParaRPr kumimoji="1" lang="ja-JP" altLang="en-US" dirty="0"/>
          </a:p>
        </p:txBody>
      </p:sp>
      <p:sp>
        <p:nvSpPr>
          <p:cNvPr id="27" name="Text Placeholder 5"/>
          <p:cNvSpPr>
            <a:spLocks noGrp="1"/>
          </p:cNvSpPr>
          <p:nvPr>
            <p:ph type="body" sz="quarter" idx="17" hasCustomPrompt="1"/>
          </p:nvPr>
        </p:nvSpPr>
        <p:spPr>
          <a:xfrm>
            <a:off x="3651261" y="4237515"/>
            <a:ext cx="1833489" cy="390888"/>
          </a:xfrm>
        </p:spPr>
        <p:txBody>
          <a:bodyPr anchor="b">
            <a:normAutofit/>
          </a:bodyPr>
          <a:lstStyle>
            <a:lvl1pPr marL="0" indent="0" algn="r">
              <a:lnSpc>
                <a:spcPct val="100000"/>
              </a:lnSpc>
              <a:spcBef>
                <a:spcPts val="0"/>
              </a:spcBef>
              <a:buFontTx/>
              <a:buNone/>
              <a:defRPr sz="1600">
                <a:solidFill>
                  <a:schemeClr val="bg1"/>
                </a:solidFill>
                <a:latin typeface="+mj-lt"/>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Caption goes here</a:t>
            </a:r>
            <a:endParaRPr kumimoji="1" lang="ja-JP" altLang="en-US" dirty="0"/>
          </a:p>
        </p:txBody>
      </p:sp>
    </p:spTree>
    <p:extLst>
      <p:ext uri="{BB962C8B-B14F-4D97-AF65-F5344CB8AC3E}">
        <p14:creationId xmlns:p14="http://schemas.microsoft.com/office/powerpoint/2010/main" val="3723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2050"/>
                            </p:stCondLst>
                            <p:childTnLst>
                              <p:par>
                                <p:cTn id="14" presetID="10"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255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par>
                          <p:cTn id="21" fill="hold">
                            <p:stCondLst>
                              <p:cond delay="3050"/>
                            </p:stCondLst>
                            <p:childTnLst>
                              <p:par>
                                <p:cTn id="22" presetID="10"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par>
                          <p:cTn id="25" fill="hold">
                            <p:stCondLst>
                              <p:cond delay="3550"/>
                            </p:stCondLst>
                            <p:childTnLst>
                              <p:par>
                                <p:cTn id="26" presetID="22" presetClass="entr" presetSubtype="8" fill="hold" grpId="0" nodeType="afterEffect">
                                  <p:stCondLst>
                                    <p:cond delay="0"/>
                                  </p:stCondLst>
                                  <p:childTnLst>
                                    <p:set>
                                      <p:cBhvr>
                                        <p:cTn id="27" dur="1" fill="hold">
                                          <p:stCondLst>
                                            <p:cond delay="0"/>
                                          </p:stCondLst>
                                        </p:cTn>
                                        <p:tgtEl>
                                          <p:spTgt spid="23">
                                            <p:txEl>
                                              <p:pRg st="0" end="0"/>
                                            </p:txEl>
                                          </p:spTgt>
                                        </p:tgtEl>
                                        <p:attrNameLst>
                                          <p:attrName>style.visibility</p:attrName>
                                        </p:attrNameLst>
                                      </p:cBhvr>
                                      <p:to>
                                        <p:strVal val="visible"/>
                                      </p:to>
                                    </p:set>
                                    <p:animEffect transition="in" filter="wipe(left)">
                                      <p:cBhvr>
                                        <p:cTn id="28" dur="500"/>
                                        <p:tgtEl>
                                          <p:spTgt spid="23">
                                            <p:txEl>
                                              <p:pRg st="0" end="0"/>
                                            </p:txEl>
                                          </p:spTgt>
                                        </p:tgtEl>
                                      </p:cBhvr>
                                    </p:animEffect>
                                  </p:childTnLst>
                                </p:cTn>
                              </p:par>
                            </p:childTnLst>
                          </p:cTn>
                        </p:par>
                        <p:par>
                          <p:cTn id="29" fill="hold">
                            <p:stCondLst>
                              <p:cond delay="4050"/>
                            </p:stCondLst>
                            <p:childTnLst>
                              <p:par>
                                <p:cTn id="30" presetID="10" presetClass="entr" presetSubtype="0" fill="hold" grpId="0" nodeType="afterEffect">
                                  <p:stCondLst>
                                    <p:cond delay="25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par>
                          <p:cTn id="33" fill="hold">
                            <p:stCondLst>
                              <p:cond delay="4800"/>
                            </p:stCondLst>
                            <p:childTnLst>
                              <p:par>
                                <p:cTn id="34" presetID="22" presetClass="entr" presetSubtype="2" fill="hold" grpId="0" nodeType="afterEffect">
                                  <p:stCondLst>
                                    <p:cond delay="0"/>
                                  </p:stCondLst>
                                  <p:childTnLst>
                                    <p:set>
                                      <p:cBhvr>
                                        <p:cTn id="35" dur="1" fill="hold">
                                          <p:stCondLst>
                                            <p:cond delay="0"/>
                                          </p:stCondLst>
                                        </p:cTn>
                                        <p:tgtEl>
                                          <p:spTgt spid="27">
                                            <p:txEl>
                                              <p:pRg st="0" end="0"/>
                                            </p:txEl>
                                          </p:spTgt>
                                        </p:tgtEl>
                                        <p:attrNameLst>
                                          <p:attrName>style.visibility</p:attrName>
                                        </p:attrNameLst>
                                      </p:cBhvr>
                                      <p:to>
                                        <p:strVal val="visible"/>
                                      </p:to>
                                    </p:set>
                                    <p:animEffect transition="in" filter="wipe(right)">
                                      <p:cBhvr>
                                        <p:cTn id="36" dur="500"/>
                                        <p:tgtEl>
                                          <p:spTgt spid="27">
                                            <p:txEl>
                                              <p:pRg st="0" end="0"/>
                                            </p:txEl>
                                          </p:spTgt>
                                        </p:tgtEl>
                                      </p:cBhvr>
                                    </p:animEffect>
                                  </p:childTnLst>
                                </p:cTn>
                              </p:par>
                            </p:childTnLst>
                          </p:cTn>
                        </p:par>
                        <p:par>
                          <p:cTn id="37" fill="hold">
                            <p:stCondLst>
                              <p:cond delay="5300"/>
                            </p:stCondLst>
                            <p:childTnLst>
                              <p:par>
                                <p:cTn id="38" presetID="10" presetClass="entr" presetSubtype="0" fill="hold" grpId="0" nodeType="afterEffect">
                                  <p:stCondLst>
                                    <p:cond delay="25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animBg="1"/>
      <p:bldP spid="19" grpId="0" animBg="1"/>
      <p:bldP spid="22" grpId="0">
        <p:tmplLst>
          <p:tmpl>
            <p:tnLst>
              <p:par>
                <p:cTn presetID="10" presetClass="entr" presetSubtype="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6" grpId="0">
        <p:tmplLst>
          <p:tmpl>
            <p:tnLst>
              <p:par>
                <p:cTn presetID="10" presetClass="entr" presetSubtype="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22" presetClass="entr" presetSubtype="2"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right)">
                      <p:cBhvr>
                        <p:cTn dur="500"/>
                        <p:tgtEl>
                          <p:spTgt spid="27"/>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meline star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94" name="Oval 93"/>
          <p:cNvSpPr/>
          <p:nvPr userDrawn="1"/>
        </p:nvSpPr>
        <p:spPr>
          <a:xfrm>
            <a:off x="4516582" y="1780784"/>
            <a:ext cx="110837" cy="147805"/>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6" tIns="25603" rIns="51206" bIns="25603" numCol="1" spcCol="0" rtlCol="0" fromWordArt="0" anchor="ctr" anchorCtr="0" forceAA="0" compatLnSpc="1">
            <a:prstTxWarp prst="textNoShape">
              <a:avLst/>
            </a:prstTxWarp>
            <a:noAutofit/>
          </a:bodyPr>
          <a:lstStyle/>
          <a:p>
            <a:pPr algn="ctr"/>
            <a:endParaRPr kumimoji="1" lang="ja-JP" altLang="en-US"/>
          </a:p>
        </p:txBody>
      </p:sp>
      <p:sp>
        <p:nvSpPr>
          <p:cNvPr id="95" name="Oval 94"/>
          <p:cNvSpPr/>
          <p:nvPr userDrawn="1"/>
        </p:nvSpPr>
        <p:spPr>
          <a:xfrm>
            <a:off x="4516582" y="3361243"/>
            <a:ext cx="110837" cy="147805"/>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6" tIns="25603" rIns="51206" bIns="25603" numCol="1" spcCol="0" rtlCol="0" fromWordArt="0" anchor="ctr" anchorCtr="0" forceAA="0" compatLnSpc="1">
            <a:prstTxWarp prst="textNoShape">
              <a:avLst/>
            </a:prstTxWarp>
            <a:noAutofit/>
          </a:bodyPr>
          <a:lstStyle/>
          <a:p>
            <a:pPr algn="ctr"/>
            <a:endParaRPr kumimoji="1" lang="ja-JP" altLang="en-US"/>
          </a:p>
        </p:txBody>
      </p:sp>
      <p:sp>
        <p:nvSpPr>
          <p:cNvPr id="96" name="Oval 95"/>
          <p:cNvSpPr/>
          <p:nvPr userDrawn="1"/>
        </p:nvSpPr>
        <p:spPr>
          <a:xfrm>
            <a:off x="4516582" y="4937044"/>
            <a:ext cx="110837" cy="147805"/>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6" tIns="25603" rIns="51206" bIns="25603" numCol="1" spcCol="0" rtlCol="0" fromWordArt="0" anchor="ctr" anchorCtr="0" forceAA="0" compatLnSpc="1">
            <a:prstTxWarp prst="textNoShape">
              <a:avLst/>
            </a:prstTxWarp>
            <a:noAutofit/>
          </a:bodyPr>
          <a:lstStyle/>
          <a:p>
            <a:pPr algn="ctr"/>
            <a:endParaRPr kumimoji="1" lang="ja-JP" altLang="en-US"/>
          </a:p>
        </p:txBody>
      </p:sp>
      <p:cxnSp>
        <p:nvCxnSpPr>
          <p:cNvPr id="101" name="Straight Connector 100"/>
          <p:cNvCxnSpPr>
            <a:stCxn id="94" idx="4"/>
            <a:endCxn id="95" idx="0"/>
          </p:cNvCxnSpPr>
          <p:nvPr userDrawn="1"/>
        </p:nvCxnSpPr>
        <p:spPr>
          <a:xfrm>
            <a:off x="4572000" y="1928588"/>
            <a:ext cx="0" cy="1432654"/>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96" idx="0"/>
            <a:endCxn id="95" idx="4"/>
          </p:cNvCxnSpPr>
          <p:nvPr userDrawn="1"/>
        </p:nvCxnSpPr>
        <p:spPr>
          <a:xfrm flipV="1">
            <a:off x="4572000" y="3509047"/>
            <a:ext cx="0" cy="142799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endCxn id="96" idx="4"/>
          </p:cNvCxnSpPr>
          <p:nvPr userDrawn="1"/>
        </p:nvCxnSpPr>
        <p:spPr>
          <a:xfrm flipV="1">
            <a:off x="4572000" y="5084849"/>
            <a:ext cx="1" cy="1773152"/>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12" name="Text Placeholder 5"/>
          <p:cNvSpPr>
            <a:spLocks noGrp="1"/>
          </p:cNvSpPr>
          <p:nvPr>
            <p:ph type="body" sz="quarter" idx="12" hasCustomPrompt="1"/>
          </p:nvPr>
        </p:nvSpPr>
        <p:spPr>
          <a:xfrm>
            <a:off x="4810992" y="2061371"/>
            <a:ext cx="2821708" cy="697170"/>
          </a:xfrm>
        </p:spPr>
        <p:txBody>
          <a:bodyPr anchor="t"/>
          <a:lstStyle>
            <a:lvl1pPr marL="0" indent="0" algn="l">
              <a:spcBef>
                <a:spcPts val="0"/>
              </a:spcBef>
              <a:buFontTx/>
              <a:buNone/>
              <a:defRPr>
                <a:solidFill>
                  <a:schemeClr val="tx2"/>
                </a:solidFill>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Text goes here</a:t>
            </a:r>
            <a:endParaRPr kumimoji="1" lang="ja-JP" altLang="en-US" dirty="0"/>
          </a:p>
        </p:txBody>
      </p:sp>
      <p:sp>
        <p:nvSpPr>
          <p:cNvPr id="113" name="Text Placeholder 5"/>
          <p:cNvSpPr>
            <a:spLocks noGrp="1"/>
          </p:cNvSpPr>
          <p:nvPr>
            <p:ph type="body" sz="quarter" idx="14" hasCustomPrompt="1"/>
          </p:nvPr>
        </p:nvSpPr>
        <p:spPr>
          <a:xfrm>
            <a:off x="4810992" y="1621812"/>
            <a:ext cx="2821708" cy="390888"/>
          </a:xfrm>
        </p:spPr>
        <p:txBody>
          <a:bodyPr anchor="b">
            <a:normAutofit/>
          </a:bodyPr>
          <a:lstStyle>
            <a:lvl1pPr marL="0" indent="0" algn="l">
              <a:lnSpc>
                <a:spcPct val="100000"/>
              </a:lnSpc>
              <a:spcBef>
                <a:spcPts val="0"/>
              </a:spcBef>
              <a:buFontTx/>
              <a:buNone/>
              <a:defRPr sz="1600">
                <a:solidFill>
                  <a:schemeClr val="tx2"/>
                </a:solidFill>
                <a:latin typeface="+mj-lt"/>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Heading goes here</a:t>
            </a:r>
            <a:endParaRPr kumimoji="1" lang="ja-JP" altLang="en-US" dirty="0"/>
          </a:p>
        </p:txBody>
      </p:sp>
      <p:sp>
        <p:nvSpPr>
          <p:cNvPr id="117" name="Text Placeholder 5"/>
          <p:cNvSpPr>
            <a:spLocks noGrp="1"/>
          </p:cNvSpPr>
          <p:nvPr>
            <p:ph type="body" sz="quarter" idx="15" hasCustomPrompt="1"/>
          </p:nvPr>
        </p:nvSpPr>
        <p:spPr>
          <a:xfrm>
            <a:off x="4810992" y="3643994"/>
            <a:ext cx="2821708" cy="697170"/>
          </a:xfrm>
        </p:spPr>
        <p:txBody>
          <a:bodyPr anchor="t"/>
          <a:lstStyle>
            <a:lvl1pPr marL="0" indent="0" algn="l">
              <a:spcBef>
                <a:spcPts val="0"/>
              </a:spcBef>
              <a:buFontTx/>
              <a:buNone/>
              <a:defRPr>
                <a:solidFill>
                  <a:schemeClr val="tx2"/>
                </a:solidFill>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Text goes here</a:t>
            </a:r>
            <a:endParaRPr kumimoji="1" lang="ja-JP" altLang="en-US" dirty="0"/>
          </a:p>
        </p:txBody>
      </p:sp>
      <p:sp>
        <p:nvSpPr>
          <p:cNvPr id="118" name="Text Placeholder 5"/>
          <p:cNvSpPr>
            <a:spLocks noGrp="1"/>
          </p:cNvSpPr>
          <p:nvPr>
            <p:ph type="body" sz="quarter" idx="16" hasCustomPrompt="1"/>
          </p:nvPr>
        </p:nvSpPr>
        <p:spPr>
          <a:xfrm>
            <a:off x="4810992" y="3204435"/>
            <a:ext cx="2821708" cy="390888"/>
          </a:xfrm>
        </p:spPr>
        <p:txBody>
          <a:bodyPr anchor="b">
            <a:normAutofit/>
          </a:bodyPr>
          <a:lstStyle>
            <a:lvl1pPr marL="0" indent="0" algn="l">
              <a:lnSpc>
                <a:spcPct val="100000"/>
              </a:lnSpc>
              <a:spcBef>
                <a:spcPts val="0"/>
              </a:spcBef>
              <a:buFontTx/>
              <a:buNone/>
              <a:defRPr sz="1600">
                <a:solidFill>
                  <a:schemeClr val="tx2"/>
                </a:solidFill>
                <a:latin typeface="+mj-lt"/>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Heading goes here</a:t>
            </a:r>
            <a:endParaRPr kumimoji="1" lang="ja-JP" altLang="en-US" dirty="0"/>
          </a:p>
        </p:txBody>
      </p:sp>
      <p:sp>
        <p:nvSpPr>
          <p:cNvPr id="119" name="Text Placeholder 5"/>
          <p:cNvSpPr>
            <a:spLocks noGrp="1"/>
          </p:cNvSpPr>
          <p:nvPr>
            <p:ph type="body" sz="quarter" idx="17" hasCustomPrompt="1"/>
          </p:nvPr>
        </p:nvSpPr>
        <p:spPr>
          <a:xfrm>
            <a:off x="4810992" y="5221696"/>
            <a:ext cx="2821708" cy="697170"/>
          </a:xfrm>
        </p:spPr>
        <p:txBody>
          <a:bodyPr anchor="t"/>
          <a:lstStyle>
            <a:lvl1pPr marL="0" indent="0" algn="l">
              <a:spcBef>
                <a:spcPts val="0"/>
              </a:spcBef>
              <a:buFontTx/>
              <a:buNone/>
              <a:defRPr>
                <a:solidFill>
                  <a:schemeClr val="tx2"/>
                </a:solidFill>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Text goes here</a:t>
            </a:r>
            <a:endParaRPr kumimoji="1" lang="ja-JP" altLang="en-US" dirty="0"/>
          </a:p>
        </p:txBody>
      </p:sp>
      <p:sp>
        <p:nvSpPr>
          <p:cNvPr id="120" name="Text Placeholder 5"/>
          <p:cNvSpPr>
            <a:spLocks noGrp="1"/>
          </p:cNvSpPr>
          <p:nvPr>
            <p:ph type="body" sz="quarter" idx="18" hasCustomPrompt="1"/>
          </p:nvPr>
        </p:nvSpPr>
        <p:spPr>
          <a:xfrm>
            <a:off x="4810992" y="4782137"/>
            <a:ext cx="2821708" cy="390888"/>
          </a:xfrm>
        </p:spPr>
        <p:txBody>
          <a:bodyPr anchor="b">
            <a:normAutofit/>
          </a:bodyPr>
          <a:lstStyle>
            <a:lvl1pPr marL="0" indent="0" algn="l">
              <a:lnSpc>
                <a:spcPct val="100000"/>
              </a:lnSpc>
              <a:spcBef>
                <a:spcPts val="0"/>
              </a:spcBef>
              <a:buFontTx/>
              <a:buNone/>
              <a:defRPr sz="1600">
                <a:solidFill>
                  <a:schemeClr val="tx2"/>
                </a:solidFill>
                <a:latin typeface="+mj-lt"/>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Heading goes here</a:t>
            </a:r>
            <a:endParaRPr kumimoji="1" lang="ja-JP" altLang="en-US" dirty="0"/>
          </a:p>
        </p:txBody>
      </p:sp>
      <p:sp>
        <p:nvSpPr>
          <p:cNvPr id="127" name="Title 1"/>
          <p:cNvSpPr>
            <a:spLocks noGrp="1"/>
          </p:cNvSpPr>
          <p:nvPr>
            <p:ph type="title" hasCustomPrompt="1"/>
          </p:nvPr>
        </p:nvSpPr>
        <p:spPr>
          <a:xfrm>
            <a:off x="701675" y="1411425"/>
            <a:ext cx="2394816" cy="2012539"/>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32" name="Text Placeholder 5"/>
          <p:cNvSpPr>
            <a:spLocks noGrp="1"/>
          </p:cNvSpPr>
          <p:nvPr>
            <p:ph type="body" sz="quarter" idx="24" hasCustomPrompt="1"/>
          </p:nvPr>
        </p:nvSpPr>
        <p:spPr>
          <a:xfrm>
            <a:off x="701675" y="3577281"/>
            <a:ext cx="2394817" cy="2341877"/>
          </a:xfrm>
        </p:spPr>
        <p:txBody>
          <a:bodyPr anchor="t"/>
          <a:lstStyle>
            <a:lvl1pPr marL="0" indent="0" algn="just">
              <a:spcBef>
                <a:spcPts val="0"/>
              </a:spcBef>
              <a:buFontTx/>
              <a:buNone/>
              <a:defRPr>
                <a:solidFill>
                  <a:schemeClr val="tx2"/>
                </a:solidFill>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Text goes here</a:t>
            </a:r>
            <a:endParaRPr kumimoji="1" lang="ja-JP" altLang="en-US" dirty="0"/>
          </a:p>
        </p:txBody>
      </p:sp>
      <p:sp>
        <p:nvSpPr>
          <p:cNvPr id="21" name="Text Placeholder 5"/>
          <p:cNvSpPr>
            <a:spLocks noGrp="1"/>
          </p:cNvSpPr>
          <p:nvPr>
            <p:ph type="body" sz="quarter" idx="21" hasCustomPrompt="1"/>
          </p:nvPr>
        </p:nvSpPr>
        <p:spPr>
          <a:xfrm>
            <a:off x="3492498" y="1653548"/>
            <a:ext cx="769071" cy="390888"/>
          </a:xfrm>
          <a:solidFill>
            <a:schemeClr val="accent2"/>
          </a:solidFill>
        </p:spPr>
        <p:txBody>
          <a:bodyPr anchor="ctr">
            <a:noAutofit/>
          </a:bodyPr>
          <a:lstStyle>
            <a:lvl1pPr marL="0" indent="0" algn="ctr">
              <a:lnSpc>
                <a:spcPct val="100000"/>
              </a:lnSpc>
              <a:spcBef>
                <a:spcPts val="0"/>
              </a:spcBef>
              <a:buFontTx/>
              <a:buNone/>
              <a:defRPr sz="1300">
                <a:solidFill>
                  <a:schemeClr val="bg1"/>
                </a:solidFill>
                <a:latin typeface="+mj-lt"/>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0000</a:t>
            </a:r>
            <a:endParaRPr kumimoji="1" lang="ja-JP" altLang="en-US" dirty="0"/>
          </a:p>
        </p:txBody>
      </p:sp>
      <p:sp>
        <p:nvSpPr>
          <p:cNvPr id="22" name="Text Placeholder 5"/>
          <p:cNvSpPr>
            <a:spLocks noGrp="1"/>
          </p:cNvSpPr>
          <p:nvPr>
            <p:ph type="body" sz="quarter" idx="22" hasCustomPrompt="1"/>
          </p:nvPr>
        </p:nvSpPr>
        <p:spPr>
          <a:xfrm>
            <a:off x="3492498" y="3236171"/>
            <a:ext cx="769071" cy="390888"/>
          </a:xfrm>
          <a:solidFill>
            <a:schemeClr val="accent2"/>
          </a:solidFill>
        </p:spPr>
        <p:txBody>
          <a:bodyPr anchor="ctr">
            <a:noAutofit/>
          </a:bodyPr>
          <a:lstStyle>
            <a:lvl1pPr marL="0" indent="0" algn="ctr">
              <a:lnSpc>
                <a:spcPct val="100000"/>
              </a:lnSpc>
              <a:spcBef>
                <a:spcPts val="0"/>
              </a:spcBef>
              <a:buFontTx/>
              <a:buNone/>
              <a:defRPr sz="1300">
                <a:solidFill>
                  <a:schemeClr val="bg1"/>
                </a:solidFill>
                <a:latin typeface="+mj-lt"/>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0000</a:t>
            </a:r>
            <a:endParaRPr kumimoji="1" lang="ja-JP" altLang="en-US" dirty="0"/>
          </a:p>
        </p:txBody>
      </p:sp>
      <p:sp>
        <p:nvSpPr>
          <p:cNvPr id="23" name="Text Placeholder 5"/>
          <p:cNvSpPr>
            <a:spLocks noGrp="1"/>
          </p:cNvSpPr>
          <p:nvPr>
            <p:ph type="body" sz="quarter" idx="23" hasCustomPrompt="1"/>
          </p:nvPr>
        </p:nvSpPr>
        <p:spPr>
          <a:xfrm>
            <a:off x="3492498" y="4820224"/>
            <a:ext cx="769071" cy="390888"/>
          </a:xfrm>
          <a:solidFill>
            <a:schemeClr val="accent2"/>
          </a:solidFill>
        </p:spPr>
        <p:txBody>
          <a:bodyPr anchor="ctr">
            <a:noAutofit/>
          </a:bodyPr>
          <a:lstStyle>
            <a:lvl1pPr marL="0" indent="0" algn="ctr">
              <a:lnSpc>
                <a:spcPct val="100000"/>
              </a:lnSpc>
              <a:spcBef>
                <a:spcPts val="0"/>
              </a:spcBef>
              <a:buFontTx/>
              <a:buNone/>
              <a:defRPr sz="1300">
                <a:solidFill>
                  <a:schemeClr val="bg1"/>
                </a:solidFill>
                <a:latin typeface="+mj-lt"/>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0000</a:t>
            </a:r>
            <a:endParaRPr kumimoji="1" lang="ja-JP" altLang="en-US" dirty="0"/>
          </a:p>
        </p:txBody>
      </p:sp>
    </p:spTree>
    <p:extLst>
      <p:ext uri="{BB962C8B-B14F-4D97-AF65-F5344CB8AC3E}">
        <p14:creationId xmlns:p14="http://schemas.microsoft.com/office/powerpoint/2010/main" val="175231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27"/>
                                        </p:tgtEl>
                                        <p:attrNameLst>
                                          <p:attrName>style.visibility</p:attrName>
                                        </p:attrNameLst>
                                      </p:cBhvr>
                                      <p:to>
                                        <p:strVal val="visible"/>
                                      </p:to>
                                    </p:set>
                                    <p:anim calcmode="lin" valueType="num">
                                      <p:cBhvr additive="base">
                                        <p:cTn id="7" dur="1000" fill="hold"/>
                                        <p:tgtEl>
                                          <p:spTgt spid="127"/>
                                        </p:tgtEl>
                                        <p:attrNameLst>
                                          <p:attrName>ppt_x</p:attrName>
                                        </p:attrNameLst>
                                      </p:cBhvr>
                                      <p:tavLst>
                                        <p:tav tm="0">
                                          <p:val>
                                            <p:strVal val="#ppt_x"/>
                                          </p:val>
                                        </p:tav>
                                        <p:tav tm="100000">
                                          <p:val>
                                            <p:strVal val="#ppt_x"/>
                                          </p:val>
                                        </p:tav>
                                      </p:tavLst>
                                    </p:anim>
                                    <p:anim calcmode="lin" valueType="num">
                                      <p:cBhvr additive="base">
                                        <p:cTn id="8" dur="1000" fill="hold"/>
                                        <p:tgtEl>
                                          <p:spTgt spid="127"/>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132"/>
                                        </p:tgtEl>
                                        <p:attrNameLst>
                                          <p:attrName>style.visibility</p:attrName>
                                        </p:attrNameLst>
                                      </p:cBhvr>
                                      <p:to>
                                        <p:strVal val="visible"/>
                                      </p:to>
                                    </p:set>
                                    <p:animEffect transition="in" filter="fade">
                                      <p:cBhvr>
                                        <p:cTn id="12" dur="500"/>
                                        <p:tgtEl>
                                          <p:spTgt spid="132"/>
                                        </p:tgtEl>
                                      </p:cBhvr>
                                    </p:animEffect>
                                  </p:childTnLst>
                                </p:cTn>
                              </p:par>
                            </p:childTnLst>
                          </p:cTn>
                        </p:par>
                        <p:par>
                          <p:cTn id="13" fill="hold">
                            <p:stCondLst>
                              <p:cond delay="1800"/>
                            </p:stCondLst>
                            <p:childTnLst>
                              <p:par>
                                <p:cTn id="14" presetID="10" presetClass="entr" presetSubtype="0" fill="hold" grpId="0" nodeType="afterEffect">
                                  <p:stCondLst>
                                    <p:cond delay="25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94"/>
                                        </p:tgtEl>
                                        <p:attrNameLst>
                                          <p:attrName>style.visibility</p:attrName>
                                        </p:attrNameLst>
                                      </p:cBhvr>
                                      <p:to>
                                        <p:strVal val="visible"/>
                                      </p:to>
                                    </p:set>
                                    <p:animEffect transition="in" filter="fade">
                                      <p:cBhvr>
                                        <p:cTn id="19" dur="500"/>
                                        <p:tgtEl>
                                          <p:spTgt spid="94"/>
                                        </p:tgtEl>
                                      </p:cBhvr>
                                    </p:animEffect>
                                  </p:childTnLst>
                                </p:cTn>
                              </p:par>
                            </p:childTnLst>
                          </p:cTn>
                        </p:par>
                        <p:par>
                          <p:cTn id="20" fill="hold">
                            <p:stCondLst>
                              <p:cond delay="2550"/>
                            </p:stCondLst>
                            <p:childTnLst>
                              <p:par>
                                <p:cTn id="21" presetID="22" presetClass="entr" presetSubtype="8" fill="hold" grpId="0" nodeType="afterEffect">
                                  <p:stCondLst>
                                    <p:cond delay="0"/>
                                  </p:stCondLst>
                                  <p:childTnLst>
                                    <p:set>
                                      <p:cBhvr>
                                        <p:cTn id="22" dur="1" fill="hold">
                                          <p:stCondLst>
                                            <p:cond delay="0"/>
                                          </p:stCondLst>
                                        </p:cTn>
                                        <p:tgtEl>
                                          <p:spTgt spid="113">
                                            <p:txEl>
                                              <p:pRg st="0" end="0"/>
                                            </p:txEl>
                                          </p:spTgt>
                                        </p:tgtEl>
                                        <p:attrNameLst>
                                          <p:attrName>style.visibility</p:attrName>
                                        </p:attrNameLst>
                                      </p:cBhvr>
                                      <p:to>
                                        <p:strVal val="visible"/>
                                      </p:to>
                                    </p:set>
                                    <p:animEffect transition="in" filter="wipe(left)">
                                      <p:cBhvr>
                                        <p:cTn id="23" dur="500"/>
                                        <p:tgtEl>
                                          <p:spTgt spid="113">
                                            <p:txEl>
                                              <p:pRg st="0" end="0"/>
                                            </p:txEl>
                                          </p:spTgt>
                                        </p:tgtEl>
                                      </p:cBhvr>
                                    </p:animEffect>
                                  </p:childTnLst>
                                </p:cTn>
                              </p:par>
                            </p:childTnLst>
                          </p:cTn>
                        </p:par>
                        <p:par>
                          <p:cTn id="24" fill="hold">
                            <p:stCondLst>
                              <p:cond delay="3050"/>
                            </p:stCondLst>
                            <p:childTnLst>
                              <p:par>
                                <p:cTn id="25" presetID="10" presetClass="entr" presetSubtype="0" fill="hold" grpId="0" nodeType="afterEffect">
                                  <p:stCondLst>
                                    <p:cond delay="0"/>
                                  </p:stCondLst>
                                  <p:childTnLst>
                                    <p:set>
                                      <p:cBhvr>
                                        <p:cTn id="26" dur="1" fill="hold">
                                          <p:stCondLst>
                                            <p:cond delay="0"/>
                                          </p:stCondLst>
                                        </p:cTn>
                                        <p:tgtEl>
                                          <p:spTgt spid="112">
                                            <p:txEl>
                                              <p:pRg st="0" end="0"/>
                                            </p:txEl>
                                          </p:spTgt>
                                        </p:tgtEl>
                                        <p:attrNameLst>
                                          <p:attrName>style.visibility</p:attrName>
                                        </p:attrNameLst>
                                      </p:cBhvr>
                                      <p:to>
                                        <p:strVal val="visible"/>
                                      </p:to>
                                    </p:set>
                                    <p:animEffect transition="in" filter="fade">
                                      <p:cBhvr>
                                        <p:cTn id="27" dur="500"/>
                                        <p:tgtEl>
                                          <p:spTgt spid="112">
                                            <p:txEl>
                                              <p:pRg st="0" end="0"/>
                                            </p:txEl>
                                          </p:spTgt>
                                        </p:tgtEl>
                                      </p:cBhvr>
                                    </p:animEffect>
                                  </p:childTnLst>
                                </p:cTn>
                              </p:par>
                            </p:childTnLst>
                          </p:cTn>
                        </p:par>
                        <p:par>
                          <p:cTn id="28" fill="hold">
                            <p:stCondLst>
                              <p:cond delay="3550"/>
                            </p:stCondLst>
                            <p:childTnLst>
                              <p:par>
                                <p:cTn id="29" presetID="22" presetClass="entr" presetSubtype="1" fill="hold" nodeType="afterEffect">
                                  <p:stCondLst>
                                    <p:cond delay="0"/>
                                  </p:stCondLst>
                                  <p:childTnLst>
                                    <p:set>
                                      <p:cBhvr>
                                        <p:cTn id="30" dur="1" fill="hold">
                                          <p:stCondLst>
                                            <p:cond delay="0"/>
                                          </p:stCondLst>
                                        </p:cTn>
                                        <p:tgtEl>
                                          <p:spTgt spid="101"/>
                                        </p:tgtEl>
                                        <p:attrNameLst>
                                          <p:attrName>style.visibility</p:attrName>
                                        </p:attrNameLst>
                                      </p:cBhvr>
                                      <p:to>
                                        <p:strVal val="visible"/>
                                      </p:to>
                                    </p:set>
                                    <p:animEffect transition="in" filter="wipe(up)">
                                      <p:cBhvr>
                                        <p:cTn id="31" dur="500"/>
                                        <p:tgtEl>
                                          <p:spTgt spid="101"/>
                                        </p:tgtEl>
                                      </p:cBhvr>
                                    </p:animEffect>
                                  </p:childTnLst>
                                </p:cTn>
                              </p:par>
                            </p:childTnLst>
                          </p:cTn>
                        </p:par>
                        <p:par>
                          <p:cTn id="32" fill="hold">
                            <p:stCondLst>
                              <p:cond delay="405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5"/>
                                        </p:tgtEl>
                                        <p:attrNameLst>
                                          <p:attrName>style.visibility</p:attrName>
                                        </p:attrNameLst>
                                      </p:cBhvr>
                                      <p:to>
                                        <p:strVal val="visible"/>
                                      </p:to>
                                    </p:set>
                                    <p:animEffect transition="in" filter="fade">
                                      <p:cBhvr>
                                        <p:cTn id="38" dur="500"/>
                                        <p:tgtEl>
                                          <p:spTgt spid="95"/>
                                        </p:tgtEl>
                                      </p:cBhvr>
                                    </p:animEffect>
                                  </p:childTnLst>
                                </p:cTn>
                              </p:par>
                            </p:childTnLst>
                          </p:cTn>
                        </p:par>
                        <p:par>
                          <p:cTn id="39" fill="hold">
                            <p:stCondLst>
                              <p:cond delay="4550"/>
                            </p:stCondLst>
                            <p:childTnLst>
                              <p:par>
                                <p:cTn id="40" presetID="22" presetClass="entr" presetSubtype="8" fill="hold" grpId="0" nodeType="afterEffect">
                                  <p:stCondLst>
                                    <p:cond delay="0"/>
                                  </p:stCondLst>
                                  <p:childTnLst>
                                    <p:set>
                                      <p:cBhvr>
                                        <p:cTn id="41" dur="1" fill="hold">
                                          <p:stCondLst>
                                            <p:cond delay="0"/>
                                          </p:stCondLst>
                                        </p:cTn>
                                        <p:tgtEl>
                                          <p:spTgt spid="118">
                                            <p:txEl>
                                              <p:pRg st="0" end="0"/>
                                            </p:txEl>
                                          </p:spTgt>
                                        </p:tgtEl>
                                        <p:attrNameLst>
                                          <p:attrName>style.visibility</p:attrName>
                                        </p:attrNameLst>
                                      </p:cBhvr>
                                      <p:to>
                                        <p:strVal val="visible"/>
                                      </p:to>
                                    </p:set>
                                    <p:animEffect transition="in" filter="wipe(left)">
                                      <p:cBhvr>
                                        <p:cTn id="42" dur="500"/>
                                        <p:tgtEl>
                                          <p:spTgt spid="118">
                                            <p:txEl>
                                              <p:pRg st="0" end="0"/>
                                            </p:txEl>
                                          </p:spTgt>
                                        </p:tgtEl>
                                      </p:cBhvr>
                                    </p:animEffect>
                                  </p:childTnLst>
                                </p:cTn>
                              </p:par>
                            </p:childTnLst>
                          </p:cTn>
                        </p:par>
                        <p:par>
                          <p:cTn id="43" fill="hold">
                            <p:stCondLst>
                              <p:cond delay="5050"/>
                            </p:stCondLst>
                            <p:childTnLst>
                              <p:par>
                                <p:cTn id="44" presetID="10" presetClass="entr" presetSubtype="0" fill="hold" grpId="0" nodeType="afterEffect">
                                  <p:stCondLst>
                                    <p:cond delay="0"/>
                                  </p:stCondLst>
                                  <p:childTnLst>
                                    <p:set>
                                      <p:cBhvr>
                                        <p:cTn id="45" dur="1" fill="hold">
                                          <p:stCondLst>
                                            <p:cond delay="0"/>
                                          </p:stCondLst>
                                        </p:cTn>
                                        <p:tgtEl>
                                          <p:spTgt spid="117">
                                            <p:txEl>
                                              <p:pRg st="0" end="0"/>
                                            </p:txEl>
                                          </p:spTgt>
                                        </p:tgtEl>
                                        <p:attrNameLst>
                                          <p:attrName>style.visibility</p:attrName>
                                        </p:attrNameLst>
                                      </p:cBhvr>
                                      <p:to>
                                        <p:strVal val="visible"/>
                                      </p:to>
                                    </p:set>
                                    <p:animEffect transition="in" filter="fade">
                                      <p:cBhvr>
                                        <p:cTn id="46" dur="500"/>
                                        <p:tgtEl>
                                          <p:spTgt spid="117">
                                            <p:txEl>
                                              <p:pRg st="0" end="0"/>
                                            </p:txEl>
                                          </p:spTgt>
                                        </p:tgtEl>
                                      </p:cBhvr>
                                    </p:animEffect>
                                  </p:childTnLst>
                                </p:cTn>
                              </p:par>
                            </p:childTnLst>
                          </p:cTn>
                        </p:par>
                        <p:par>
                          <p:cTn id="47" fill="hold">
                            <p:stCondLst>
                              <p:cond delay="5550"/>
                            </p:stCondLst>
                            <p:childTnLst>
                              <p:par>
                                <p:cTn id="48" presetID="22" presetClass="entr" presetSubtype="1" fill="hold" nodeType="afterEffect">
                                  <p:stCondLst>
                                    <p:cond delay="0"/>
                                  </p:stCondLst>
                                  <p:childTnLst>
                                    <p:set>
                                      <p:cBhvr>
                                        <p:cTn id="49" dur="1" fill="hold">
                                          <p:stCondLst>
                                            <p:cond delay="0"/>
                                          </p:stCondLst>
                                        </p:cTn>
                                        <p:tgtEl>
                                          <p:spTgt spid="102"/>
                                        </p:tgtEl>
                                        <p:attrNameLst>
                                          <p:attrName>style.visibility</p:attrName>
                                        </p:attrNameLst>
                                      </p:cBhvr>
                                      <p:to>
                                        <p:strVal val="visible"/>
                                      </p:to>
                                    </p:set>
                                    <p:animEffect transition="in" filter="wipe(up)">
                                      <p:cBhvr>
                                        <p:cTn id="50" dur="500"/>
                                        <p:tgtEl>
                                          <p:spTgt spid="102"/>
                                        </p:tgtEl>
                                      </p:cBhvr>
                                    </p:animEffect>
                                  </p:childTnLst>
                                </p:cTn>
                              </p:par>
                            </p:childTnLst>
                          </p:cTn>
                        </p:par>
                        <p:par>
                          <p:cTn id="51" fill="hold">
                            <p:stCondLst>
                              <p:cond delay="6050"/>
                            </p:stCondLst>
                            <p:childTnLst>
                              <p:par>
                                <p:cTn id="52" presetID="10"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6"/>
                                        </p:tgtEl>
                                        <p:attrNameLst>
                                          <p:attrName>style.visibility</p:attrName>
                                        </p:attrNameLst>
                                      </p:cBhvr>
                                      <p:to>
                                        <p:strVal val="visible"/>
                                      </p:to>
                                    </p:set>
                                    <p:animEffect transition="in" filter="fade">
                                      <p:cBhvr>
                                        <p:cTn id="57" dur="500"/>
                                        <p:tgtEl>
                                          <p:spTgt spid="96"/>
                                        </p:tgtEl>
                                      </p:cBhvr>
                                    </p:animEffect>
                                  </p:childTnLst>
                                </p:cTn>
                              </p:par>
                            </p:childTnLst>
                          </p:cTn>
                        </p:par>
                        <p:par>
                          <p:cTn id="58" fill="hold">
                            <p:stCondLst>
                              <p:cond delay="6550"/>
                            </p:stCondLst>
                            <p:childTnLst>
                              <p:par>
                                <p:cTn id="59" presetID="22" presetClass="entr" presetSubtype="8" fill="hold" grpId="0" nodeType="afterEffect">
                                  <p:stCondLst>
                                    <p:cond delay="0"/>
                                  </p:stCondLst>
                                  <p:childTnLst>
                                    <p:set>
                                      <p:cBhvr>
                                        <p:cTn id="60" dur="1" fill="hold">
                                          <p:stCondLst>
                                            <p:cond delay="0"/>
                                          </p:stCondLst>
                                        </p:cTn>
                                        <p:tgtEl>
                                          <p:spTgt spid="120">
                                            <p:txEl>
                                              <p:pRg st="0" end="0"/>
                                            </p:txEl>
                                          </p:spTgt>
                                        </p:tgtEl>
                                        <p:attrNameLst>
                                          <p:attrName>style.visibility</p:attrName>
                                        </p:attrNameLst>
                                      </p:cBhvr>
                                      <p:to>
                                        <p:strVal val="visible"/>
                                      </p:to>
                                    </p:set>
                                    <p:animEffect transition="in" filter="wipe(left)">
                                      <p:cBhvr>
                                        <p:cTn id="61" dur="500"/>
                                        <p:tgtEl>
                                          <p:spTgt spid="120">
                                            <p:txEl>
                                              <p:pRg st="0" end="0"/>
                                            </p:txEl>
                                          </p:spTgt>
                                        </p:tgtEl>
                                      </p:cBhvr>
                                    </p:animEffect>
                                  </p:childTnLst>
                                </p:cTn>
                              </p:par>
                            </p:childTnLst>
                          </p:cTn>
                        </p:par>
                        <p:par>
                          <p:cTn id="62" fill="hold">
                            <p:stCondLst>
                              <p:cond delay="7050"/>
                            </p:stCondLst>
                            <p:childTnLst>
                              <p:par>
                                <p:cTn id="63" presetID="10" presetClass="entr" presetSubtype="0" fill="hold" grpId="0" nodeType="afterEffect">
                                  <p:stCondLst>
                                    <p:cond delay="0"/>
                                  </p:stCondLst>
                                  <p:childTnLst>
                                    <p:set>
                                      <p:cBhvr>
                                        <p:cTn id="64" dur="1" fill="hold">
                                          <p:stCondLst>
                                            <p:cond delay="0"/>
                                          </p:stCondLst>
                                        </p:cTn>
                                        <p:tgtEl>
                                          <p:spTgt spid="119">
                                            <p:txEl>
                                              <p:pRg st="0" end="0"/>
                                            </p:txEl>
                                          </p:spTgt>
                                        </p:tgtEl>
                                        <p:attrNameLst>
                                          <p:attrName>style.visibility</p:attrName>
                                        </p:attrNameLst>
                                      </p:cBhvr>
                                      <p:to>
                                        <p:strVal val="visible"/>
                                      </p:to>
                                    </p:set>
                                    <p:animEffect transition="in" filter="fade">
                                      <p:cBhvr>
                                        <p:cTn id="65" dur="500"/>
                                        <p:tgtEl>
                                          <p:spTgt spid="119">
                                            <p:txEl>
                                              <p:pRg st="0" end="0"/>
                                            </p:txEl>
                                          </p:spTgt>
                                        </p:tgtEl>
                                      </p:cBhvr>
                                    </p:animEffect>
                                  </p:childTnLst>
                                </p:cTn>
                              </p:par>
                            </p:childTnLst>
                          </p:cTn>
                        </p:par>
                        <p:par>
                          <p:cTn id="66" fill="hold">
                            <p:stCondLst>
                              <p:cond delay="7550"/>
                            </p:stCondLst>
                            <p:childTnLst>
                              <p:par>
                                <p:cTn id="67" presetID="22" presetClass="entr" presetSubtype="1" fill="hold" nodeType="after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wipe(up)">
                                      <p:cBhvr>
                                        <p:cTn id="69"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96" grpId="0" animBg="1"/>
      <p:bldP spid="112" grpId="0" build="p">
        <p:tmplLst>
          <p:tmpl lvl="1">
            <p:tnLst>
              <p:par>
                <p:cTn presetID="10" presetClass="entr" presetSubtype="0" fill="hold" nodeType="afterEffect">
                  <p:stCondLst>
                    <p:cond delay="0"/>
                  </p:stCondLst>
                  <p:childTnLst>
                    <p:set>
                      <p:cBhvr>
                        <p:cTn dur="1" fill="hold">
                          <p:stCondLst>
                            <p:cond delay="0"/>
                          </p:stCondLst>
                        </p:cTn>
                        <p:tgtEl>
                          <p:spTgt spid="112"/>
                        </p:tgtEl>
                        <p:attrNameLst>
                          <p:attrName>style.visibility</p:attrName>
                        </p:attrNameLst>
                      </p:cBhvr>
                      <p:to>
                        <p:strVal val="visible"/>
                      </p:to>
                    </p:set>
                    <p:animEffect transition="in" filter="fade">
                      <p:cBhvr>
                        <p:cTn dur="500"/>
                        <p:tgtEl>
                          <p:spTgt spid="112"/>
                        </p:tgtEl>
                      </p:cBhvr>
                    </p:animEffect>
                  </p:childTnLst>
                </p:cTn>
              </p:par>
            </p:tnLst>
          </p:tmpl>
        </p:tmplLst>
      </p:bldP>
      <p:bldP spid="113" grpId="0" build="p">
        <p:tmplLst>
          <p:tmpl lvl="1">
            <p:tnLst>
              <p:par>
                <p:cTn presetID="22" presetClass="entr" presetSubtype="8" fill="hold" nodeType="afterEffect">
                  <p:stCondLst>
                    <p:cond delay="0"/>
                  </p:stCondLst>
                  <p:childTnLst>
                    <p:set>
                      <p:cBhvr>
                        <p:cTn dur="1" fill="hold">
                          <p:stCondLst>
                            <p:cond delay="0"/>
                          </p:stCondLst>
                        </p:cTn>
                        <p:tgtEl>
                          <p:spTgt spid="113"/>
                        </p:tgtEl>
                        <p:attrNameLst>
                          <p:attrName>style.visibility</p:attrName>
                        </p:attrNameLst>
                      </p:cBhvr>
                      <p:to>
                        <p:strVal val="visible"/>
                      </p:to>
                    </p:set>
                    <p:animEffect transition="in" filter="wipe(left)">
                      <p:cBhvr>
                        <p:cTn dur="500"/>
                        <p:tgtEl>
                          <p:spTgt spid="113"/>
                        </p:tgtEl>
                      </p:cBhvr>
                    </p:animEffect>
                  </p:childTnLst>
                </p:cTn>
              </p:par>
            </p:tnLst>
          </p:tmpl>
        </p:tmplLst>
      </p:bldP>
      <p:bldP spid="117" grpId="0" build="p">
        <p:tmplLst>
          <p:tmpl lvl="1">
            <p:tnLst>
              <p:par>
                <p:cTn presetID="10" presetClass="entr" presetSubtype="0"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fade">
                      <p:cBhvr>
                        <p:cTn dur="500"/>
                        <p:tgtEl>
                          <p:spTgt spid="117"/>
                        </p:tgtEl>
                      </p:cBhvr>
                    </p:animEffect>
                  </p:childTnLst>
                </p:cTn>
              </p:par>
            </p:tnLst>
          </p:tmpl>
        </p:tmplLst>
      </p:bldP>
      <p:bldP spid="118" grpId="0" build="p">
        <p:tmplLst>
          <p:tmpl lvl="1">
            <p:tnLst>
              <p:par>
                <p:cTn presetID="22" presetClass="entr" presetSubtype="8"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left)">
                      <p:cBhvr>
                        <p:cTn dur="500"/>
                        <p:tgtEl>
                          <p:spTgt spid="118"/>
                        </p:tgtEl>
                      </p:cBhvr>
                    </p:animEffect>
                  </p:childTnLst>
                </p:cTn>
              </p:par>
            </p:tnLst>
          </p:tmpl>
        </p:tmplLst>
      </p:bldP>
      <p:bldP spid="119" grpId="0" build="p">
        <p:tmplLst>
          <p:tmpl lvl="1">
            <p:tnLst>
              <p:par>
                <p:cTn presetID="10" presetClass="entr" presetSubtype="0"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fade">
                      <p:cBhvr>
                        <p:cTn dur="500"/>
                        <p:tgtEl>
                          <p:spTgt spid="119"/>
                        </p:tgtEl>
                      </p:cBhvr>
                    </p:animEffect>
                  </p:childTnLst>
                </p:cTn>
              </p:par>
            </p:tnLst>
          </p:tmpl>
        </p:tmplLst>
      </p:bldP>
      <p:bldP spid="120" grpId="0" build="p">
        <p:tmplLst>
          <p:tmpl lvl="1">
            <p:tnLst>
              <p:par>
                <p:cTn presetID="22" presetClass="entr" presetSubtype="8" fill="hold" nodeType="afterEffect">
                  <p:stCondLst>
                    <p:cond delay="0"/>
                  </p:stCondLst>
                  <p:childTnLst>
                    <p:set>
                      <p:cBhvr>
                        <p:cTn dur="1" fill="hold">
                          <p:stCondLst>
                            <p:cond delay="0"/>
                          </p:stCondLst>
                        </p:cTn>
                        <p:tgtEl>
                          <p:spTgt spid="120"/>
                        </p:tgtEl>
                        <p:attrNameLst>
                          <p:attrName>style.visibility</p:attrName>
                        </p:attrNameLst>
                      </p:cBhvr>
                      <p:to>
                        <p:strVal val="visible"/>
                      </p:to>
                    </p:set>
                    <p:animEffect transition="in" filter="wipe(left)">
                      <p:cBhvr>
                        <p:cTn dur="500"/>
                        <p:tgtEl>
                          <p:spTgt spid="120"/>
                        </p:tgtEl>
                      </p:cBhvr>
                    </p:animEffect>
                  </p:childTnLst>
                </p:cTn>
              </p:par>
            </p:tnLst>
          </p:tmpl>
        </p:tmplLst>
      </p:bldP>
      <p:bldP spid="127" grpId="0"/>
      <p:bldP spid="132" grpId="0">
        <p:tmplLst>
          <p:tmpl>
            <p:tnLst>
              <p:par>
                <p:cTn presetID="10" presetClass="entr" presetSubtype="0" fill="hold" nodeType="afterEffect">
                  <p:stCondLst>
                    <p:cond delay="0"/>
                  </p:stCondLst>
                  <p:childTnLst>
                    <p:set>
                      <p:cBhvr>
                        <p:cTn dur="1" fill="hold">
                          <p:stCondLst>
                            <p:cond delay="0"/>
                          </p:stCondLst>
                        </p:cTn>
                        <p:tgtEl>
                          <p:spTgt spid="132"/>
                        </p:tgtEl>
                        <p:attrNameLst>
                          <p:attrName>style.visibility</p:attrName>
                        </p:attrNameLst>
                      </p:cBhvr>
                      <p:to>
                        <p:strVal val="visible"/>
                      </p:to>
                    </p:set>
                    <p:animEffect transition="in" filter="fade">
                      <p:cBhvr>
                        <p:cTn dur="500"/>
                        <p:tgtEl>
                          <p:spTgt spid="132"/>
                        </p:tgtEl>
                      </p:cBhvr>
                    </p:animEffect>
                  </p:childTnLst>
                </p:cTn>
              </p:par>
            </p:tnLst>
          </p:tmpl>
        </p:tmplLst>
      </p:bldP>
      <p:bldP spid="21" grpId="0" animBg="1">
        <p:tmplLst>
          <p:tmpl>
            <p:tnLst>
              <p:par>
                <p:cTn presetID="10" presetClass="entr" presetSubtype="0" fill="hold" nodeType="afterEffect">
                  <p:stCondLst>
                    <p:cond delay="25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animBg="1">
        <p:tmplLst>
          <p:tmpl>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animBg="1">
        <p:tmplLst>
          <p:tmpl>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 arrows ">
    <p:spTree>
      <p:nvGrpSpPr>
        <p:cNvPr id="1" name=""/>
        <p:cNvGrpSpPr/>
        <p:nvPr/>
      </p:nvGrpSpPr>
      <p:grpSpPr>
        <a:xfrm>
          <a:off x="0" y="0"/>
          <a:ext cx="0" cy="0"/>
          <a:chOff x="0" y="0"/>
          <a:chExt cx="0" cy="0"/>
        </a:xfrm>
      </p:grpSpPr>
      <p:sp>
        <p:nvSpPr>
          <p:cNvPr id="26" name="Freeform: Shape 25"/>
          <p:cNvSpPr/>
          <p:nvPr userDrawn="1"/>
        </p:nvSpPr>
        <p:spPr>
          <a:xfrm>
            <a:off x="2643977" y="2300390"/>
            <a:ext cx="1907809" cy="2001918"/>
          </a:xfrm>
          <a:custGeom>
            <a:avLst/>
            <a:gdLst>
              <a:gd name="connsiteX0" fmla="*/ 2453010 w 4044119"/>
              <a:gd name="connsiteY0" fmla="*/ 0 h 3182217"/>
              <a:gd name="connsiteX1" fmla="*/ 3630386 w 4044119"/>
              <a:gd name="connsiteY1" fmla="*/ 1177376 h 3182217"/>
              <a:gd name="connsiteX2" fmla="*/ 3751565 w 4044119"/>
              <a:gd name="connsiteY2" fmla="*/ 1298555 h 3182217"/>
              <a:gd name="connsiteX3" fmla="*/ 3915229 w 4044119"/>
              <a:gd name="connsiteY3" fmla="*/ 1462219 h 3182217"/>
              <a:gd name="connsiteX4" fmla="*/ 4044119 w 4044119"/>
              <a:gd name="connsiteY4" fmla="*/ 1591109 h 3182217"/>
              <a:gd name="connsiteX5" fmla="*/ 3915229 w 4044119"/>
              <a:gd name="connsiteY5" fmla="*/ 1719999 h 3182217"/>
              <a:gd name="connsiteX6" fmla="*/ 3751566 w 4044119"/>
              <a:gd name="connsiteY6" fmla="*/ 1883662 h 3182217"/>
              <a:gd name="connsiteX7" fmla="*/ 3630386 w 4044119"/>
              <a:gd name="connsiteY7" fmla="*/ 2004842 h 3182217"/>
              <a:gd name="connsiteX8" fmla="*/ 3630386 w 4044119"/>
              <a:gd name="connsiteY8" fmla="*/ 2004842 h 3182217"/>
              <a:gd name="connsiteX9" fmla="*/ 2453010 w 4044119"/>
              <a:gd name="connsiteY9" fmla="*/ 3182217 h 3182217"/>
              <a:gd name="connsiteX10" fmla="*/ 2039277 w 4044119"/>
              <a:gd name="connsiteY10" fmla="*/ 2768484 h 3182217"/>
              <a:gd name="connsiteX11" fmla="*/ 2924099 w 4044119"/>
              <a:gd name="connsiteY11" fmla="*/ 1883662 h 3182217"/>
              <a:gd name="connsiteX12" fmla="*/ 0 w 4044119"/>
              <a:gd name="connsiteY12" fmla="*/ 1883662 h 3182217"/>
              <a:gd name="connsiteX13" fmla="*/ 0 w 4044119"/>
              <a:gd name="connsiteY13" fmla="*/ 1298555 h 3182217"/>
              <a:gd name="connsiteX14" fmla="*/ 2924099 w 4044119"/>
              <a:gd name="connsiteY14" fmla="*/ 1298555 h 3182217"/>
              <a:gd name="connsiteX15" fmla="*/ 2039277 w 4044119"/>
              <a:gd name="connsiteY15" fmla="*/ 413733 h 318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4119" h="3182217">
                <a:moveTo>
                  <a:pt x="2453010" y="0"/>
                </a:moveTo>
                <a:lnTo>
                  <a:pt x="3630386" y="1177376"/>
                </a:lnTo>
                <a:lnTo>
                  <a:pt x="3751565" y="1298555"/>
                </a:lnTo>
                <a:lnTo>
                  <a:pt x="3915229" y="1462219"/>
                </a:lnTo>
                <a:lnTo>
                  <a:pt x="4044119" y="1591109"/>
                </a:lnTo>
                <a:lnTo>
                  <a:pt x="3915229" y="1719999"/>
                </a:lnTo>
                <a:lnTo>
                  <a:pt x="3751566" y="1883662"/>
                </a:lnTo>
                <a:lnTo>
                  <a:pt x="3630386" y="2004842"/>
                </a:lnTo>
                <a:lnTo>
                  <a:pt x="3630386" y="2004842"/>
                </a:lnTo>
                <a:lnTo>
                  <a:pt x="2453010" y="3182217"/>
                </a:lnTo>
                <a:lnTo>
                  <a:pt x="2039277" y="2768484"/>
                </a:lnTo>
                <a:lnTo>
                  <a:pt x="2924099" y="1883662"/>
                </a:lnTo>
                <a:lnTo>
                  <a:pt x="0" y="1883662"/>
                </a:lnTo>
                <a:lnTo>
                  <a:pt x="0" y="1298555"/>
                </a:lnTo>
                <a:lnTo>
                  <a:pt x="2924099" y="1298555"/>
                </a:lnTo>
                <a:lnTo>
                  <a:pt x="2039277" y="413733"/>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6" tIns="25603" rIns="51206" bIns="25603" numCol="1" spcCol="0" rtlCol="0" fromWordArt="0" anchor="ctr" anchorCtr="0" forceAA="0" compatLnSpc="1">
            <a:prstTxWarp prst="textNoShape">
              <a:avLst/>
            </a:prstTxWarp>
            <a:noAutofit/>
          </a:bodyPr>
          <a:lstStyle/>
          <a:p>
            <a:pPr algn="ctr"/>
            <a:endParaRPr kumimoji="1" lang="ja-JP" altLang="en-US"/>
          </a:p>
        </p:txBody>
      </p:sp>
      <p:sp>
        <p:nvSpPr>
          <p:cNvPr id="27" name="Text Placeholder 5"/>
          <p:cNvSpPr>
            <a:spLocks noGrp="1"/>
          </p:cNvSpPr>
          <p:nvPr>
            <p:ph type="body" sz="quarter" idx="26" hasCustomPrompt="1"/>
          </p:nvPr>
        </p:nvSpPr>
        <p:spPr>
          <a:xfrm>
            <a:off x="2678505" y="3095372"/>
            <a:ext cx="1624326" cy="398760"/>
          </a:xfrm>
        </p:spPr>
        <p:txBody>
          <a:bodyPr anchor="ctr">
            <a:normAutofit/>
          </a:bodyPr>
          <a:lstStyle>
            <a:lvl1pPr marL="0" indent="0" algn="ctr">
              <a:lnSpc>
                <a:spcPct val="100000"/>
              </a:lnSpc>
              <a:spcBef>
                <a:spcPts val="0"/>
              </a:spcBef>
              <a:buFontTx/>
              <a:buNone/>
              <a:defRPr sz="1600">
                <a:solidFill>
                  <a:schemeClr val="tx1"/>
                </a:solidFill>
                <a:latin typeface="+mj-lt"/>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Word</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25" name="Freeform: Shape 24"/>
          <p:cNvSpPr/>
          <p:nvPr userDrawn="1"/>
        </p:nvSpPr>
        <p:spPr>
          <a:xfrm>
            <a:off x="701675" y="2300390"/>
            <a:ext cx="1907809" cy="2001918"/>
          </a:xfrm>
          <a:custGeom>
            <a:avLst/>
            <a:gdLst>
              <a:gd name="connsiteX0" fmla="*/ 2453010 w 4044119"/>
              <a:gd name="connsiteY0" fmla="*/ 0 h 3182217"/>
              <a:gd name="connsiteX1" fmla="*/ 3630386 w 4044119"/>
              <a:gd name="connsiteY1" fmla="*/ 1177376 h 3182217"/>
              <a:gd name="connsiteX2" fmla="*/ 3751565 w 4044119"/>
              <a:gd name="connsiteY2" fmla="*/ 1298555 h 3182217"/>
              <a:gd name="connsiteX3" fmla="*/ 3915229 w 4044119"/>
              <a:gd name="connsiteY3" fmla="*/ 1462219 h 3182217"/>
              <a:gd name="connsiteX4" fmla="*/ 4044119 w 4044119"/>
              <a:gd name="connsiteY4" fmla="*/ 1591109 h 3182217"/>
              <a:gd name="connsiteX5" fmla="*/ 3915229 w 4044119"/>
              <a:gd name="connsiteY5" fmla="*/ 1719999 h 3182217"/>
              <a:gd name="connsiteX6" fmla="*/ 3751566 w 4044119"/>
              <a:gd name="connsiteY6" fmla="*/ 1883662 h 3182217"/>
              <a:gd name="connsiteX7" fmla="*/ 3630386 w 4044119"/>
              <a:gd name="connsiteY7" fmla="*/ 2004842 h 3182217"/>
              <a:gd name="connsiteX8" fmla="*/ 3630386 w 4044119"/>
              <a:gd name="connsiteY8" fmla="*/ 2004842 h 3182217"/>
              <a:gd name="connsiteX9" fmla="*/ 2453010 w 4044119"/>
              <a:gd name="connsiteY9" fmla="*/ 3182217 h 3182217"/>
              <a:gd name="connsiteX10" fmla="*/ 2039277 w 4044119"/>
              <a:gd name="connsiteY10" fmla="*/ 2768484 h 3182217"/>
              <a:gd name="connsiteX11" fmla="*/ 2924099 w 4044119"/>
              <a:gd name="connsiteY11" fmla="*/ 1883662 h 3182217"/>
              <a:gd name="connsiteX12" fmla="*/ 0 w 4044119"/>
              <a:gd name="connsiteY12" fmla="*/ 1883662 h 3182217"/>
              <a:gd name="connsiteX13" fmla="*/ 0 w 4044119"/>
              <a:gd name="connsiteY13" fmla="*/ 1298555 h 3182217"/>
              <a:gd name="connsiteX14" fmla="*/ 2924099 w 4044119"/>
              <a:gd name="connsiteY14" fmla="*/ 1298555 h 3182217"/>
              <a:gd name="connsiteX15" fmla="*/ 2039277 w 4044119"/>
              <a:gd name="connsiteY15" fmla="*/ 413733 h 318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4119" h="3182217">
                <a:moveTo>
                  <a:pt x="2453010" y="0"/>
                </a:moveTo>
                <a:lnTo>
                  <a:pt x="3630386" y="1177376"/>
                </a:lnTo>
                <a:lnTo>
                  <a:pt x="3751565" y="1298555"/>
                </a:lnTo>
                <a:lnTo>
                  <a:pt x="3915229" y="1462219"/>
                </a:lnTo>
                <a:lnTo>
                  <a:pt x="4044119" y="1591109"/>
                </a:lnTo>
                <a:lnTo>
                  <a:pt x="3915229" y="1719999"/>
                </a:lnTo>
                <a:lnTo>
                  <a:pt x="3751566" y="1883662"/>
                </a:lnTo>
                <a:lnTo>
                  <a:pt x="3630386" y="2004842"/>
                </a:lnTo>
                <a:lnTo>
                  <a:pt x="3630386" y="2004842"/>
                </a:lnTo>
                <a:lnTo>
                  <a:pt x="2453010" y="3182217"/>
                </a:lnTo>
                <a:lnTo>
                  <a:pt x="2039277" y="2768484"/>
                </a:lnTo>
                <a:lnTo>
                  <a:pt x="2924099" y="1883662"/>
                </a:lnTo>
                <a:lnTo>
                  <a:pt x="0" y="1883662"/>
                </a:lnTo>
                <a:lnTo>
                  <a:pt x="0" y="1298555"/>
                </a:lnTo>
                <a:lnTo>
                  <a:pt x="2924099" y="1298555"/>
                </a:lnTo>
                <a:lnTo>
                  <a:pt x="2039277" y="413733"/>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6" tIns="25603" rIns="51206" bIns="25603" numCol="1" spcCol="0" rtlCol="0" fromWordArt="0" anchor="ctr" anchorCtr="0" forceAA="0" compatLnSpc="1">
            <a:prstTxWarp prst="textNoShape">
              <a:avLst/>
            </a:prstTxWarp>
            <a:noAutofit/>
          </a:bodyPr>
          <a:lstStyle/>
          <a:p>
            <a:pPr algn="ctr"/>
            <a:endParaRPr kumimoji="1" lang="ja-JP" altLang="en-US"/>
          </a:p>
        </p:txBody>
      </p:sp>
      <p:sp>
        <p:nvSpPr>
          <p:cNvPr id="7" name="Text Placeholder 5"/>
          <p:cNvSpPr>
            <a:spLocks noGrp="1"/>
          </p:cNvSpPr>
          <p:nvPr>
            <p:ph type="body" sz="quarter" idx="25" hasCustomPrompt="1"/>
          </p:nvPr>
        </p:nvSpPr>
        <p:spPr>
          <a:xfrm>
            <a:off x="794753" y="3095372"/>
            <a:ext cx="1624326" cy="398760"/>
          </a:xfrm>
        </p:spPr>
        <p:txBody>
          <a:bodyPr anchor="ctr">
            <a:normAutofit/>
          </a:bodyPr>
          <a:lstStyle>
            <a:lvl1pPr marL="0" indent="0" algn="ctr">
              <a:lnSpc>
                <a:spcPct val="100000"/>
              </a:lnSpc>
              <a:spcBef>
                <a:spcPts val="0"/>
              </a:spcBef>
              <a:buFontTx/>
              <a:buNone/>
              <a:defRPr sz="1600">
                <a:solidFill>
                  <a:schemeClr val="tx1"/>
                </a:solidFill>
                <a:latin typeface="+mj-lt"/>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Word</a:t>
            </a:r>
            <a:endParaRPr kumimoji="1" lang="ja-JP" altLang="en-US" dirty="0"/>
          </a:p>
        </p:txBody>
      </p:sp>
      <p:sp>
        <p:nvSpPr>
          <p:cNvPr id="28" name="Freeform: Shape 27"/>
          <p:cNvSpPr/>
          <p:nvPr userDrawn="1"/>
        </p:nvSpPr>
        <p:spPr>
          <a:xfrm>
            <a:off x="4586279" y="2281194"/>
            <a:ext cx="1907809" cy="2001918"/>
          </a:xfrm>
          <a:custGeom>
            <a:avLst/>
            <a:gdLst>
              <a:gd name="connsiteX0" fmla="*/ 2453010 w 4044119"/>
              <a:gd name="connsiteY0" fmla="*/ 0 h 3182217"/>
              <a:gd name="connsiteX1" fmla="*/ 3630386 w 4044119"/>
              <a:gd name="connsiteY1" fmla="*/ 1177376 h 3182217"/>
              <a:gd name="connsiteX2" fmla="*/ 3751565 w 4044119"/>
              <a:gd name="connsiteY2" fmla="*/ 1298555 h 3182217"/>
              <a:gd name="connsiteX3" fmla="*/ 3915229 w 4044119"/>
              <a:gd name="connsiteY3" fmla="*/ 1462219 h 3182217"/>
              <a:gd name="connsiteX4" fmla="*/ 4044119 w 4044119"/>
              <a:gd name="connsiteY4" fmla="*/ 1591109 h 3182217"/>
              <a:gd name="connsiteX5" fmla="*/ 3915229 w 4044119"/>
              <a:gd name="connsiteY5" fmla="*/ 1719999 h 3182217"/>
              <a:gd name="connsiteX6" fmla="*/ 3751566 w 4044119"/>
              <a:gd name="connsiteY6" fmla="*/ 1883662 h 3182217"/>
              <a:gd name="connsiteX7" fmla="*/ 3630386 w 4044119"/>
              <a:gd name="connsiteY7" fmla="*/ 2004842 h 3182217"/>
              <a:gd name="connsiteX8" fmla="*/ 3630386 w 4044119"/>
              <a:gd name="connsiteY8" fmla="*/ 2004842 h 3182217"/>
              <a:gd name="connsiteX9" fmla="*/ 2453010 w 4044119"/>
              <a:gd name="connsiteY9" fmla="*/ 3182217 h 3182217"/>
              <a:gd name="connsiteX10" fmla="*/ 2039277 w 4044119"/>
              <a:gd name="connsiteY10" fmla="*/ 2768484 h 3182217"/>
              <a:gd name="connsiteX11" fmla="*/ 2924099 w 4044119"/>
              <a:gd name="connsiteY11" fmla="*/ 1883662 h 3182217"/>
              <a:gd name="connsiteX12" fmla="*/ 0 w 4044119"/>
              <a:gd name="connsiteY12" fmla="*/ 1883662 h 3182217"/>
              <a:gd name="connsiteX13" fmla="*/ 0 w 4044119"/>
              <a:gd name="connsiteY13" fmla="*/ 1298555 h 3182217"/>
              <a:gd name="connsiteX14" fmla="*/ 2924099 w 4044119"/>
              <a:gd name="connsiteY14" fmla="*/ 1298555 h 3182217"/>
              <a:gd name="connsiteX15" fmla="*/ 2039277 w 4044119"/>
              <a:gd name="connsiteY15" fmla="*/ 413733 h 318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4119" h="3182217">
                <a:moveTo>
                  <a:pt x="2453010" y="0"/>
                </a:moveTo>
                <a:lnTo>
                  <a:pt x="3630386" y="1177376"/>
                </a:lnTo>
                <a:lnTo>
                  <a:pt x="3751565" y="1298555"/>
                </a:lnTo>
                <a:lnTo>
                  <a:pt x="3915229" y="1462219"/>
                </a:lnTo>
                <a:lnTo>
                  <a:pt x="4044119" y="1591109"/>
                </a:lnTo>
                <a:lnTo>
                  <a:pt x="3915229" y="1719999"/>
                </a:lnTo>
                <a:lnTo>
                  <a:pt x="3751566" y="1883662"/>
                </a:lnTo>
                <a:lnTo>
                  <a:pt x="3630386" y="2004842"/>
                </a:lnTo>
                <a:lnTo>
                  <a:pt x="3630386" y="2004842"/>
                </a:lnTo>
                <a:lnTo>
                  <a:pt x="2453010" y="3182217"/>
                </a:lnTo>
                <a:lnTo>
                  <a:pt x="2039277" y="2768484"/>
                </a:lnTo>
                <a:lnTo>
                  <a:pt x="2924099" y="1883662"/>
                </a:lnTo>
                <a:lnTo>
                  <a:pt x="0" y="1883662"/>
                </a:lnTo>
                <a:lnTo>
                  <a:pt x="0" y="1298555"/>
                </a:lnTo>
                <a:lnTo>
                  <a:pt x="2924099" y="1298555"/>
                </a:lnTo>
                <a:lnTo>
                  <a:pt x="2039277" y="413733"/>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6" tIns="25603" rIns="51206" bIns="25603" numCol="1" spcCol="0" rtlCol="0" fromWordArt="0" anchor="ctr" anchorCtr="0" forceAA="0" compatLnSpc="1">
            <a:prstTxWarp prst="textNoShape">
              <a:avLst/>
            </a:prstTxWarp>
            <a:noAutofit/>
          </a:bodyPr>
          <a:lstStyle/>
          <a:p>
            <a:pPr algn="ctr"/>
            <a:endParaRPr kumimoji="1" lang="ja-JP" altLang="en-US"/>
          </a:p>
        </p:txBody>
      </p:sp>
      <p:sp>
        <p:nvSpPr>
          <p:cNvPr id="29" name="Text Placeholder 5"/>
          <p:cNvSpPr>
            <a:spLocks noGrp="1"/>
          </p:cNvSpPr>
          <p:nvPr>
            <p:ph type="body" sz="quarter" idx="27" hasCustomPrompt="1"/>
          </p:nvPr>
        </p:nvSpPr>
        <p:spPr>
          <a:xfrm>
            <a:off x="4662111" y="3076175"/>
            <a:ext cx="1624326" cy="398760"/>
          </a:xfrm>
        </p:spPr>
        <p:txBody>
          <a:bodyPr anchor="ctr">
            <a:normAutofit/>
          </a:bodyPr>
          <a:lstStyle>
            <a:lvl1pPr marL="0" indent="0" algn="ctr">
              <a:lnSpc>
                <a:spcPct val="100000"/>
              </a:lnSpc>
              <a:spcBef>
                <a:spcPts val="0"/>
              </a:spcBef>
              <a:buFontTx/>
              <a:buNone/>
              <a:defRPr sz="1600">
                <a:solidFill>
                  <a:schemeClr val="tx1"/>
                </a:solidFill>
                <a:latin typeface="+mj-lt"/>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Word</a:t>
            </a:r>
            <a:endParaRPr kumimoji="1" lang="ja-JP" altLang="en-US" dirty="0"/>
          </a:p>
        </p:txBody>
      </p:sp>
      <p:sp>
        <p:nvSpPr>
          <p:cNvPr id="31" name="Text Placeholder 5"/>
          <p:cNvSpPr>
            <a:spLocks noGrp="1"/>
          </p:cNvSpPr>
          <p:nvPr>
            <p:ph type="body" sz="quarter" idx="12" hasCustomPrompt="1"/>
          </p:nvPr>
        </p:nvSpPr>
        <p:spPr>
          <a:xfrm>
            <a:off x="2650392" y="4792874"/>
            <a:ext cx="3843216" cy="1109304"/>
          </a:xfrm>
        </p:spPr>
        <p:txBody>
          <a:bodyPr anchor="ctr"/>
          <a:lstStyle>
            <a:lvl1pPr marL="0" indent="0" algn="ctr">
              <a:spcBef>
                <a:spcPts val="0"/>
              </a:spcBef>
              <a:buFontTx/>
              <a:buNone/>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Text goes here</a:t>
            </a:r>
            <a:endParaRPr kumimoji="1" lang="ja-JP" altLang="en-US" dirty="0"/>
          </a:p>
        </p:txBody>
      </p:sp>
      <p:sp>
        <p:nvSpPr>
          <p:cNvPr id="32" name="Title 1"/>
          <p:cNvSpPr>
            <a:spLocks noGrp="1"/>
          </p:cNvSpPr>
          <p:nvPr>
            <p:ph type="title" hasCustomPrompt="1"/>
          </p:nvPr>
        </p:nvSpPr>
        <p:spPr>
          <a:xfrm>
            <a:off x="1511300" y="833543"/>
            <a:ext cx="6121400" cy="695379"/>
          </a:xfrm>
        </p:spPr>
        <p:txBody>
          <a:bodyPr anchor="b"/>
          <a:lstStyle>
            <a:lvl1pPr algn="ctr">
              <a:defRPr/>
            </a:lvl1pPr>
          </a:lstStyle>
          <a:p>
            <a:r>
              <a:rPr kumimoji="1" lang="en-US" altLang="ja-JP" dirty="0"/>
              <a:t>Slide title goes here</a:t>
            </a:r>
            <a:endParaRPr kumimoji="1" lang="ja-JP" altLang="en-US" dirty="0"/>
          </a:p>
        </p:txBody>
      </p:sp>
      <p:sp>
        <p:nvSpPr>
          <p:cNvPr id="12" name="Freeform: Shape 11"/>
          <p:cNvSpPr/>
          <p:nvPr userDrawn="1"/>
        </p:nvSpPr>
        <p:spPr>
          <a:xfrm>
            <a:off x="6528582" y="2300390"/>
            <a:ext cx="1907809" cy="2001918"/>
          </a:xfrm>
          <a:custGeom>
            <a:avLst/>
            <a:gdLst>
              <a:gd name="connsiteX0" fmla="*/ 2453010 w 4044119"/>
              <a:gd name="connsiteY0" fmla="*/ 0 h 3182217"/>
              <a:gd name="connsiteX1" fmla="*/ 3630386 w 4044119"/>
              <a:gd name="connsiteY1" fmla="*/ 1177376 h 3182217"/>
              <a:gd name="connsiteX2" fmla="*/ 3751565 w 4044119"/>
              <a:gd name="connsiteY2" fmla="*/ 1298555 h 3182217"/>
              <a:gd name="connsiteX3" fmla="*/ 3915229 w 4044119"/>
              <a:gd name="connsiteY3" fmla="*/ 1462219 h 3182217"/>
              <a:gd name="connsiteX4" fmla="*/ 4044119 w 4044119"/>
              <a:gd name="connsiteY4" fmla="*/ 1591109 h 3182217"/>
              <a:gd name="connsiteX5" fmla="*/ 3915229 w 4044119"/>
              <a:gd name="connsiteY5" fmla="*/ 1719999 h 3182217"/>
              <a:gd name="connsiteX6" fmla="*/ 3751566 w 4044119"/>
              <a:gd name="connsiteY6" fmla="*/ 1883662 h 3182217"/>
              <a:gd name="connsiteX7" fmla="*/ 3630386 w 4044119"/>
              <a:gd name="connsiteY7" fmla="*/ 2004842 h 3182217"/>
              <a:gd name="connsiteX8" fmla="*/ 3630386 w 4044119"/>
              <a:gd name="connsiteY8" fmla="*/ 2004842 h 3182217"/>
              <a:gd name="connsiteX9" fmla="*/ 2453010 w 4044119"/>
              <a:gd name="connsiteY9" fmla="*/ 3182217 h 3182217"/>
              <a:gd name="connsiteX10" fmla="*/ 2039277 w 4044119"/>
              <a:gd name="connsiteY10" fmla="*/ 2768484 h 3182217"/>
              <a:gd name="connsiteX11" fmla="*/ 2924099 w 4044119"/>
              <a:gd name="connsiteY11" fmla="*/ 1883662 h 3182217"/>
              <a:gd name="connsiteX12" fmla="*/ 0 w 4044119"/>
              <a:gd name="connsiteY12" fmla="*/ 1883662 h 3182217"/>
              <a:gd name="connsiteX13" fmla="*/ 0 w 4044119"/>
              <a:gd name="connsiteY13" fmla="*/ 1298555 h 3182217"/>
              <a:gd name="connsiteX14" fmla="*/ 2924099 w 4044119"/>
              <a:gd name="connsiteY14" fmla="*/ 1298555 h 3182217"/>
              <a:gd name="connsiteX15" fmla="*/ 2039277 w 4044119"/>
              <a:gd name="connsiteY15" fmla="*/ 413733 h 318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4119" h="3182217">
                <a:moveTo>
                  <a:pt x="2453010" y="0"/>
                </a:moveTo>
                <a:lnTo>
                  <a:pt x="3630386" y="1177376"/>
                </a:lnTo>
                <a:lnTo>
                  <a:pt x="3751565" y="1298555"/>
                </a:lnTo>
                <a:lnTo>
                  <a:pt x="3915229" y="1462219"/>
                </a:lnTo>
                <a:lnTo>
                  <a:pt x="4044119" y="1591109"/>
                </a:lnTo>
                <a:lnTo>
                  <a:pt x="3915229" y="1719999"/>
                </a:lnTo>
                <a:lnTo>
                  <a:pt x="3751566" y="1883662"/>
                </a:lnTo>
                <a:lnTo>
                  <a:pt x="3630386" y="2004842"/>
                </a:lnTo>
                <a:lnTo>
                  <a:pt x="3630386" y="2004842"/>
                </a:lnTo>
                <a:lnTo>
                  <a:pt x="2453010" y="3182217"/>
                </a:lnTo>
                <a:lnTo>
                  <a:pt x="2039277" y="2768484"/>
                </a:lnTo>
                <a:lnTo>
                  <a:pt x="2924099" y="1883662"/>
                </a:lnTo>
                <a:lnTo>
                  <a:pt x="0" y="1883662"/>
                </a:lnTo>
                <a:lnTo>
                  <a:pt x="0" y="1298555"/>
                </a:lnTo>
                <a:lnTo>
                  <a:pt x="2924099" y="1298555"/>
                </a:lnTo>
                <a:lnTo>
                  <a:pt x="2039277" y="413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6" tIns="25603" rIns="51206" bIns="25603" numCol="1" spcCol="0" rtlCol="0" fromWordArt="0" anchor="ctr" anchorCtr="0" forceAA="0" compatLnSpc="1">
            <a:prstTxWarp prst="textNoShape">
              <a:avLst/>
            </a:prstTxWarp>
            <a:noAutofit/>
          </a:bodyPr>
          <a:lstStyle/>
          <a:p>
            <a:pPr algn="ctr"/>
            <a:endParaRPr kumimoji="1" lang="ja-JP" altLang="en-US"/>
          </a:p>
        </p:txBody>
      </p:sp>
      <p:sp>
        <p:nvSpPr>
          <p:cNvPr id="13" name="Text Placeholder 5"/>
          <p:cNvSpPr>
            <a:spLocks noGrp="1"/>
          </p:cNvSpPr>
          <p:nvPr>
            <p:ph type="body" sz="quarter" idx="28" hasCustomPrompt="1"/>
          </p:nvPr>
        </p:nvSpPr>
        <p:spPr>
          <a:xfrm>
            <a:off x="6513344" y="3095372"/>
            <a:ext cx="1624326" cy="398760"/>
          </a:xfrm>
        </p:spPr>
        <p:txBody>
          <a:bodyPr anchor="ctr">
            <a:normAutofit/>
          </a:bodyPr>
          <a:lstStyle>
            <a:lvl1pPr marL="0" indent="0" algn="ctr">
              <a:lnSpc>
                <a:spcPct val="100000"/>
              </a:lnSpc>
              <a:spcBef>
                <a:spcPts val="0"/>
              </a:spcBef>
              <a:buFontTx/>
              <a:buNone/>
              <a:defRPr sz="1600">
                <a:solidFill>
                  <a:schemeClr val="bg1"/>
                </a:solidFill>
                <a:latin typeface="+mj-lt"/>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58016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ppt_x"/>
                                          </p:val>
                                        </p:tav>
                                        <p:tav tm="100000">
                                          <p:val>
                                            <p:strVal val="#ppt_x"/>
                                          </p:val>
                                        </p:tav>
                                      </p:tavLst>
                                    </p:anim>
                                    <p:anim calcmode="lin" valueType="num">
                                      <p:cBhvr additive="base">
                                        <p:cTn id="8" dur="10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2" presetClass="entr" presetSubtype="8" decel="100000"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1000" fill="hold"/>
                                        <p:tgtEl>
                                          <p:spTgt spid="25"/>
                                        </p:tgtEl>
                                        <p:attrNameLst>
                                          <p:attrName>ppt_x</p:attrName>
                                        </p:attrNameLst>
                                      </p:cBhvr>
                                      <p:tavLst>
                                        <p:tav tm="0">
                                          <p:val>
                                            <p:strVal val="0-#ppt_w/2"/>
                                          </p:val>
                                        </p:tav>
                                        <p:tav tm="100000">
                                          <p:val>
                                            <p:strVal val="#ppt_x"/>
                                          </p:val>
                                        </p:tav>
                                      </p:tavLst>
                                    </p:anim>
                                    <p:anim calcmode="lin" valueType="num">
                                      <p:cBhvr additive="base">
                                        <p:cTn id="13" dur="1000" fill="hold"/>
                                        <p:tgtEl>
                                          <p:spTgt spid="25"/>
                                        </p:tgtEl>
                                        <p:attrNameLst>
                                          <p:attrName>ppt_y</p:attrName>
                                        </p:attrNameLst>
                                      </p:cBhvr>
                                      <p:tavLst>
                                        <p:tav tm="0">
                                          <p:val>
                                            <p:strVal val="#ppt_y"/>
                                          </p:val>
                                        </p:tav>
                                        <p:tav tm="100000">
                                          <p:val>
                                            <p:strVal val="#ppt_y"/>
                                          </p:val>
                                        </p:tav>
                                      </p:tavLst>
                                    </p:anim>
                                  </p:childTnLst>
                                </p:cTn>
                              </p:par>
                              <p:par>
                                <p:cTn id="14" presetID="10" presetClass="entr" presetSubtype="0" fill="hold" grpId="1"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par>
                                <p:cTn id="17" presetID="2" presetClass="entr" presetSubtype="8" decel="10000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0-#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par>
                                <p:cTn id="21" presetID="10" presetClass="entr"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childTnLst>
                          </p:cTn>
                        </p:par>
                        <p:par>
                          <p:cTn id="24" fill="hold">
                            <p:stCondLst>
                              <p:cond delay="2300"/>
                            </p:stCondLst>
                            <p:childTnLst>
                              <p:par>
                                <p:cTn id="25" presetID="2" presetClass="entr" presetSubtype="8" decel="10000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1000" fill="hold"/>
                                        <p:tgtEl>
                                          <p:spTgt spid="26"/>
                                        </p:tgtEl>
                                        <p:attrNameLst>
                                          <p:attrName>ppt_x</p:attrName>
                                        </p:attrNameLst>
                                      </p:cBhvr>
                                      <p:tavLst>
                                        <p:tav tm="0">
                                          <p:val>
                                            <p:strVal val="0-#ppt_w/2"/>
                                          </p:val>
                                        </p:tav>
                                        <p:tav tm="100000">
                                          <p:val>
                                            <p:strVal val="#ppt_x"/>
                                          </p:val>
                                        </p:tav>
                                      </p:tavLst>
                                    </p:anim>
                                    <p:anim calcmode="lin" valueType="num">
                                      <p:cBhvr additive="base">
                                        <p:cTn id="28" dur="1000" fill="hold"/>
                                        <p:tgtEl>
                                          <p:spTgt spid="26"/>
                                        </p:tgtEl>
                                        <p:attrNameLst>
                                          <p:attrName>ppt_y</p:attrName>
                                        </p:attrNameLst>
                                      </p:cBhvr>
                                      <p:tavLst>
                                        <p:tav tm="0">
                                          <p:val>
                                            <p:strVal val="#ppt_y"/>
                                          </p:val>
                                        </p:tav>
                                        <p:tav tm="100000">
                                          <p:val>
                                            <p:strVal val="#ppt_y"/>
                                          </p:val>
                                        </p:tav>
                                      </p:tavLst>
                                    </p:anim>
                                  </p:childTnLst>
                                </p:cTn>
                              </p:par>
                              <p:par>
                                <p:cTn id="29" presetID="10" presetClass="entr" presetSubtype="0" fill="hold" grpId="1"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childTnLst>
                                </p:cTn>
                              </p:par>
                              <p:par>
                                <p:cTn id="32" presetID="2" presetClass="entr" presetSubtype="8" decel="10000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1000" fill="hold"/>
                                        <p:tgtEl>
                                          <p:spTgt spid="27"/>
                                        </p:tgtEl>
                                        <p:attrNameLst>
                                          <p:attrName>ppt_x</p:attrName>
                                        </p:attrNameLst>
                                      </p:cBhvr>
                                      <p:tavLst>
                                        <p:tav tm="0">
                                          <p:val>
                                            <p:strVal val="0-#ppt_w/2"/>
                                          </p:val>
                                        </p:tav>
                                        <p:tav tm="100000">
                                          <p:val>
                                            <p:strVal val="#ppt_x"/>
                                          </p:val>
                                        </p:tav>
                                      </p:tavLst>
                                    </p:anim>
                                    <p:anim calcmode="lin" valueType="num">
                                      <p:cBhvr additive="base">
                                        <p:cTn id="35" dur="1000" fill="hold"/>
                                        <p:tgtEl>
                                          <p:spTgt spid="27"/>
                                        </p:tgtEl>
                                        <p:attrNameLst>
                                          <p:attrName>ppt_y</p:attrName>
                                        </p:attrNameLst>
                                      </p:cBhvr>
                                      <p:tavLst>
                                        <p:tav tm="0">
                                          <p:val>
                                            <p:strVal val="#ppt_y"/>
                                          </p:val>
                                        </p:tav>
                                        <p:tav tm="100000">
                                          <p:val>
                                            <p:strVal val="#ppt_y"/>
                                          </p:val>
                                        </p:tav>
                                      </p:tavLst>
                                    </p:anim>
                                  </p:childTnLst>
                                </p:cTn>
                              </p:par>
                              <p:par>
                                <p:cTn id="36" presetID="10" presetClass="entr" presetSubtype="0" fill="hold" grpId="1"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1000"/>
                                        <p:tgtEl>
                                          <p:spTgt spid="27"/>
                                        </p:tgtEl>
                                      </p:cBhvr>
                                    </p:animEffect>
                                  </p:childTnLst>
                                </p:cTn>
                              </p:par>
                            </p:childTnLst>
                          </p:cTn>
                        </p:par>
                        <p:par>
                          <p:cTn id="39" fill="hold">
                            <p:stCondLst>
                              <p:cond delay="3300"/>
                            </p:stCondLst>
                            <p:childTnLst>
                              <p:par>
                                <p:cTn id="40" presetID="2" presetClass="entr" presetSubtype="8" decel="10000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1000" fill="hold"/>
                                        <p:tgtEl>
                                          <p:spTgt spid="28"/>
                                        </p:tgtEl>
                                        <p:attrNameLst>
                                          <p:attrName>ppt_x</p:attrName>
                                        </p:attrNameLst>
                                      </p:cBhvr>
                                      <p:tavLst>
                                        <p:tav tm="0">
                                          <p:val>
                                            <p:strVal val="0-#ppt_w/2"/>
                                          </p:val>
                                        </p:tav>
                                        <p:tav tm="100000">
                                          <p:val>
                                            <p:strVal val="#ppt_x"/>
                                          </p:val>
                                        </p:tav>
                                      </p:tavLst>
                                    </p:anim>
                                    <p:anim calcmode="lin" valueType="num">
                                      <p:cBhvr additive="base">
                                        <p:cTn id="43" dur="1000" fill="hold"/>
                                        <p:tgtEl>
                                          <p:spTgt spid="28"/>
                                        </p:tgtEl>
                                        <p:attrNameLst>
                                          <p:attrName>ppt_y</p:attrName>
                                        </p:attrNameLst>
                                      </p:cBhvr>
                                      <p:tavLst>
                                        <p:tav tm="0">
                                          <p:val>
                                            <p:strVal val="#ppt_y"/>
                                          </p:val>
                                        </p:tav>
                                        <p:tav tm="100000">
                                          <p:val>
                                            <p:strVal val="#ppt_y"/>
                                          </p:val>
                                        </p:tav>
                                      </p:tavLst>
                                    </p:anim>
                                  </p:childTnLst>
                                </p:cTn>
                              </p:par>
                              <p:par>
                                <p:cTn id="44" presetID="10" presetClass="entr" presetSubtype="0" fill="hold" grpId="1"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1000"/>
                                        <p:tgtEl>
                                          <p:spTgt spid="28"/>
                                        </p:tgtEl>
                                      </p:cBhvr>
                                    </p:animEffect>
                                  </p:childTnLst>
                                </p:cTn>
                              </p:par>
                              <p:par>
                                <p:cTn id="47" presetID="2" presetClass="entr" presetSubtype="8" decel="10000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1000" fill="hold"/>
                                        <p:tgtEl>
                                          <p:spTgt spid="29"/>
                                        </p:tgtEl>
                                        <p:attrNameLst>
                                          <p:attrName>ppt_x</p:attrName>
                                        </p:attrNameLst>
                                      </p:cBhvr>
                                      <p:tavLst>
                                        <p:tav tm="0">
                                          <p:val>
                                            <p:strVal val="0-#ppt_w/2"/>
                                          </p:val>
                                        </p:tav>
                                        <p:tav tm="100000">
                                          <p:val>
                                            <p:strVal val="#ppt_x"/>
                                          </p:val>
                                        </p:tav>
                                      </p:tavLst>
                                    </p:anim>
                                    <p:anim calcmode="lin" valueType="num">
                                      <p:cBhvr additive="base">
                                        <p:cTn id="50" dur="1000" fill="hold"/>
                                        <p:tgtEl>
                                          <p:spTgt spid="29"/>
                                        </p:tgtEl>
                                        <p:attrNameLst>
                                          <p:attrName>ppt_y</p:attrName>
                                        </p:attrNameLst>
                                      </p:cBhvr>
                                      <p:tavLst>
                                        <p:tav tm="0">
                                          <p:val>
                                            <p:strVal val="#ppt_y"/>
                                          </p:val>
                                        </p:tav>
                                        <p:tav tm="100000">
                                          <p:val>
                                            <p:strVal val="#ppt_y"/>
                                          </p:val>
                                        </p:tav>
                                      </p:tavLst>
                                    </p:anim>
                                  </p:childTnLst>
                                </p:cTn>
                              </p:par>
                              <p:par>
                                <p:cTn id="51" presetID="10" presetClass="entr" presetSubtype="0" fill="hold" grpId="1"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1000"/>
                                        <p:tgtEl>
                                          <p:spTgt spid="29"/>
                                        </p:tgtEl>
                                      </p:cBhvr>
                                    </p:animEffect>
                                  </p:childTnLst>
                                </p:cTn>
                              </p:par>
                            </p:childTnLst>
                          </p:cTn>
                        </p:par>
                        <p:par>
                          <p:cTn id="54" fill="hold">
                            <p:stCondLst>
                              <p:cond delay="4300"/>
                            </p:stCondLst>
                            <p:childTnLst>
                              <p:par>
                                <p:cTn id="55" presetID="2" presetClass="entr" presetSubtype="8" decel="10000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1000" fill="hold"/>
                                        <p:tgtEl>
                                          <p:spTgt spid="12"/>
                                        </p:tgtEl>
                                        <p:attrNameLst>
                                          <p:attrName>ppt_x</p:attrName>
                                        </p:attrNameLst>
                                      </p:cBhvr>
                                      <p:tavLst>
                                        <p:tav tm="0">
                                          <p:val>
                                            <p:strVal val="0-#ppt_w/2"/>
                                          </p:val>
                                        </p:tav>
                                        <p:tav tm="100000">
                                          <p:val>
                                            <p:strVal val="#ppt_x"/>
                                          </p:val>
                                        </p:tav>
                                      </p:tavLst>
                                    </p:anim>
                                    <p:anim calcmode="lin" valueType="num">
                                      <p:cBhvr additive="base">
                                        <p:cTn id="58" dur="1000" fill="hold"/>
                                        <p:tgtEl>
                                          <p:spTgt spid="12"/>
                                        </p:tgtEl>
                                        <p:attrNameLst>
                                          <p:attrName>ppt_y</p:attrName>
                                        </p:attrNameLst>
                                      </p:cBhvr>
                                      <p:tavLst>
                                        <p:tav tm="0">
                                          <p:val>
                                            <p:strVal val="#ppt_y"/>
                                          </p:val>
                                        </p:tav>
                                        <p:tav tm="100000">
                                          <p:val>
                                            <p:strVal val="#ppt_y"/>
                                          </p:val>
                                        </p:tav>
                                      </p:tavLst>
                                    </p:anim>
                                  </p:childTnLst>
                                </p:cTn>
                              </p:par>
                              <p:par>
                                <p:cTn id="59" presetID="10" presetClass="entr" presetSubtype="0" fill="hold" grpId="1"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childTnLst>
                                </p:cTn>
                              </p:par>
                              <p:par>
                                <p:cTn id="62" presetID="2" presetClass="entr" presetSubtype="8" decel="10000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1000" fill="hold"/>
                                        <p:tgtEl>
                                          <p:spTgt spid="13"/>
                                        </p:tgtEl>
                                        <p:attrNameLst>
                                          <p:attrName>ppt_x</p:attrName>
                                        </p:attrNameLst>
                                      </p:cBhvr>
                                      <p:tavLst>
                                        <p:tav tm="0">
                                          <p:val>
                                            <p:strVal val="0-#ppt_w/2"/>
                                          </p:val>
                                        </p:tav>
                                        <p:tav tm="100000">
                                          <p:val>
                                            <p:strVal val="#ppt_x"/>
                                          </p:val>
                                        </p:tav>
                                      </p:tavLst>
                                    </p:anim>
                                    <p:anim calcmode="lin" valueType="num">
                                      <p:cBhvr additive="base">
                                        <p:cTn id="65" dur="1000" fill="hold"/>
                                        <p:tgtEl>
                                          <p:spTgt spid="13"/>
                                        </p:tgtEl>
                                        <p:attrNameLst>
                                          <p:attrName>ppt_y</p:attrName>
                                        </p:attrNameLst>
                                      </p:cBhvr>
                                      <p:tavLst>
                                        <p:tav tm="0">
                                          <p:val>
                                            <p:strVal val="#ppt_y"/>
                                          </p:val>
                                        </p:tav>
                                        <p:tav tm="100000">
                                          <p:val>
                                            <p:strVal val="#ppt_y"/>
                                          </p:val>
                                        </p:tav>
                                      </p:tavLst>
                                    </p:anim>
                                  </p:childTnLst>
                                </p:cTn>
                              </p:par>
                              <p:par>
                                <p:cTn id="66" presetID="10" presetClass="entr" presetSubtype="0" fill="hold" grpId="1"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1000"/>
                                        <p:tgtEl>
                                          <p:spTgt spid="13"/>
                                        </p:tgtEl>
                                      </p:cBhvr>
                                    </p:animEffect>
                                  </p:childTnLst>
                                </p:cTn>
                              </p:par>
                            </p:childTnLst>
                          </p:cTn>
                        </p:par>
                        <p:par>
                          <p:cTn id="69" fill="hold">
                            <p:stCondLst>
                              <p:cond delay="5300"/>
                            </p:stCondLst>
                            <p:childTnLst>
                              <p:par>
                                <p:cTn id="70" presetID="10" presetClass="entr" presetSubtype="0" fill="hold" grpId="0" nodeType="afterEffect">
                                  <p:stCondLst>
                                    <p:cond delay="25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p:tmplLst>
          <p:tmpl>
            <p:tnLst>
              <p:par>
                <p:cTn presetID="2" presetClass="entr" presetSubtype="8"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1000" fill="hold"/>
                        <p:tgtEl>
                          <p:spTgt spid="27"/>
                        </p:tgtEl>
                        <p:attrNameLst>
                          <p:attrName>ppt_x</p:attrName>
                        </p:attrNameLst>
                      </p:cBhvr>
                      <p:tavLst>
                        <p:tav tm="0">
                          <p:val>
                            <p:strVal val="0-#ppt_w/2"/>
                          </p:val>
                        </p:tav>
                        <p:tav tm="100000">
                          <p:val>
                            <p:strVal val="#ppt_x"/>
                          </p:val>
                        </p:tav>
                      </p:tavLst>
                    </p:anim>
                    <p:anim calcmode="lin" valueType="num">
                      <p:cBhvr additive="base">
                        <p:cTn dur="1000" fill="hold"/>
                        <p:tgtEl>
                          <p:spTgt spid="27"/>
                        </p:tgtEl>
                        <p:attrNameLst>
                          <p:attrName>ppt_y</p:attrName>
                        </p:attrNameLst>
                      </p:cBhvr>
                      <p:tavLst>
                        <p:tav tm="0">
                          <p:val>
                            <p:strVal val="#ppt_y"/>
                          </p:val>
                        </p:tav>
                        <p:tav tm="100000">
                          <p:val>
                            <p:strVal val="#ppt_y"/>
                          </p:val>
                        </p:tav>
                      </p:tavLst>
                    </p:anim>
                  </p:childTnLst>
                </p:cTn>
              </p:par>
            </p:tnLst>
          </p:tmpl>
        </p:tmplLst>
      </p:bldP>
      <p:bldP spid="27" grpId="1">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1000"/>
                        <p:tgtEl>
                          <p:spTgt spid="27"/>
                        </p:tgtEl>
                      </p:cBhvr>
                    </p:animEffect>
                  </p:childTnLst>
                </p:cTn>
              </p:par>
            </p:tnLst>
          </p:tmpl>
        </p:tmplLst>
      </p:bldP>
      <p:bldP spid="25" grpId="0" animBg="1"/>
      <p:bldP spid="25" grpId="1" animBg="1"/>
      <p:bldP spid="7" grpId="0">
        <p:tmplLst>
          <p:tmpl>
            <p:tnLst>
              <p:par>
                <p:cTn presetID="2" presetClass="entr" presetSubtype="8"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0-#ppt_w/2"/>
                          </p:val>
                        </p:tav>
                        <p:tav tm="100000">
                          <p:val>
                            <p:strVal val="#ppt_x"/>
                          </p:val>
                        </p:tav>
                      </p:tavLst>
                    </p:anim>
                    <p:anim calcmode="lin" valueType="num">
                      <p:cBhvr additive="base">
                        <p:cTn dur="1000" fill="hold"/>
                        <p:tgtEl>
                          <p:spTgt spid="7"/>
                        </p:tgtEl>
                        <p:attrNameLst>
                          <p:attrName>ppt_y</p:attrName>
                        </p:attrNameLst>
                      </p:cBhvr>
                      <p:tavLst>
                        <p:tav tm="0">
                          <p:val>
                            <p:strVal val="#ppt_y"/>
                          </p:val>
                        </p:tav>
                        <p:tav tm="100000">
                          <p:val>
                            <p:strVal val="#ppt_y"/>
                          </p:val>
                        </p:tav>
                      </p:tavLst>
                    </p:anim>
                  </p:childTnLst>
                </p:cTn>
              </p:par>
            </p:tnLst>
          </p:tmpl>
        </p:tmplLst>
      </p:bldP>
      <p:bldP spid="7" grpId="1">
        <p:tmplLst>
          <p:tmpl>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P spid="28" grpId="0" animBg="1"/>
      <p:bldP spid="28" grpId="1" animBg="1"/>
      <p:bldP spid="29" grpId="0">
        <p:tmplLst>
          <p:tmpl>
            <p:tnLst>
              <p:par>
                <p:cTn presetID="2" presetClass="entr" presetSubtype="8"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1000" fill="hold"/>
                        <p:tgtEl>
                          <p:spTgt spid="29"/>
                        </p:tgtEl>
                        <p:attrNameLst>
                          <p:attrName>ppt_x</p:attrName>
                        </p:attrNameLst>
                      </p:cBhvr>
                      <p:tavLst>
                        <p:tav tm="0">
                          <p:val>
                            <p:strVal val="0-#ppt_w/2"/>
                          </p:val>
                        </p:tav>
                        <p:tav tm="100000">
                          <p:val>
                            <p:strVal val="#ppt_x"/>
                          </p:val>
                        </p:tav>
                      </p:tavLst>
                    </p:anim>
                    <p:anim calcmode="lin" valueType="num">
                      <p:cBhvr additive="base">
                        <p:cTn dur="1000" fill="hold"/>
                        <p:tgtEl>
                          <p:spTgt spid="29"/>
                        </p:tgtEl>
                        <p:attrNameLst>
                          <p:attrName>ppt_y</p:attrName>
                        </p:attrNameLst>
                      </p:cBhvr>
                      <p:tavLst>
                        <p:tav tm="0">
                          <p:val>
                            <p:strVal val="#ppt_y"/>
                          </p:val>
                        </p:tav>
                        <p:tav tm="100000">
                          <p:val>
                            <p:strVal val="#ppt_y"/>
                          </p:val>
                        </p:tav>
                      </p:tavLst>
                    </p:anim>
                  </p:childTnLst>
                </p:cTn>
              </p:par>
            </p:tnLst>
          </p:tmpl>
        </p:tmplLst>
      </p:bldP>
      <p:bldP spid="29" grpId="1">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1000"/>
                        <p:tgtEl>
                          <p:spTgt spid="29"/>
                        </p:tgtEl>
                      </p:cBhvr>
                    </p:animEffect>
                  </p:childTnLst>
                </p:cTn>
              </p:par>
            </p:tnLst>
          </p:tmpl>
        </p:tmplLst>
      </p:bldP>
      <p:bldP spid="31" grpId="0">
        <p:tmplLst>
          <p:tmpl>
            <p:tnLst>
              <p:par>
                <p:cTn presetID="10" presetClass="entr" presetSubtype="0" fill="hold" nodeType="afterEffect">
                  <p:stCondLst>
                    <p:cond delay="25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p:bldP spid="12" grpId="0" animBg="1"/>
      <p:bldP spid="12" grpId="1" animBg="1"/>
      <p:bldP spid="13" grpId="0">
        <p:tmplLst>
          <p:tmpl>
            <p:tnLst>
              <p:par>
                <p:cTn presetID="2" presetClass="entr" presetSubtype="8"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1000" fill="hold"/>
                        <p:tgtEl>
                          <p:spTgt spid="13"/>
                        </p:tgtEl>
                        <p:attrNameLst>
                          <p:attrName>ppt_x</p:attrName>
                        </p:attrNameLst>
                      </p:cBhvr>
                      <p:tavLst>
                        <p:tav tm="0">
                          <p:val>
                            <p:strVal val="0-#ppt_w/2"/>
                          </p:val>
                        </p:tav>
                        <p:tav tm="100000">
                          <p:val>
                            <p:strVal val="#ppt_x"/>
                          </p:val>
                        </p:tav>
                      </p:tavLst>
                    </p:anim>
                    <p:anim calcmode="lin" valueType="num">
                      <p:cBhvr additive="base">
                        <p:cTn dur="1000" fill="hold"/>
                        <p:tgtEl>
                          <p:spTgt spid="13"/>
                        </p:tgtEl>
                        <p:attrNameLst>
                          <p:attrName>ppt_y</p:attrName>
                        </p:attrNameLst>
                      </p:cBhvr>
                      <p:tavLst>
                        <p:tav tm="0">
                          <p:val>
                            <p:strVal val="#ppt_y"/>
                          </p:val>
                        </p:tav>
                        <p:tav tm="100000">
                          <p:val>
                            <p:strVal val="#ppt_y"/>
                          </p:val>
                        </p:tav>
                      </p:tavLst>
                    </p:anim>
                  </p:childTnLst>
                </p:cTn>
              </p:par>
            </p:tnLst>
          </p:tmpl>
        </p:tmplLst>
      </p:bldP>
      <p:bldP spid="13" grpId="1">
        <p:tmplLst>
          <p:tmpl>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keyword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Rectangle 4"/>
          <p:cNvSpPr/>
          <p:nvPr userDrawn="1"/>
        </p:nvSpPr>
        <p:spPr>
          <a:xfrm>
            <a:off x="3563938" y="1126592"/>
            <a:ext cx="1859158" cy="6041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6" tIns="25603" rIns="51206" bIns="25603" numCol="1" spcCol="0" rtlCol="0" fromWordArt="0" anchor="ctr" anchorCtr="0" forceAA="0" compatLnSpc="1">
            <a:prstTxWarp prst="textNoShape">
              <a:avLst/>
            </a:prstTxWarp>
            <a:noAutofit/>
          </a:bodyPr>
          <a:lstStyle/>
          <a:p>
            <a:pPr algn="ctr"/>
            <a:endParaRPr kumimoji="1" lang="ja-JP" altLang="en-US"/>
          </a:p>
        </p:txBody>
      </p:sp>
      <p:sp>
        <p:nvSpPr>
          <p:cNvPr id="6" name="Text Placeholder 5"/>
          <p:cNvSpPr>
            <a:spLocks noGrp="1"/>
          </p:cNvSpPr>
          <p:nvPr>
            <p:ph type="body" sz="quarter" idx="15" hasCustomPrompt="1"/>
          </p:nvPr>
        </p:nvSpPr>
        <p:spPr>
          <a:xfrm>
            <a:off x="3633006" y="1211533"/>
            <a:ext cx="1716259" cy="407746"/>
          </a:xfrm>
        </p:spPr>
        <p:txBody>
          <a:bodyPr numCol="1" anchor="ctr">
            <a:normAutofit/>
          </a:bodyPr>
          <a:lstStyle>
            <a:lvl1pPr marL="0" indent="0" algn="ctr">
              <a:lnSpc>
                <a:spcPct val="100000"/>
              </a:lnSpc>
              <a:spcBef>
                <a:spcPts val="0"/>
              </a:spcBef>
              <a:buFontTx/>
              <a:buNone/>
              <a:defRPr sz="1600">
                <a:solidFill>
                  <a:schemeClr val="bg1"/>
                </a:solidFill>
                <a:latin typeface="+mj-lt"/>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Word</a:t>
            </a:r>
            <a:endParaRPr kumimoji="1" lang="ja-JP" altLang="en-US" dirty="0"/>
          </a:p>
        </p:txBody>
      </p:sp>
      <p:sp>
        <p:nvSpPr>
          <p:cNvPr id="13" name="Text Placeholder 5"/>
          <p:cNvSpPr>
            <a:spLocks noGrp="1"/>
          </p:cNvSpPr>
          <p:nvPr>
            <p:ph type="body" sz="quarter" idx="12" hasCustomPrompt="1"/>
          </p:nvPr>
        </p:nvSpPr>
        <p:spPr>
          <a:xfrm>
            <a:off x="5738788" y="932536"/>
            <a:ext cx="2433662" cy="909460"/>
          </a:xfrm>
        </p:spPr>
        <p:txBody>
          <a:bodyPr anchor="ctr"/>
          <a:lstStyle>
            <a:lvl1pPr marL="0" marR="0" indent="0" algn="l" defTabSz="767994" rtl="0" eaLnBrk="1" fontAlgn="auto" latinLnBrk="0" hangingPunct="1">
              <a:lnSpc>
                <a:spcPct val="160000"/>
              </a:lnSpc>
              <a:spcBef>
                <a:spcPts val="0"/>
              </a:spcBef>
              <a:spcAft>
                <a:spcPts val="0"/>
              </a:spcAft>
              <a:buClrTx/>
              <a:buSzTx/>
              <a:buFontTx/>
              <a:buNone/>
              <a:tabLst/>
              <a:defRPr>
                <a:solidFill>
                  <a:schemeClr val="tx2"/>
                </a:solidFill>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Text goes here</a:t>
            </a:r>
          </a:p>
        </p:txBody>
      </p:sp>
      <p:sp>
        <p:nvSpPr>
          <p:cNvPr id="17" name="Title 1"/>
          <p:cNvSpPr>
            <a:spLocks noGrp="1"/>
          </p:cNvSpPr>
          <p:nvPr>
            <p:ph type="title" hasCustomPrompt="1"/>
          </p:nvPr>
        </p:nvSpPr>
        <p:spPr>
          <a:xfrm>
            <a:off x="701676" y="2422731"/>
            <a:ext cx="2555875" cy="2012539"/>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8" name="Rectangle 17"/>
          <p:cNvSpPr/>
          <p:nvPr userDrawn="1"/>
        </p:nvSpPr>
        <p:spPr>
          <a:xfrm>
            <a:off x="3563938" y="2147459"/>
            <a:ext cx="1859158" cy="60418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6" tIns="25603" rIns="51206" bIns="25603" numCol="1" spcCol="0" rtlCol="0" fromWordArt="0" anchor="ctr" anchorCtr="0" forceAA="0" compatLnSpc="1">
            <a:prstTxWarp prst="textNoShape">
              <a:avLst/>
            </a:prstTxWarp>
            <a:noAutofit/>
          </a:bodyPr>
          <a:lstStyle/>
          <a:p>
            <a:pPr algn="ctr"/>
            <a:endParaRPr kumimoji="1" lang="ja-JP" altLang="en-US"/>
          </a:p>
        </p:txBody>
      </p:sp>
      <p:sp>
        <p:nvSpPr>
          <p:cNvPr id="19" name="Text Placeholder 5"/>
          <p:cNvSpPr>
            <a:spLocks noGrp="1"/>
          </p:cNvSpPr>
          <p:nvPr>
            <p:ph type="body" sz="quarter" idx="16" hasCustomPrompt="1"/>
          </p:nvPr>
        </p:nvSpPr>
        <p:spPr>
          <a:xfrm>
            <a:off x="3633006" y="2232400"/>
            <a:ext cx="1716259" cy="407746"/>
          </a:xfrm>
        </p:spPr>
        <p:txBody>
          <a:bodyPr numCol="1" anchor="ctr">
            <a:normAutofit/>
          </a:bodyPr>
          <a:lstStyle>
            <a:lvl1pPr marL="0" indent="0" algn="ctr">
              <a:lnSpc>
                <a:spcPct val="100000"/>
              </a:lnSpc>
              <a:spcBef>
                <a:spcPts val="0"/>
              </a:spcBef>
              <a:buFontTx/>
              <a:buNone/>
              <a:defRPr sz="1600">
                <a:solidFill>
                  <a:schemeClr val="tx1"/>
                </a:solidFill>
                <a:latin typeface="+mj-lt"/>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Word</a:t>
            </a:r>
            <a:endParaRPr kumimoji="1" lang="ja-JP" altLang="en-US" dirty="0"/>
          </a:p>
        </p:txBody>
      </p:sp>
      <p:sp>
        <p:nvSpPr>
          <p:cNvPr id="20" name="Text Placeholder 5"/>
          <p:cNvSpPr>
            <a:spLocks noGrp="1"/>
          </p:cNvSpPr>
          <p:nvPr>
            <p:ph type="body" sz="quarter" idx="17" hasCustomPrompt="1"/>
          </p:nvPr>
        </p:nvSpPr>
        <p:spPr>
          <a:xfrm>
            <a:off x="5738788" y="1953403"/>
            <a:ext cx="2433662" cy="909460"/>
          </a:xfrm>
        </p:spPr>
        <p:txBody>
          <a:bodyPr anchor="ctr"/>
          <a:lstStyle>
            <a:lvl1pPr marL="0" marR="0" indent="0" algn="l" defTabSz="767994" rtl="0" eaLnBrk="1" fontAlgn="auto" latinLnBrk="0" hangingPunct="1">
              <a:lnSpc>
                <a:spcPct val="160000"/>
              </a:lnSpc>
              <a:spcBef>
                <a:spcPts val="0"/>
              </a:spcBef>
              <a:spcAft>
                <a:spcPts val="0"/>
              </a:spcAft>
              <a:buClrTx/>
              <a:buSzTx/>
              <a:buFontTx/>
              <a:buNone/>
              <a:tabLst/>
              <a:defRPr>
                <a:solidFill>
                  <a:schemeClr val="tx2"/>
                </a:solidFill>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Text goes here</a:t>
            </a:r>
          </a:p>
        </p:txBody>
      </p:sp>
      <p:sp>
        <p:nvSpPr>
          <p:cNvPr id="21" name="Rectangle 20"/>
          <p:cNvSpPr/>
          <p:nvPr userDrawn="1"/>
        </p:nvSpPr>
        <p:spPr>
          <a:xfrm>
            <a:off x="3563938" y="3168326"/>
            <a:ext cx="1859158" cy="6041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6" tIns="25603" rIns="51206" bIns="25603" numCol="1" spcCol="0" rtlCol="0" fromWordArt="0" anchor="ctr" anchorCtr="0" forceAA="0" compatLnSpc="1">
            <a:prstTxWarp prst="textNoShape">
              <a:avLst/>
            </a:prstTxWarp>
            <a:noAutofit/>
          </a:bodyPr>
          <a:lstStyle/>
          <a:p>
            <a:pPr algn="ctr"/>
            <a:endParaRPr kumimoji="1" lang="ja-JP" altLang="en-US"/>
          </a:p>
        </p:txBody>
      </p:sp>
      <p:sp>
        <p:nvSpPr>
          <p:cNvPr id="22" name="Text Placeholder 5"/>
          <p:cNvSpPr>
            <a:spLocks noGrp="1"/>
          </p:cNvSpPr>
          <p:nvPr>
            <p:ph type="body" sz="quarter" idx="18" hasCustomPrompt="1"/>
          </p:nvPr>
        </p:nvSpPr>
        <p:spPr>
          <a:xfrm>
            <a:off x="3633006" y="3253267"/>
            <a:ext cx="1716259" cy="407746"/>
          </a:xfrm>
        </p:spPr>
        <p:txBody>
          <a:bodyPr numCol="1" anchor="ctr">
            <a:normAutofit/>
          </a:bodyPr>
          <a:lstStyle>
            <a:lvl1pPr marL="0" indent="0" algn="ctr">
              <a:lnSpc>
                <a:spcPct val="100000"/>
              </a:lnSpc>
              <a:spcBef>
                <a:spcPts val="0"/>
              </a:spcBef>
              <a:buFontTx/>
              <a:buNone/>
              <a:defRPr sz="1600">
                <a:solidFill>
                  <a:schemeClr val="bg1"/>
                </a:solidFill>
                <a:latin typeface="+mj-lt"/>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Word</a:t>
            </a:r>
            <a:endParaRPr kumimoji="1" lang="ja-JP" altLang="en-US" dirty="0"/>
          </a:p>
        </p:txBody>
      </p:sp>
      <p:sp>
        <p:nvSpPr>
          <p:cNvPr id="23" name="Text Placeholder 5"/>
          <p:cNvSpPr>
            <a:spLocks noGrp="1"/>
          </p:cNvSpPr>
          <p:nvPr>
            <p:ph type="body" sz="quarter" idx="19" hasCustomPrompt="1"/>
          </p:nvPr>
        </p:nvSpPr>
        <p:spPr>
          <a:xfrm>
            <a:off x="5738788" y="2974270"/>
            <a:ext cx="2433662" cy="909460"/>
          </a:xfrm>
        </p:spPr>
        <p:txBody>
          <a:bodyPr anchor="ctr"/>
          <a:lstStyle>
            <a:lvl1pPr marL="0" marR="0" indent="0" algn="l" defTabSz="767994" rtl="0" eaLnBrk="1" fontAlgn="auto" latinLnBrk="0" hangingPunct="1">
              <a:lnSpc>
                <a:spcPct val="160000"/>
              </a:lnSpc>
              <a:spcBef>
                <a:spcPts val="0"/>
              </a:spcBef>
              <a:spcAft>
                <a:spcPts val="0"/>
              </a:spcAft>
              <a:buClrTx/>
              <a:buSzTx/>
              <a:buFontTx/>
              <a:buNone/>
              <a:tabLst/>
              <a:defRPr>
                <a:solidFill>
                  <a:schemeClr val="tx2"/>
                </a:solidFill>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Text goes here</a:t>
            </a:r>
          </a:p>
        </p:txBody>
      </p:sp>
      <p:sp>
        <p:nvSpPr>
          <p:cNvPr id="24" name="Rectangle 23"/>
          <p:cNvSpPr/>
          <p:nvPr userDrawn="1"/>
        </p:nvSpPr>
        <p:spPr>
          <a:xfrm>
            <a:off x="3563938" y="4189193"/>
            <a:ext cx="1859158" cy="60418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6" tIns="25603" rIns="51206" bIns="25603" numCol="1" spcCol="0" rtlCol="0" fromWordArt="0" anchor="ctr" anchorCtr="0" forceAA="0" compatLnSpc="1">
            <a:prstTxWarp prst="textNoShape">
              <a:avLst/>
            </a:prstTxWarp>
            <a:noAutofit/>
          </a:bodyPr>
          <a:lstStyle/>
          <a:p>
            <a:pPr algn="ctr"/>
            <a:endParaRPr kumimoji="1" lang="ja-JP" altLang="en-US" dirty="0"/>
          </a:p>
        </p:txBody>
      </p:sp>
      <p:sp>
        <p:nvSpPr>
          <p:cNvPr id="25" name="Text Placeholder 5"/>
          <p:cNvSpPr>
            <a:spLocks noGrp="1"/>
          </p:cNvSpPr>
          <p:nvPr>
            <p:ph type="body" sz="quarter" idx="20" hasCustomPrompt="1"/>
          </p:nvPr>
        </p:nvSpPr>
        <p:spPr>
          <a:xfrm>
            <a:off x="3633006" y="4274134"/>
            <a:ext cx="1716259" cy="407746"/>
          </a:xfrm>
        </p:spPr>
        <p:txBody>
          <a:bodyPr numCol="1" anchor="ctr">
            <a:normAutofit/>
          </a:bodyPr>
          <a:lstStyle>
            <a:lvl1pPr marL="0" indent="0" algn="ctr">
              <a:lnSpc>
                <a:spcPct val="100000"/>
              </a:lnSpc>
              <a:spcBef>
                <a:spcPts val="0"/>
              </a:spcBef>
              <a:buFontTx/>
              <a:buNone/>
              <a:defRPr sz="1600">
                <a:solidFill>
                  <a:schemeClr val="tx1"/>
                </a:solidFill>
                <a:latin typeface="+mj-lt"/>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Word</a:t>
            </a:r>
            <a:endParaRPr kumimoji="1" lang="ja-JP" altLang="en-US" dirty="0"/>
          </a:p>
        </p:txBody>
      </p:sp>
      <p:sp>
        <p:nvSpPr>
          <p:cNvPr id="26" name="Text Placeholder 5"/>
          <p:cNvSpPr>
            <a:spLocks noGrp="1"/>
          </p:cNvSpPr>
          <p:nvPr>
            <p:ph type="body" sz="quarter" idx="21" hasCustomPrompt="1"/>
          </p:nvPr>
        </p:nvSpPr>
        <p:spPr>
          <a:xfrm>
            <a:off x="5738788" y="3995136"/>
            <a:ext cx="2433662" cy="909460"/>
          </a:xfrm>
        </p:spPr>
        <p:txBody>
          <a:bodyPr anchor="ctr"/>
          <a:lstStyle>
            <a:lvl1pPr marL="0" marR="0" indent="0" algn="l" defTabSz="767994" rtl="0" eaLnBrk="1" fontAlgn="auto" latinLnBrk="0" hangingPunct="1">
              <a:lnSpc>
                <a:spcPct val="160000"/>
              </a:lnSpc>
              <a:spcBef>
                <a:spcPts val="0"/>
              </a:spcBef>
              <a:spcAft>
                <a:spcPts val="0"/>
              </a:spcAft>
              <a:buClrTx/>
              <a:buSzTx/>
              <a:buFontTx/>
              <a:buNone/>
              <a:tabLst/>
              <a:defRPr>
                <a:solidFill>
                  <a:schemeClr val="tx2"/>
                </a:solidFill>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Text goes here</a:t>
            </a:r>
          </a:p>
        </p:txBody>
      </p:sp>
      <p:sp>
        <p:nvSpPr>
          <p:cNvPr id="27" name="Rectangle 26"/>
          <p:cNvSpPr/>
          <p:nvPr userDrawn="1"/>
        </p:nvSpPr>
        <p:spPr>
          <a:xfrm>
            <a:off x="3563938" y="5210060"/>
            <a:ext cx="1859158" cy="6041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6" tIns="25603" rIns="51206" bIns="25603" numCol="1" spcCol="0" rtlCol="0" fromWordArt="0" anchor="ctr" anchorCtr="0" forceAA="0" compatLnSpc="1">
            <a:prstTxWarp prst="textNoShape">
              <a:avLst/>
            </a:prstTxWarp>
            <a:noAutofit/>
          </a:bodyPr>
          <a:lstStyle/>
          <a:p>
            <a:pPr algn="ctr"/>
            <a:endParaRPr kumimoji="1" lang="ja-JP" altLang="en-US"/>
          </a:p>
        </p:txBody>
      </p:sp>
      <p:sp>
        <p:nvSpPr>
          <p:cNvPr id="28" name="Text Placeholder 5"/>
          <p:cNvSpPr>
            <a:spLocks noGrp="1"/>
          </p:cNvSpPr>
          <p:nvPr>
            <p:ph type="body" sz="quarter" idx="22" hasCustomPrompt="1"/>
          </p:nvPr>
        </p:nvSpPr>
        <p:spPr>
          <a:xfrm>
            <a:off x="3633006" y="5295001"/>
            <a:ext cx="1716259" cy="407746"/>
          </a:xfrm>
        </p:spPr>
        <p:txBody>
          <a:bodyPr numCol="1" anchor="ctr">
            <a:normAutofit/>
          </a:bodyPr>
          <a:lstStyle>
            <a:lvl1pPr marL="0" indent="0" algn="ctr">
              <a:lnSpc>
                <a:spcPct val="100000"/>
              </a:lnSpc>
              <a:spcBef>
                <a:spcPts val="0"/>
              </a:spcBef>
              <a:buFontTx/>
              <a:buNone/>
              <a:defRPr sz="1600">
                <a:solidFill>
                  <a:schemeClr val="bg1"/>
                </a:solidFill>
                <a:latin typeface="+mj-lt"/>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Word</a:t>
            </a:r>
            <a:endParaRPr kumimoji="1" lang="ja-JP" altLang="en-US" dirty="0"/>
          </a:p>
        </p:txBody>
      </p:sp>
      <p:sp>
        <p:nvSpPr>
          <p:cNvPr id="29" name="Text Placeholder 5"/>
          <p:cNvSpPr>
            <a:spLocks noGrp="1"/>
          </p:cNvSpPr>
          <p:nvPr>
            <p:ph type="body" sz="quarter" idx="23" hasCustomPrompt="1"/>
          </p:nvPr>
        </p:nvSpPr>
        <p:spPr>
          <a:xfrm>
            <a:off x="5738788" y="5016004"/>
            <a:ext cx="2433662" cy="909460"/>
          </a:xfrm>
        </p:spPr>
        <p:txBody>
          <a:bodyPr anchor="ctr"/>
          <a:lstStyle>
            <a:lvl1pPr marL="0" marR="0" indent="0" algn="l" defTabSz="767994" rtl="0" eaLnBrk="1" fontAlgn="auto" latinLnBrk="0" hangingPunct="1">
              <a:lnSpc>
                <a:spcPct val="160000"/>
              </a:lnSpc>
              <a:spcBef>
                <a:spcPts val="0"/>
              </a:spcBef>
              <a:spcAft>
                <a:spcPts val="0"/>
              </a:spcAft>
              <a:buClrTx/>
              <a:buSzTx/>
              <a:buFontTx/>
              <a:buNone/>
              <a:tabLst/>
              <a:defRPr>
                <a:solidFill>
                  <a:schemeClr val="tx2"/>
                </a:solidFill>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Text goes here</a:t>
            </a:r>
          </a:p>
        </p:txBody>
      </p:sp>
    </p:spTree>
    <p:extLst>
      <p:ext uri="{BB962C8B-B14F-4D97-AF65-F5344CB8AC3E}">
        <p14:creationId xmlns:p14="http://schemas.microsoft.com/office/powerpoint/2010/main" val="327447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par>
                          <p:cTn id="16" fill="hold">
                            <p:stCondLst>
                              <p:cond delay="2300"/>
                            </p:stCondLst>
                            <p:childTnLst>
                              <p:par>
                                <p:cTn id="17" presetID="10" presetClass="entr" presetSubtype="0" fill="hold" grpId="0" nodeType="after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500"/>
                                        <p:tgtEl>
                                          <p:spTgt spid="13">
                                            <p:txEl>
                                              <p:pRg st="0" end="0"/>
                                            </p:txEl>
                                          </p:spTgt>
                                        </p:tgtEl>
                                      </p:cBhvr>
                                    </p:animEffect>
                                  </p:childTnLst>
                                </p:cTn>
                              </p:par>
                            </p:childTnLst>
                          </p:cTn>
                        </p:par>
                        <p:par>
                          <p:cTn id="20" fill="hold">
                            <p:stCondLst>
                              <p:cond delay="2800"/>
                            </p:stCondLst>
                            <p:childTnLst>
                              <p:par>
                                <p:cTn id="21" presetID="10" presetClass="entr" presetSubtype="0" fill="hold" grpId="0" nodeType="afterEffect">
                                  <p:stCondLst>
                                    <p:cond delay="25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19">
                                            <p:txEl>
                                              <p:pRg st="0" end="0"/>
                                            </p:txEl>
                                          </p:spTgt>
                                        </p:tgtEl>
                                        <p:attrNameLst>
                                          <p:attrName>style.visibility</p:attrName>
                                        </p:attrNameLst>
                                      </p:cBhvr>
                                      <p:to>
                                        <p:strVal val="visible"/>
                                      </p:to>
                                    </p:set>
                                    <p:animEffect transition="in" filter="fade">
                                      <p:cBhvr>
                                        <p:cTn id="26" dur="500"/>
                                        <p:tgtEl>
                                          <p:spTgt spid="19">
                                            <p:txEl>
                                              <p:pRg st="0" end="0"/>
                                            </p:txEl>
                                          </p:spTgt>
                                        </p:tgtEl>
                                      </p:cBhvr>
                                    </p:animEffect>
                                  </p:childTnLst>
                                </p:cTn>
                              </p:par>
                            </p:childTnLst>
                          </p:cTn>
                        </p:par>
                        <p:par>
                          <p:cTn id="27" fill="hold">
                            <p:stCondLst>
                              <p:cond delay="3550"/>
                            </p:stCondLst>
                            <p:childTnLst>
                              <p:par>
                                <p:cTn id="28" presetID="10" presetClass="entr" presetSubtype="0" fill="hold" grpId="0" nodeType="afterEffect">
                                  <p:stCondLst>
                                    <p:cond delay="0"/>
                                  </p:stCondLst>
                                  <p:childTnLst>
                                    <p:set>
                                      <p:cBhvr>
                                        <p:cTn id="29" dur="1" fill="hold">
                                          <p:stCondLst>
                                            <p:cond delay="0"/>
                                          </p:stCondLst>
                                        </p:cTn>
                                        <p:tgtEl>
                                          <p:spTgt spid="20">
                                            <p:txEl>
                                              <p:pRg st="0" end="0"/>
                                            </p:txEl>
                                          </p:spTgt>
                                        </p:tgtEl>
                                        <p:attrNameLst>
                                          <p:attrName>style.visibility</p:attrName>
                                        </p:attrNameLst>
                                      </p:cBhvr>
                                      <p:to>
                                        <p:strVal val="visible"/>
                                      </p:to>
                                    </p:set>
                                    <p:animEffect transition="in" filter="fade">
                                      <p:cBhvr>
                                        <p:cTn id="30" dur="500"/>
                                        <p:tgtEl>
                                          <p:spTgt spid="20">
                                            <p:txEl>
                                              <p:pRg st="0" end="0"/>
                                            </p:txEl>
                                          </p:spTgt>
                                        </p:tgtEl>
                                      </p:cBhvr>
                                    </p:animEffect>
                                  </p:childTnLst>
                                </p:cTn>
                              </p:par>
                            </p:childTnLst>
                          </p:cTn>
                        </p:par>
                        <p:par>
                          <p:cTn id="31" fill="hold">
                            <p:stCondLst>
                              <p:cond delay="4050"/>
                            </p:stCondLst>
                            <p:childTnLst>
                              <p:par>
                                <p:cTn id="32" presetID="10" presetClass="entr" presetSubtype="0" fill="hold" grpId="0" nodeType="afterEffect">
                                  <p:stCondLst>
                                    <p:cond delay="25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22">
                                            <p:txEl>
                                              <p:pRg st="0" end="0"/>
                                            </p:txEl>
                                          </p:spTgt>
                                        </p:tgtEl>
                                        <p:attrNameLst>
                                          <p:attrName>style.visibility</p:attrName>
                                        </p:attrNameLst>
                                      </p:cBhvr>
                                      <p:to>
                                        <p:strVal val="visible"/>
                                      </p:to>
                                    </p:set>
                                    <p:animEffect transition="in" filter="fade">
                                      <p:cBhvr>
                                        <p:cTn id="37" dur="500"/>
                                        <p:tgtEl>
                                          <p:spTgt spid="22">
                                            <p:txEl>
                                              <p:pRg st="0" end="0"/>
                                            </p:txEl>
                                          </p:spTgt>
                                        </p:tgtEl>
                                      </p:cBhvr>
                                    </p:animEffect>
                                  </p:childTnLst>
                                </p:cTn>
                              </p:par>
                            </p:childTnLst>
                          </p:cTn>
                        </p:par>
                        <p:par>
                          <p:cTn id="38" fill="hold">
                            <p:stCondLst>
                              <p:cond delay="4800"/>
                            </p:stCondLst>
                            <p:childTnLst>
                              <p:par>
                                <p:cTn id="39" presetID="10"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childTnLst>
                                </p:cTn>
                              </p:par>
                            </p:childTnLst>
                          </p:cTn>
                        </p:par>
                        <p:par>
                          <p:cTn id="42" fill="hold">
                            <p:stCondLst>
                              <p:cond delay="5300"/>
                            </p:stCondLst>
                            <p:childTnLst>
                              <p:par>
                                <p:cTn id="43" presetID="10" presetClass="entr" presetSubtype="0" fill="hold" grpId="0" nodeType="afterEffect">
                                  <p:stCondLst>
                                    <p:cond delay="25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grpId="0" nodeType="withEffect">
                                  <p:stCondLst>
                                    <p:cond delay="250"/>
                                  </p:stCondLst>
                                  <p:childTnLst>
                                    <p:set>
                                      <p:cBhvr>
                                        <p:cTn id="47" dur="1" fill="hold">
                                          <p:stCondLst>
                                            <p:cond delay="0"/>
                                          </p:stCondLst>
                                        </p:cTn>
                                        <p:tgtEl>
                                          <p:spTgt spid="25">
                                            <p:txEl>
                                              <p:pRg st="0" end="0"/>
                                            </p:txEl>
                                          </p:spTgt>
                                        </p:tgtEl>
                                        <p:attrNameLst>
                                          <p:attrName>style.visibility</p:attrName>
                                        </p:attrNameLst>
                                      </p:cBhvr>
                                      <p:to>
                                        <p:strVal val="visible"/>
                                      </p:to>
                                    </p:set>
                                    <p:animEffect transition="in" filter="fade">
                                      <p:cBhvr>
                                        <p:cTn id="48" dur="500"/>
                                        <p:tgtEl>
                                          <p:spTgt spid="25">
                                            <p:txEl>
                                              <p:pRg st="0" end="0"/>
                                            </p:txEl>
                                          </p:spTgt>
                                        </p:tgtEl>
                                      </p:cBhvr>
                                    </p:animEffect>
                                  </p:childTnLst>
                                </p:cTn>
                              </p:par>
                            </p:childTnLst>
                          </p:cTn>
                        </p:par>
                        <p:par>
                          <p:cTn id="49" fill="hold">
                            <p:stCondLst>
                              <p:cond delay="6050"/>
                            </p:stCondLst>
                            <p:childTnLst>
                              <p:par>
                                <p:cTn id="50" presetID="10" presetClass="entr" presetSubtype="0" fill="hold" grpId="0" nodeType="afterEffect">
                                  <p:stCondLst>
                                    <p:cond delay="0"/>
                                  </p:stCondLst>
                                  <p:childTnLst>
                                    <p:set>
                                      <p:cBhvr>
                                        <p:cTn id="51" dur="1" fill="hold">
                                          <p:stCondLst>
                                            <p:cond delay="0"/>
                                          </p:stCondLst>
                                        </p:cTn>
                                        <p:tgtEl>
                                          <p:spTgt spid="26">
                                            <p:txEl>
                                              <p:pRg st="0" end="0"/>
                                            </p:txEl>
                                          </p:spTgt>
                                        </p:tgtEl>
                                        <p:attrNameLst>
                                          <p:attrName>style.visibility</p:attrName>
                                        </p:attrNameLst>
                                      </p:cBhvr>
                                      <p:to>
                                        <p:strVal val="visible"/>
                                      </p:to>
                                    </p:set>
                                    <p:animEffect transition="in" filter="fade">
                                      <p:cBhvr>
                                        <p:cTn id="52" dur="500"/>
                                        <p:tgtEl>
                                          <p:spTgt spid="26">
                                            <p:txEl>
                                              <p:pRg st="0" end="0"/>
                                            </p:txEl>
                                          </p:spTgt>
                                        </p:tgtEl>
                                      </p:cBhvr>
                                    </p:animEffect>
                                  </p:childTnLst>
                                </p:cTn>
                              </p:par>
                            </p:childTnLst>
                          </p:cTn>
                        </p:par>
                        <p:par>
                          <p:cTn id="53" fill="hold">
                            <p:stCondLst>
                              <p:cond delay="6550"/>
                            </p:stCondLst>
                            <p:childTnLst>
                              <p:par>
                                <p:cTn id="54" presetID="10" presetClass="entr" presetSubtype="0" fill="hold" grpId="0" nodeType="afterEffect">
                                  <p:stCondLst>
                                    <p:cond delay="25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par>
                                <p:cTn id="57" presetID="10" presetClass="entr" presetSubtype="0" fill="hold" grpId="0" nodeType="withEffect">
                                  <p:stCondLst>
                                    <p:cond delay="250"/>
                                  </p:stCondLst>
                                  <p:childTnLst>
                                    <p:set>
                                      <p:cBhvr>
                                        <p:cTn id="58" dur="1" fill="hold">
                                          <p:stCondLst>
                                            <p:cond delay="0"/>
                                          </p:stCondLst>
                                        </p:cTn>
                                        <p:tgtEl>
                                          <p:spTgt spid="28">
                                            <p:txEl>
                                              <p:pRg st="0" end="0"/>
                                            </p:txEl>
                                          </p:spTgt>
                                        </p:tgtEl>
                                        <p:attrNameLst>
                                          <p:attrName>style.visibility</p:attrName>
                                        </p:attrNameLst>
                                      </p:cBhvr>
                                      <p:to>
                                        <p:strVal val="visible"/>
                                      </p:to>
                                    </p:set>
                                    <p:animEffect transition="in" filter="fade">
                                      <p:cBhvr>
                                        <p:cTn id="59" dur="500"/>
                                        <p:tgtEl>
                                          <p:spTgt spid="28">
                                            <p:txEl>
                                              <p:pRg st="0" end="0"/>
                                            </p:txEl>
                                          </p:spTgt>
                                        </p:tgtEl>
                                      </p:cBhvr>
                                    </p:animEffect>
                                  </p:childTnLst>
                                </p:cTn>
                              </p:par>
                            </p:childTnLst>
                          </p:cTn>
                        </p:par>
                        <p:par>
                          <p:cTn id="60" fill="hold">
                            <p:stCondLst>
                              <p:cond delay="7300"/>
                            </p:stCondLst>
                            <p:childTnLst>
                              <p:par>
                                <p:cTn id="61" presetID="10" presetClass="entr" presetSubtype="0" fill="hold" grpId="0" nodeType="afterEffect">
                                  <p:stCondLst>
                                    <p:cond delay="0"/>
                                  </p:stCondLst>
                                  <p:childTnLst>
                                    <p:set>
                                      <p:cBhvr>
                                        <p:cTn id="62" dur="1" fill="hold">
                                          <p:stCondLst>
                                            <p:cond delay="0"/>
                                          </p:stCondLst>
                                        </p:cTn>
                                        <p:tgtEl>
                                          <p:spTgt spid="29">
                                            <p:txEl>
                                              <p:pRg st="0" end="0"/>
                                            </p:txEl>
                                          </p:spTgt>
                                        </p:tgtEl>
                                        <p:attrNameLst>
                                          <p:attrName>style.visibility</p:attrName>
                                        </p:attrNameLst>
                                      </p:cBhvr>
                                      <p:to>
                                        <p:strVal val="visible"/>
                                      </p:to>
                                    </p:set>
                                    <p:animEffect transition="in" filter="fade">
                                      <p:cBhvr>
                                        <p:cTn id="63"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p:tmplLst>
          <p:tmpl lvl="1">
            <p:tnLst>
              <p:par>
                <p:cTn presetID="10" presetClass="entr" presetSubtype="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7" grpId="0"/>
      <p:bldP spid="18" grpId="0" animBg="1"/>
      <p:bldP spid="19" grpId="0" build="p">
        <p:tmplLst>
          <p:tmpl lvl="1">
            <p:tnLst>
              <p:par>
                <p:cTn presetID="10" presetClass="entr" presetSubtype="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2" grpId="0" build="p">
        <p:tmplLst>
          <p:tmpl lvl="1">
            <p:tnLst>
              <p:par>
                <p:cTn presetID="10" presetClass="entr" presetSubtype="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animBg="1"/>
      <p:bldP spid="25" grpId="0" build="p">
        <p:tmplLst>
          <p:tmpl lvl="1">
            <p:tnLst>
              <p:par>
                <p:cTn presetID="10" presetClass="entr" presetSubtype="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animBg="1"/>
      <p:bldP spid="28" grpId="0" build="p">
        <p:tmplLst>
          <p:tmpl lvl="1">
            <p:tnLst>
              <p:par>
                <p:cTn presetID="10" presetClass="entr" presetSubtype="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Right image and 2 columns">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6528289" y="-529"/>
            <a:ext cx="2615712" cy="6858000"/>
          </a:xfrm>
          <a:solidFill>
            <a:schemeClr val="accent5">
              <a:lumMod val="40000"/>
              <a:lumOff val="60000"/>
            </a:schemeClr>
          </a:solidFill>
        </p:spPr>
        <p:txBody>
          <a:bodyPr/>
          <a:lstStyle>
            <a:lvl1pPr marL="0" marR="0" indent="0" algn="l" defTabSz="767994"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767994"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Title 1"/>
          <p:cNvSpPr>
            <a:spLocks noGrp="1"/>
          </p:cNvSpPr>
          <p:nvPr>
            <p:ph type="title" hasCustomPrompt="1"/>
          </p:nvPr>
        </p:nvSpPr>
        <p:spPr>
          <a:xfrm>
            <a:off x="701675" y="2422731"/>
            <a:ext cx="2262640" cy="2012539"/>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2" name="Rectangle 1"/>
          <p:cNvSpPr/>
          <p:nvPr userDrawn="1"/>
        </p:nvSpPr>
        <p:spPr>
          <a:xfrm>
            <a:off x="3272971" y="-1058"/>
            <a:ext cx="3255317" cy="68585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just"/>
            <a:endParaRPr kumimoji="1" lang="ja-JP" altLang="en-US"/>
          </a:p>
        </p:txBody>
      </p:sp>
      <p:sp>
        <p:nvSpPr>
          <p:cNvPr id="9" name="Text Placeholder 5"/>
          <p:cNvSpPr>
            <a:spLocks noGrp="1"/>
          </p:cNvSpPr>
          <p:nvPr>
            <p:ph type="body" sz="quarter" idx="12" hasCustomPrompt="1"/>
          </p:nvPr>
        </p:nvSpPr>
        <p:spPr>
          <a:xfrm>
            <a:off x="3728037" y="1953116"/>
            <a:ext cx="2345188" cy="1448539"/>
          </a:xfrm>
        </p:spPr>
        <p:txBody>
          <a:bodyPr anchor="t"/>
          <a:lstStyle>
            <a:lvl1pPr marL="0" indent="0" algn="just">
              <a:spcBef>
                <a:spcPts val="0"/>
              </a:spcBef>
              <a:buFontTx/>
              <a:buNone/>
              <a:defRPr>
                <a:solidFill>
                  <a:schemeClr val="bg1"/>
                </a:solidFill>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14" hasCustomPrompt="1"/>
          </p:nvPr>
        </p:nvSpPr>
        <p:spPr>
          <a:xfrm>
            <a:off x="3728037" y="1471007"/>
            <a:ext cx="2345188" cy="429599"/>
          </a:xfrm>
        </p:spPr>
        <p:txBody>
          <a:bodyPr anchor="b">
            <a:noAutofit/>
          </a:bodyPr>
          <a:lstStyle>
            <a:lvl1pPr marL="0" indent="0" algn="just">
              <a:lnSpc>
                <a:spcPct val="100000"/>
              </a:lnSpc>
              <a:spcBef>
                <a:spcPts val="0"/>
              </a:spcBef>
              <a:buFontTx/>
              <a:buNone/>
              <a:defRPr sz="1600">
                <a:solidFill>
                  <a:schemeClr val="bg1"/>
                </a:solidFill>
                <a:latin typeface="+mj-lt"/>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Heading goes here</a:t>
            </a:r>
            <a:endParaRPr kumimoji="1" lang="ja-JP" altLang="en-US" dirty="0"/>
          </a:p>
        </p:txBody>
      </p:sp>
      <p:sp>
        <p:nvSpPr>
          <p:cNvPr id="10" name="Footer Placeholder 2"/>
          <p:cNvSpPr>
            <a:spLocks noGrp="1"/>
          </p:cNvSpPr>
          <p:nvPr>
            <p:ph type="ftr" sz="quarter" idx="10"/>
          </p:nvPr>
        </p:nvSpPr>
        <p:spPr>
          <a:xfrm>
            <a:off x="229054" y="6411940"/>
            <a:ext cx="3043918" cy="365125"/>
          </a:xfrm>
        </p:spPr>
        <p:txBody>
          <a:bodyPr/>
          <a:lstStyle>
            <a:lvl1pPr algn="l">
              <a:defRPr/>
            </a:lvl1pPr>
          </a:lstStyle>
          <a:p>
            <a:r>
              <a:rPr kumimoji="1" lang="en-US" altLang="ja-JP"/>
              <a:t>The Power of PowerPoint - thepopp.com</a:t>
            </a:r>
            <a:endParaRPr kumimoji="1" lang="ja-JP" altLang="en-US" dirty="0"/>
          </a:p>
        </p:txBody>
      </p:sp>
      <p:sp>
        <p:nvSpPr>
          <p:cNvPr id="11" name="Slide Number Placeholder 3"/>
          <p:cNvSpPr>
            <a:spLocks noGrp="1"/>
          </p:cNvSpPr>
          <p:nvPr>
            <p:ph type="sldNum" sz="quarter" idx="11"/>
          </p:nvPr>
        </p:nvSpPr>
        <p:spPr>
          <a:xfrm>
            <a:off x="229054" y="5919158"/>
            <a:ext cx="609600" cy="675343"/>
          </a:xfrm>
        </p:spPr>
        <p:txBody>
          <a:bodyPr/>
          <a:lstStyle>
            <a:lvl1pPr algn="l">
              <a:defRPr/>
            </a:lvl1pPr>
          </a:lstStyle>
          <a:p>
            <a:fld id="{B54AD89C-DF1E-4948-B597-5DD47B34A9CA}" type="slidenum">
              <a:rPr kumimoji="1" lang="ja-JP" altLang="en-US" smtClean="0"/>
              <a:pPr/>
              <a:t>‹#›</a:t>
            </a:fld>
            <a:endParaRPr kumimoji="1" lang="ja-JP" altLang="en-US" dirty="0"/>
          </a:p>
        </p:txBody>
      </p:sp>
      <p:sp>
        <p:nvSpPr>
          <p:cNvPr id="12" name="Text Placeholder 5"/>
          <p:cNvSpPr>
            <a:spLocks noGrp="1"/>
          </p:cNvSpPr>
          <p:nvPr>
            <p:ph type="body" sz="quarter" idx="15" hasCustomPrompt="1"/>
          </p:nvPr>
        </p:nvSpPr>
        <p:spPr>
          <a:xfrm>
            <a:off x="3728037" y="4142541"/>
            <a:ext cx="2345188" cy="1448539"/>
          </a:xfrm>
        </p:spPr>
        <p:txBody>
          <a:bodyPr anchor="t"/>
          <a:lstStyle>
            <a:lvl1pPr marL="0" indent="0" algn="just">
              <a:spcBef>
                <a:spcPts val="0"/>
              </a:spcBef>
              <a:buFontTx/>
              <a:buNone/>
              <a:defRPr>
                <a:solidFill>
                  <a:schemeClr val="bg1"/>
                </a:solidFill>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Text goes here</a:t>
            </a:r>
            <a:endParaRPr kumimoji="1" lang="ja-JP" altLang="en-US" dirty="0"/>
          </a:p>
        </p:txBody>
      </p:sp>
      <p:sp>
        <p:nvSpPr>
          <p:cNvPr id="13" name="Text Placeholder 5"/>
          <p:cNvSpPr>
            <a:spLocks noGrp="1"/>
          </p:cNvSpPr>
          <p:nvPr>
            <p:ph type="body" sz="quarter" idx="16" hasCustomPrompt="1"/>
          </p:nvPr>
        </p:nvSpPr>
        <p:spPr>
          <a:xfrm>
            <a:off x="3728037" y="3660431"/>
            <a:ext cx="2345188" cy="429599"/>
          </a:xfrm>
        </p:spPr>
        <p:txBody>
          <a:bodyPr anchor="b">
            <a:noAutofit/>
          </a:bodyPr>
          <a:lstStyle>
            <a:lvl1pPr marL="0" indent="0" algn="just">
              <a:lnSpc>
                <a:spcPct val="100000"/>
              </a:lnSpc>
              <a:spcBef>
                <a:spcPts val="0"/>
              </a:spcBef>
              <a:buFontTx/>
              <a:buNone/>
              <a:defRPr sz="1600">
                <a:solidFill>
                  <a:schemeClr val="bg1"/>
                </a:solidFill>
                <a:latin typeface="+mj-lt"/>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158136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2050"/>
                            </p:stCondLst>
                            <p:childTnLst>
                              <p:par>
                                <p:cTn id="14" presetID="10" presetClass="entr" presetSubtype="0" fill="hold" grpId="0" nodeType="afterEffect">
                                  <p:stCondLst>
                                    <p:cond delay="25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28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3300"/>
                            </p:stCondLst>
                            <p:childTnLst>
                              <p:par>
                                <p:cTn id="22" presetID="10" presetClass="entr" presetSubtype="0" fill="hold" grpId="0" nodeType="afterEffect">
                                  <p:stCondLst>
                                    <p:cond delay="25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405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4550"/>
                            </p:stCondLst>
                            <p:childTnLst>
                              <p:par>
                                <p:cTn id="30" presetID="10" presetClass="entr" presetSubtype="0" fill="hold" grpId="0" nodeType="afterEffect">
                                  <p:stCondLst>
                                    <p:cond delay="25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 grpId="0" animBg="1"/>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6" grpId="0">
        <p:tmplLst>
          <p:tmpl>
            <p:tnLst>
              <p:par>
                <p:cTn presetID="10" presetClass="entr" presetSubtype="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p:tmplLst>
          <p:tmpl>
            <p:tnLst>
              <p:par>
                <p:cTn presetID="10" presetClass="entr" presetSubtype="0"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images and text 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6" name="Title 1"/>
          <p:cNvSpPr>
            <a:spLocks noGrp="1"/>
          </p:cNvSpPr>
          <p:nvPr>
            <p:ph type="title" hasCustomPrompt="1"/>
          </p:nvPr>
        </p:nvSpPr>
        <p:spPr>
          <a:xfrm>
            <a:off x="1511300" y="833543"/>
            <a:ext cx="6121400" cy="695379"/>
          </a:xfrm>
        </p:spPr>
        <p:txBody>
          <a:bodyPr anchor="b"/>
          <a:lstStyle>
            <a:lvl1pPr algn="ctr">
              <a:defRPr/>
            </a:lvl1pPr>
          </a:lstStyle>
          <a:p>
            <a:r>
              <a:rPr kumimoji="1" lang="en-US" altLang="ja-JP" dirty="0"/>
              <a:t>Slide title goes here</a:t>
            </a:r>
            <a:endParaRPr kumimoji="1" lang="ja-JP" altLang="en-US" dirty="0"/>
          </a:p>
        </p:txBody>
      </p:sp>
      <p:sp>
        <p:nvSpPr>
          <p:cNvPr id="7" name="Text Placeholder 5"/>
          <p:cNvSpPr>
            <a:spLocks noGrp="1"/>
          </p:cNvSpPr>
          <p:nvPr>
            <p:ph type="body" sz="quarter" idx="16" hasCustomPrompt="1"/>
          </p:nvPr>
        </p:nvSpPr>
        <p:spPr>
          <a:xfrm>
            <a:off x="1511301" y="1528923"/>
            <a:ext cx="6121400" cy="293685"/>
          </a:xfrm>
        </p:spPr>
        <p:txBody>
          <a:bodyPr anchor="t"/>
          <a:lstStyle>
            <a:lvl1pPr marL="0" indent="0" algn="ctr">
              <a:lnSpc>
                <a:spcPct val="100000"/>
              </a:lnSpc>
              <a:spcBef>
                <a:spcPts val="0"/>
              </a:spcBef>
              <a:buFontTx/>
              <a:buNone/>
              <a:defRPr>
                <a:solidFill>
                  <a:schemeClr val="tx2"/>
                </a:solidFill>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Text goes here</a:t>
            </a:r>
            <a:endParaRPr kumimoji="1" lang="ja-JP" altLang="en-US" dirty="0"/>
          </a:p>
        </p:txBody>
      </p:sp>
      <p:sp>
        <p:nvSpPr>
          <p:cNvPr id="8" name="Picture Placeholder 6"/>
          <p:cNvSpPr>
            <a:spLocks noGrp="1"/>
          </p:cNvSpPr>
          <p:nvPr>
            <p:ph type="pic" sz="quarter" idx="15"/>
          </p:nvPr>
        </p:nvSpPr>
        <p:spPr>
          <a:xfrm>
            <a:off x="3257550" y="2422973"/>
            <a:ext cx="1165792" cy="1554629"/>
          </a:xfrm>
          <a:solidFill>
            <a:schemeClr val="accent5">
              <a:lumMod val="40000"/>
              <a:lumOff val="60000"/>
            </a:schemeClr>
          </a:solidFill>
        </p:spPr>
        <p:txBody>
          <a:bodyPr/>
          <a:lstStyle>
            <a:lvl1pPr marL="0" marR="0" indent="0" algn="l" defTabSz="767994"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767994"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9" name="Text Placeholder 5"/>
          <p:cNvSpPr>
            <a:spLocks noGrp="1"/>
          </p:cNvSpPr>
          <p:nvPr>
            <p:ph type="body" sz="quarter" idx="12" hasCustomPrompt="1"/>
          </p:nvPr>
        </p:nvSpPr>
        <p:spPr>
          <a:xfrm>
            <a:off x="701675" y="2961792"/>
            <a:ext cx="2188552" cy="947613"/>
          </a:xfrm>
        </p:spPr>
        <p:txBody>
          <a:bodyPr anchor="t"/>
          <a:lstStyle>
            <a:lvl1pPr marL="0" indent="0" algn="r">
              <a:spcBef>
                <a:spcPts val="0"/>
              </a:spcBef>
              <a:buFontTx/>
              <a:buNone/>
              <a:defRPr>
                <a:solidFill>
                  <a:schemeClr val="tx2"/>
                </a:solidFill>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Text goes here</a:t>
            </a:r>
            <a:endParaRPr kumimoji="1" lang="ja-JP" altLang="en-US" dirty="0"/>
          </a:p>
        </p:txBody>
      </p:sp>
      <p:sp>
        <p:nvSpPr>
          <p:cNvPr id="10" name="Text Placeholder 5"/>
          <p:cNvSpPr>
            <a:spLocks noGrp="1"/>
          </p:cNvSpPr>
          <p:nvPr>
            <p:ph type="body" sz="quarter" idx="14" hasCustomPrompt="1"/>
          </p:nvPr>
        </p:nvSpPr>
        <p:spPr>
          <a:xfrm>
            <a:off x="701675" y="2522233"/>
            <a:ext cx="2188552" cy="390888"/>
          </a:xfrm>
        </p:spPr>
        <p:txBody>
          <a:bodyPr anchor="b">
            <a:normAutofit/>
          </a:bodyPr>
          <a:lstStyle>
            <a:lvl1pPr marL="0" indent="0" algn="r">
              <a:lnSpc>
                <a:spcPct val="100000"/>
              </a:lnSpc>
              <a:spcBef>
                <a:spcPts val="0"/>
              </a:spcBef>
              <a:buFontTx/>
              <a:buNone/>
              <a:defRPr sz="1600">
                <a:solidFill>
                  <a:schemeClr val="tx2"/>
                </a:solidFill>
                <a:latin typeface="+mj-lt"/>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Heading goes here</a:t>
            </a:r>
            <a:endParaRPr kumimoji="1" lang="ja-JP" altLang="en-US" dirty="0"/>
          </a:p>
        </p:txBody>
      </p:sp>
      <p:sp>
        <p:nvSpPr>
          <p:cNvPr id="11" name="Picture Placeholder 6"/>
          <p:cNvSpPr>
            <a:spLocks noGrp="1"/>
          </p:cNvSpPr>
          <p:nvPr>
            <p:ph type="pic" sz="quarter" idx="17"/>
          </p:nvPr>
        </p:nvSpPr>
        <p:spPr>
          <a:xfrm>
            <a:off x="4723494" y="2422973"/>
            <a:ext cx="1165792" cy="1554629"/>
          </a:xfrm>
          <a:solidFill>
            <a:schemeClr val="accent5">
              <a:lumMod val="40000"/>
              <a:lumOff val="60000"/>
            </a:schemeClr>
          </a:solidFill>
        </p:spPr>
        <p:txBody>
          <a:bodyPr/>
          <a:lstStyle>
            <a:lvl1pPr marL="0" marR="0" indent="0" algn="l" defTabSz="767994"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767994"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2" name="Text Placeholder 5"/>
          <p:cNvSpPr>
            <a:spLocks noGrp="1"/>
          </p:cNvSpPr>
          <p:nvPr>
            <p:ph type="body" sz="quarter" idx="18" hasCustomPrompt="1"/>
          </p:nvPr>
        </p:nvSpPr>
        <p:spPr>
          <a:xfrm>
            <a:off x="6253773" y="2961792"/>
            <a:ext cx="2188552" cy="947613"/>
          </a:xfrm>
        </p:spPr>
        <p:txBody>
          <a:bodyPr anchor="t"/>
          <a:lstStyle>
            <a:lvl1pPr marL="0" indent="0" algn="l">
              <a:spcBef>
                <a:spcPts val="0"/>
              </a:spcBef>
              <a:buFontTx/>
              <a:buNone/>
              <a:defRPr>
                <a:solidFill>
                  <a:schemeClr val="tx2"/>
                </a:solidFill>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Text goes here</a:t>
            </a:r>
            <a:endParaRPr kumimoji="1" lang="ja-JP" altLang="en-US" dirty="0"/>
          </a:p>
        </p:txBody>
      </p:sp>
      <p:sp>
        <p:nvSpPr>
          <p:cNvPr id="13" name="Text Placeholder 5"/>
          <p:cNvSpPr>
            <a:spLocks noGrp="1"/>
          </p:cNvSpPr>
          <p:nvPr>
            <p:ph type="body" sz="quarter" idx="19" hasCustomPrompt="1"/>
          </p:nvPr>
        </p:nvSpPr>
        <p:spPr>
          <a:xfrm>
            <a:off x="6253773" y="2522233"/>
            <a:ext cx="2188552" cy="390888"/>
          </a:xfrm>
        </p:spPr>
        <p:txBody>
          <a:bodyPr anchor="b">
            <a:normAutofit/>
          </a:bodyPr>
          <a:lstStyle>
            <a:lvl1pPr marL="0" indent="0" algn="l">
              <a:lnSpc>
                <a:spcPct val="100000"/>
              </a:lnSpc>
              <a:spcBef>
                <a:spcPts val="0"/>
              </a:spcBef>
              <a:buFontTx/>
              <a:buNone/>
              <a:defRPr sz="1600">
                <a:solidFill>
                  <a:schemeClr val="tx2"/>
                </a:solidFill>
                <a:latin typeface="+mj-lt"/>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Heading goes here</a:t>
            </a:r>
            <a:endParaRPr kumimoji="1" lang="ja-JP" altLang="en-US" dirty="0"/>
          </a:p>
        </p:txBody>
      </p:sp>
      <p:sp>
        <p:nvSpPr>
          <p:cNvPr id="14" name="Picture Placeholder 6"/>
          <p:cNvSpPr>
            <a:spLocks noGrp="1"/>
          </p:cNvSpPr>
          <p:nvPr>
            <p:ph type="pic" sz="quarter" idx="20"/>
          </p:nvPr>
        </p:nvSpPr>
        <p:spPr>
          <a:xfrm>
            <a:off x="3257550" y="4364530"/>
            <a:ext cx="1165792" cy="1554629"/>
          </a:xfrm>
          <a:solidFill>
            <a:schemeClr val="accent5">
              <a:lumMod val="40000"/>
              <a:lumOff val="60000"/>
            </a:schemeClr>
          </a:solidFill>
        </p:spPr>
        <p:txBody>
          <a:bodyPr/>
          <a:lstStyle>
            <a:lvl1pPr marL="0" marR="0" indent="0" algn="l" defTabSz="767994"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767994"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5" name="Text Placeholder 5"/>
          <p:cNvSpPr>
            <a:spLocks noGrp="1"/>
          </p:cNvSpPr>
          <p:nvPr>
            <p:ph type="body" sz="quarter" idx="21" hasCustomPrompt="1"/>
          </p:nvPr>
        </p:nvSpPr>
        <p:spPr>
          <a:xfrm>
            <a:off x="701675" y="4903348"/>
            <a:ext cx="2188552" cy="947613"/>
          </a:xfrm>
        </p:spPr>
        <p:txBody>
          <a:bodyPr anchor="t"/>
          <a:lstStyle>
            <a:lvl1pPr marL="0" indent="0" algn="r">
              <a:spcBef>
                <a:spcPts val="0"/>
              </a:spcBef>
              <a:buFontTx/>
              <a:buNone/>
              <a:defRPr>
                <a:solidFill>
                  <a:schemeClr val="tx2"/>
                </a:solidFill>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22" hasCustomPrompt="1"/>
          </p:nvPr>
        </p:nvSpPr>
        <p:spPr>
          <a:xfrm>
            <a:off x="701675" y="4463789"/>
            <a:ext cx="2188552" cy="390888"/>
          </a:xfrm>
        </p:spPr>
        <p:txBody>
          <a:bodyPr anchor="b">
            <a:normAutofit/>
          </a:bodyPr>
          <a:lstStyle>
            <a:lvl1pPr marL="0" indent="0" algn="r">
              <a:lnSpc>
                <a:spcPct val="100000"/>
              </a:lnSpc>
              <a:spcBef>
                <a:spcPts val="0"/>
              </a:spcBef>
              <a:buFontTx/>
              <a:buNone/>
              <a:defRPr sz="1600">
                <a:solidFill>
                  <a:schemeClr val="tx2"/>
                </a:solidFill>
                <a:latin typeface="+mj-lt"/>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Heading goes here</a:t>
            </a:r>
            <a:endParaRPr kumimoji="1" lang="ja-JP" altLang="en-US" dirty="0"/>
          </a:p>
        </p:txBody>
      </p:sp>
      <p:sp>
        <p:nvSpPr>
          <p:cNvPr id="17" name="Picture Placeholder 6"/>
          <p:cNvSpPr>
            <a:spLocks noGrp="1"/>
          </p:cNvSpPr>
          <p:nvPr>
            <p:ph type="pic" sz="quarter" idx="23"/>
          </p:nvPr>
        </p:nvSpPr>
        <p:spPr>
          <a:xfrm>
            <a:off x="4723494" y="4364530"/>
            <a:ext cx="1165792" cy="1554629"/>
          </a:xfrm>
          <a:solidFill>
            <a:schemeClr val="accent5">
              <a:lumMod val="40000"/>
              <a:lumOff val="60000"/>
            </a:schemeClr>
          </a:solidFill>
        </p:spPr>
        <p:txBody>
          <a:bodyPr/>
          <a:lstStyle>
            <a:lvl1pPr marL="0" marR="0" indent="0" algn="l" defTabSz="767994"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767994"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8" name="Text Placeholder 5"/>
          <p:cNvSpPr>
            <a:spLocks noGrp="1"/>
          </p:cNvSpPr>
          <p:nvPr>
            <p:ph type="body" sz="quarter" idx="24" hasCustomPrompt="1"/>
          </p:nvPr>
        </p:nvSpPr>
        <p:spPr>
          <a:xfrm>
            <a:off x="6253773" y="4903348"/>
            <a:ext cx="2188552" cy="947613"/>
          </a:xfrm>
        </p:spPr>
        <p:txBody>
          <a:bodyPr anchor="t"/>
          <a:lstStyle>
            <a:lvl1pPr marL="0" indent="0" algn="l">
              <a:spcBef>
                <a:spcPts val="0"/>
              </a:spcBef>
              <a:buFontTx/>
              <a:buNone/>
              <a:defRPr>
                <a:solidFill>
                  <a:schemeClr val="tx2"/>
                </a:solidFill>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Text goes here</a:t>
            </a:r>
            <a:endParaRPr kumimoji="1" lang="ja-JP" altLang="en-US" dirty="0"/>
          </a:p>
        </p:txBody>
      </p:sp>
      <p:sp>
        <p:nvSpPr>
          <p:cNvPr id="19" name="Text Placeholder 5"/>
          <p:cNvSpPr>
            <a:spLocks noGrp="1"/>
          </p:cNvSpPr>
          <p:nvPr>
            <p:ph type="body" sz="quarter" idx="25" hasCustomPrompt="1"/>
          </p:nvPr>
        </p:nvSpPr>
        <p:spPr>
          <a:xfrm>
            <a:off x="6253773" y="4463789"/>
            <a:ext cx="2188552" cy="390888"/>
          </a:xfrm>
        </p:spPr>
        <p:txBody>
          <a:bodyPr anchor="b">
            <a:normAutofit/>
          </a:bodyPr>
          <a:lstStyle>
            <a:lvl1pPr marL="0" indent="0" algn="l">
              <a:lnSpc>
                <a:spcPct val="100000"/>
              </a:lnSpc>
              <a:spcBef>
                <a:spcPts val="0"/>
              </a:spcBef>
              <a:buFontTx/>
              <a:buNone/>
              <a:defRPr sz="1600">
                <a:solidFill>
                  <a:schemeClr val="tx2"/>
                </a:solidFill>
                <a:latin typeface="+mj-lt"/>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82032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205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2550"/>
                            </p:stCondLst>
                            <p:childTnLst>
                              <p:par>
                                <p:cTn id="18" presetID="22" presetClass="entr" presetSubtype="2" fill="hold" grpId="0" nodeType="afterEffect">
                                  <p:stCondLst>
                                    <p:cond delay="25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wipe(right)">
                                      <p:cBhvr>
                                        <p:cTn id="20" dur="500"/>
                                        <p:tgtEl>
                                          <p:spTgt spid="10">
                                            <p:txEl>
                                              <p:pRg st="0" end="0"/>
                                            </p:txEl>
                                          </p:spTgt>
                                        </p:tgtEl>
                                      </p:cBhvr>
                                    </p:animEffect>
                                  </p:childTnLst>
                                </p:cTn>
                              </p:par>
                            </p:childTnLst>
                          </p:cTn>
                        </p:par>
                        <p:par>
                          <p:cTn id="21" fill="hold">
                            <p:stCondLst>
                              <p:cond delay="3300"/>
                            </p:stCondLst>
                            <p:childTnLst>
                              <p:par>
                                <p:cTn id="22" presetID="10" presetClass="entr" presetSubtype="0" fill="hold" grpId="0" nodeType="after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405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par>
                          <p:cTn id="29" fill="hold">
                            <p:stCondLst>
                              <p:cond delay="4550"/>
                            </p:stCondLst>
                            <p:childTnLst>
                              <p:par>
                                <p:cTn id="30" presetID="22" presetClass="entr" presetSubtype="8" fill="hold" grpId="0" nodeType="afterEffect">
                                  <p:stCondLst>
                                    <p:cond delay="25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ipe(left)">
                                      <p:cBhvr>
                                        <p:cTn id="32" dur="500"/>
                                        <p:tgtEl>
                                          <p:spTgt spid="13">
                                            <p:txEl>
                                              <p:pRg st="0" end="0"/>
                                            </p:txEl>
                                          </p:spTgt>
                                        </p:tgtEl>
                                      </p:cBhvr>
                                    </p:animEffect>
                                  </p:childTnLst>
                                </p:cTn>
                              </p:par>
                            </p:childTnLst>
                          </p:cTn>
                        </p:par>
                        <p:par>
                          <p:cTn id="33" fill="hold">
                            <p:stCondLst>
                              <p:cond delay="5300"/>
                            </p:stCondLst>
                            <p:childTnLst>
                              <p:par>
                                <p:cTn id="34" presetID="10" presetClass="entr" presetSubtype="0" fill="hold" grpId="0" nodeType="afterEffect">
                                  <p:stCondLst>
                                    <p:cond delay="25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par>
                          <p:cTn id="37" fill="hold">
                            <p:stCondLst>
                              <p:cond delay="6050"/>
                            </p:stCondLst>
                            <p:childTnLst>
                              <p:par>
                                <p:cTn id="38" presetID="10"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6550"/>
                            </p:stCondLst>
                            <p:childTnLst>
                              <p:par>
                                <p:cTn id="42" presetID="22" presetClass="entr" presetSubtype="2" fill="hold" grpId="0" nodeType="afterEffect">
                                  <p:stCondLst>
                                    <p:cond delay="25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wipe(right)">
                                      <p:cBhvr>
                                        <p:cTn id="44" dur="500"/>
                                        <p:tgtEl>
                                          <p:spTgt spid="16">
                                            <p:txEl>
                                              <p:pRg st="0" end="0"/>
                                            </p:txEl>
                                          </p:spTgt>
                                        </p:tgtEl>
                                      </p:cBhvr>
                                    </p:animEffect>
                                  </p:childTnLst>
                                </p:cTn>
                              </p:par>
                            </p:childTnLst>
                          </p:cTn>
                        </p:par>
                        <p:par>
                          <p:cTn id="45" fill="hold">
                            <p:stCondLst>
                              <p:cond delay="7300"/>
                            </p:stCondLst>
                            <p:childTnLst>
                              <p:par>
                                <p:cTn id="46" presetID="10" presetClass="entr" presetSubtype="0" fill="hold" grpId="0" nodeType="afterEffect">
                                  <p:stCondLst>
                                    <p:cond delay="25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par>
                          <p:cTn id="49" fill="hold">
                            <p:stCondLst>
                              <p:cond delay="8050"/>
                            </p:stCondLst>
                            <p:childTnLst>
                              <p:par>
                                <p:cTn id="50" presetID="10" presetClass="entr" presetSubtype="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par>
                          <p:cTn id="53" fill="hold">
                            <p:stCondLst>
                              <p:cond delay="8550"/>
                            </p:stCondLst>
                            <p:childTnLst>
                              <p:par>
                                <p:cTn id="54" presetID="22" presetClass="entr" presetSubtype="8" fill="hold" grpId="0" nodeType="afterEffect">
                                  <p:stCondLst>
                                    <p:cond delay="250"/>
                                  </p:stCondLst>
                                  <p:childTnLst>
                                    <p:set>
                                      <p:cBhvr>
                                        <p:cTn id="55" dur="1" fill="hold">
                                          <p:stCondLst>
                                            <p:cond delay="0"/>
                                          </p:stCondLst>
                                        </p:cTn>
                                        <p:tgtEl>
                                          <p:spTgt spid="19">
                                            <p:txEl>
                                              <p:pRg st="0" end="0"/>
                                            </p:txEl>
                                          </p:spTgt>
                                        </p:tgtEl>
                                        <p:attrNameLst>
                                          <p:attrName>style.visibility</p:attrName>
                                        </p:attrNameLst>
                                      </p:cBhvr>
                                      <p:to>
                                        <p:strVal val="visible"/>
                                      </p:to>
                                    </p:set>
                                    <p:animEffect transition="in" filter="wipe(left)">
                                      <p:cBhvr>
                                        <p:cTn id="56" dur="500"/>
                                        <p:tgtEl>
                                          <p:spTgt spid="19">
                                            <p:txEl>
                                              <p:pRg st="0" end="0"/>
                                            </p:txEl>
                                          </p:spTgt>
                                        </p:tgtEl>
                                      </p:cBhvr>
                                    </p:animEffect>
                                  </p:childTnLst>
                                </p:cTn>
                              </p:par>
                            </p:childTnLst>
                          </p:cTn>
                        </p:par>
                        <p:par>
                          <p:cTn id="57" fill="hold">
                            <p:stCondLst>
                              <p:cond delay="9300"/>
                            </p:stCondLst>
                            <p:childTnLst>
                              <p:par>
                                <p:cTn id="58" presetID="10" presetClass="entr" presetSubtype="0" fill="hold" grpId="0" nodeType="afterEffect">
                                  <p:stCondLst>
                                    <p:cond delay="25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tmplLst>
          <p:tmpl>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animBg="1"/>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22" presetClass="entr" presetSubtype="2"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wipe(right)">
                      <p:cBhvr>
                        <p:cTn dur="500"/>
                        <p:tgtEl>
                          <p:spTgt spid="10"/>
                        </p:tgtEl>
                      </p:cBhvr>
                    </p:animEffect>
                  </p:childTnLst>
                </p:cTn>
              </p:par>
            </p:tnLst>
          </p:tmpl>
        </p:tmplLst>
      </p:bldP>
      <p:bldP spid="11" grpId="0" animBg="1"/>
      <p:bldP spid="12" grpId="0">
        <p:tmplLst>
          <p:tmpl>
            <p:tnLst>
              <p:par>
                <p:cTn presetID="10" presetClass="entr" presetSubtype="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22" presetClass="entr" presetSubtype="8"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5" grpId="0">
        <p:tmplLst>
          <p:tmpl>
            <p:tnLst>
              <p:par>
                <p:cTn presetID="10" presetClass="entr" presetSubtype="0" fill="hold" nodeType="after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22" presetClass="entr" presetSubtype="2"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wipe(right)">
                      <p:cBhvr>
                        <p:cTn dur="500"/>
                        <p:tgtEl>
                          <p:spTgt spid="16"/>
                        </p:tgtEl>
                      </p:cBhvr>
                    </p:animEffect>
                  </p:childTnLst>
                </p:cTn>
              </p:par>
            </p:tnLst>
          </p:tmpl>
        </p:tmplLst>
      </p:bldP>
      <p:bldP spid="17" grpId="0" animBg="1"/>
      <p:bldP spid="18" grpId="0">
        <p:tmplLst>
          <p:tmpl>
            <p:tnLst>
              <p:par>
                <p:cTn presetID="10" presetClass="entr" presetSubtype="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22" presetClass="entr" presetSubtype="8" fill="hold" nodeType="after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Wide image and 3 texts">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0"/>
            <a:ext cx="9144000" cy="3428471"/>
          </a:xfrm>
          <a:solidFill>
            <a:schemeClr val="accent5">
              <a:lumMod val="40000"/>
              <a:lumOff val="60000"/>
            </a:schemeClr>
          </a:solidFill>
        </p:spPr>
        <p:txBody>
          <a:bodyPr/>
          <a:lstStyle>
            <a:lvl1pPr marL="0" marR="0" indent="0" algn="l" defTabSz="767994"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767994"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7" name="Text Placeholder 5"/>
          <p:cNvSpPr>
            <a:spLocks noGrp="1"/>
          </p:cNvSpPr>
          <p:nvPr>
            <p:ph type="body" sz="quarter" idx="12" hasCustomPrompt="1"/>
          </p:nvPr>
        </p:nvSpPr>
        <p:spPr>
          <a:xfrm>
            <a:off x="701675" y="4422706"/>
            <a:ext cx="2103871" cy="1496453"/>
          </a:xfrm>
        </p:spPr>
        <p:txBody>
          <a:bodyPr anchor="t"/>
          <a:lstStyle>
            <a:lvl1pPr marL="0" indent="0" algn="l">
              <a:spcBef>
                <a:spcPts val="0"/>
              </a:spcBef>
              <a:buFontTx/>
              <a:buNone/>
              <a:defRPr>
                <a:solidFill>
                  <a:schemeClr val="tx2"/>
                </a:solidFill>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Text goes here</a:t>
            </a:r>
            <a:endParaRPr kumimoji="1" lang="ja-JP" altLang="en-US" dirty="0"/>
          </a:p>
        </p:txBody>
      </p:sp>
      <p:sp>
        <p:nvSpPr>
          <p:cNvPr id="8" name="Text Placeholder 5"/>
          <p:cNvSpPr>
            <a:spLocks noGrp="1"/>
          </p:cNvSpPr>
          <p:nvPr>
            <p:ph type="body" sz="quarter" idx="14" hasCustomPrompt="1"/>
          </p:nvPr>
        </p:nvSpPr>
        <p:spPr>
          <a:xfrm>
            <a:off x="701675" y="3983147"/>
            <a:ext cx="2103871" cy="390888"/>
          </a:xfrm>
        </p:spPr>
        <p:txBody>
          <a:bodyPr anchor="b">
            <a:normAutofit/>
          </a:bodyPr>
          <a:lstStyle>
            <a:lvl1pPr marL="0" indent="0" algn="ctr">
              <a:lnSpc>
                <a:spcPct val="100000"/>
              </a:lnSpc>
              <a:spcBef>
                <a:spcPts val="0"/>
              </a:spcBef>
              <a:buFontTx/>
              <a:buNone/>
              <a:defRPr sz="1600" baseline="0">
                <a:solidFill>
                  <a:schemeClr val="tx2"/>
                </a:solidFill>
                <a:latin typeface="+mj-lt"/>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Heading goes here</a:t>
            </a:r>
            <a:endParaRPr kumimoji="1" lang="ja-JP" altLang="en-US" dirty="0"/>
          </a:p>
        </p:txBody>
      </p:sp>
      <p:sp>
        <p:nvSpPr>
          <p:cNvPr id="11" name="Text Placeholder 5"/>
          <p:cNvSpPr>
            <a:spLocks noGrp="1"/>
          </p:cNvSpPr>
          <p:nvPr>
            <p:ph type="body" sz="quarter" idx="15" hasCustomPrompt="1"/>
          </p:nvPr>
        </p:nvSpPr>
        <p:spPr>
          <a:xfrm>
            <a:off x="3520065" y="4422706"/>
            <a:ext cx="2103871" cy="1496453"/>
          </a:xfrm>
        </p:spPr>
        <p:txBody>
          <a:bodyPr anchor="t"/>
          <a:lstStyle>
            <a:lvl1pPr marL="0" indent="0" algn="l">
              <a:spcBef>
                <a:spcPts val="0"/>
              </a:spcBef>
              <a:buFontTx/>
              <a:buNone/>
              <a:defRPr>
                <a:solidFill>
                  <a:schemeClr val="tx2"/>
                </a:solidFill>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Text goes here</a:t>
            </a:r>
            <a:endParaRPr kumimoji="1" lang="ja-JP" altLang="en-US" dirty="0"/>
          </a:p>
        </p:txBody>
      </p:sp>
      <p:sp>
        <p:nvSpPr>
          <p:cNvPr id="12" name="Text Placeholder 5"/>
          <p:cNvSpPr>
            <a:spLocks noGrp="1"/>
          </p:cNvSpPr>
          <p:nvPr>
            <p:ph type="body" sz="quarter" idx="16" hasCustomPrompt="1"/>
          </p:nvPr>
        </p:nvSpPr>
        <p:spPr>
          <a:xfrm>
            <a:off x="3520065" y="3983147"/>
            <a:ext cx="2103871" cy="390888"/>
          </a:xfrm>
        </p:spPr>
        <p:txBody>
          <a:bodyPr anchor="b">
            <a:normAutofit/>
          </a:bodyPr>
          <a:lstStyle>
            <a:lvl1pPr marL="0" indent="0" algn="ctr">
              <a:lnSpc>
                <a:spcPct val="100000"/>
              </a:lnSpc>
              <a:spcBef>
                <a:spcPts val="0"/>
              </a:spcBef>
              <a:buFontTx/>
              <a:buNone/>
              <a:defRPr sz="1600">
                <a:solidFill>
                  <a:schemeClr val="tx2"/>
                </a:solidFill>
                <a:latin typeface="+mj-lt"/>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Heading goes here</a:t>
            </a:r>
            <a:endParaRPr kumimoji="1" lang="ja-JP" altLang="en-US" dirty="0"/>
          </a:p>
        </p:txBody>
      </p:sp>
      <p:sp>
        <p:nvSpPr>
          <p:cNvPr id="13" name="Text Placeholder 5"/>
          <p:cNvSpPr>
            <a:spLocks noGrp="1"/>
          </p:cNvSpPr>
          <p:nvPr>
            <p:ph type="body" sz="quarter" idx="17" hasCustomPrompt="1"/>
          </p:nvPr>
        </p:nvSpPr>
        <p:spPr>
          <a:xfrm>
            <a:off x="6338455" y="4422706"/>
            <a:ext cx="2103871" cy="1496453"/>
          </a:xfrm>
        </p:spPr>
        <p:txBody>
          <a:bodyPr anchor="t"/>
          <a:lstStyle>
            <a:lvl1pPr marL="0" indent="0" algn="l">
              <a:spcBef>
                <a:spcPts val="0"/>
              </a:spcBef>
              <a:buFontTx/>
              <a:buNone/>
              <a:defRPr>
                <a:solidFill>
                  <a:schemeClr val="tx2"/>
                </a:solidFill>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Text goes here</a:t>
            </a:r>
            <a:endParaRPr kumimoji="1" lang="ja-JP" altLang="en-US" dirty="0"/>
          </a:p>
        </p:txBody>
      </p:sp>
      <p:sp>
        <p:nvSpPr>
          <p:cNvPr id="14" name="Text Placeholder 5"/>
          <p:cNvSpPr>
            <a:spLocks noGrp="1"/>
          </p:cNvSpPr>
          <p:nvPr>
            <p:ph type="body" sz="quarter" idx="18" hasCustomPrompt="1"/>
          </p:nvPr>
        </p:nvSpPr>
        <p:spPr>
          <a:xfrm>
            <a:off x="6338455" y="3983147"/>
            <a:ext cx="2103871" cy="390888"/>
          </a:xfrm>
        </p:spPr>
        <p:txBody>
          <a:bodyPr anchor="b">
            <a:normAutofit/>
          </a:bodyPr>
          <a:lstStyle>
            <a:lvl1pPr marL="0" indent="0" algn="ctr">
              <a:lnSpc>
                <a:spcPct val="100000"/>
              </a:lnSpc>
              <a:spcBef>
                <a:spcPts val="0"/>
              </a:spcBef>
              <a:buFontTx/>
              <a:buNone/>
              <a:defRPr sz="1600">
                <a:solidFill>
                  <a:schemeClr val="tx2"/>
                </a:solidFill>
                <a:latin typeface="+mj-lt"/>
              </a:defRPr>
            </a:lvl1pPr>
            <a:lvl2pPr marL="383997" indent="0">
              <a:buNone/>
              <a:defRPr sz="1000"/>
            </a:lvl2pPr>
            <a:lvl3pPr marL="767994" indent="0">
              <a:buNone/>
              <a:defRPr sz="1000"/>
            </a:lvl3pPr>
            <a:lvl4pPr marL="1151991" indent="0">
              <a:buNone/>
              <a:defRPr sz="1000"/>
            </a:lvl4pPr>
            <a:lvl5pPr marL="1535988" indent="0">
              <a:buNone/>
              <a:defRPr sz="1000"/>
            </a:lvl5pPr>
          </a:lstStyle>
          <a:p>
            <a:pPr lvl="0"/>
            <a:r>
              <a:rPr kumimoji="1" lang="en-US" altLang="ja-JP" dirty="0"/>
              <a:t>Heading goes here</a:t>
            </a:r>
            <a:endParaRPr kumimoji="1" lang="ja-JP" altLang="en-US" dirty="0"/>
          </a:p>
        </p:txBody>
      </p:sp>
      <p:sp>
        <p:nvSpPr>
          <p:cNvPr id="17" name="Title 1"/>
          <p:cNvSpPr>
            <a:spLocks noGrp="1"/>
          </p:cNvSpPr>
          <p:nvPr>
            <p:ph type="title" hasCustomPrompt="1"/>
          </p:nvPr>
        </p:nvSpPr>
        <p:spPr>
          <a:xfrm>
            <a:off x="971550" y="2523401"/>
            <a:ext cx="7200900" cy="905070"/>
          </a:xfrm>
        </p:spPr>
        <p:txBody>
          <a:bodyPr/>
          <a:lstStyle>
            <a:lvl1pPr algn="ctr">
              <a:defRPr>
                <a:solidFill>
                  <a:schemeClr val="bg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67923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ppt_x"/>
                                          </p:val>
                                        </p:tav>
                                        <p:tav tm="100000">
                                          <p:val>
                                            <p:strVal val="#ppt_x"/>
                                          </p:val>
                                        </p:tav>
                                      </p:tavLst>
                                    </p:anim>
                                    <p:anim calcmode="lin" valueType="num">
                                      <p:cBhvr additive="base">
                                        <p:cTn id="12" dur="10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800"/>
                            </p:stCondLst>
                            <p:childTnLst>
                              <p:par>
                                <p:cTn id="14" presetID="22" presetClass="entr" presetSubtype="8" fill="hold" grpId="0" nodeType="after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wipe(left)">
                                      <p:cBhvr>
                                        <p:cTn id="16" dur="500"/>
                                        <p:tgtEl>
                                          <p:spTgt spid="8">
                                            <p:txEl>
                                              <p:pRg st="0" end="0"/>
                                            </p:txEl>
                                          </p:spTgt>
                                        </p:tgtEl>
                                      </p:cBhvr>
                                    </p:animEffect>
                                  </p:childTnLst>
                                </p:cTn>
                              </p:par>
                            </p:childTnLst>
                          </p:cTn>
                        </p:par>
                        <p:par>
                          <p:cTn id="17" fill="hold">
                            <p:stCondLst>
                              <p:cond delay="2300"/>
                            </p:stCondLst>
                            <p:childTnLst>
                              <p:par>
                                <p:cTn id="18" presetID="10" presetClass="entr" presetSubtype="0" fill="hold" grpId="0" nodeType="afterEffect">
                                  <p:stCondLst>
                                    <p:cond delay="25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3050"/>
                            </p:stCondLst>
                            <p:childTnLst>
                              <p:par>
                                <p:cTn id="22" presetID="22" presetClass="entr" presetSubtype="8" fill="hold" grpId="0" nodeType="after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left)">
                                      <p:cBhvr>
                                        <p:cTn id="24" dur="500"/>
                                        <p:tgtEl>
                                          <p:spTgt spid="12">
                                            <p:txEl>
                                              <p:pRg st="0" end="0"/>
                                            </p:txEl>
                                          </p:spTgt>
                                        </p:tgtEl>
                                      </p:cBhvr>
                                    </p:animEffect>
                                  </p:childTnLst>
                                </p:cTn>
                              </p:par>
                            </p:childTnLst>
                          </p:cTn>
                        </p:par>
                        <p:par>
                          <p:cTn id="25" fill="hold">
                            <p:stCondLst>
                              <p:cond delay="3550"/>
                            </p:stCondLst>
                            <p:childTnLst>
                              <p:par>
                                <p:cTn id="26" presetID="10" presetClass="entr" presetSubtype="0" fill="hold" grpId="0" nodeType="afterEffect">
                                  <p:stCondLst>
                                    <p:cond delay="25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par>
                          <p:cTn id="29" fill="hold">
                            <p:stCondLst>
                              <p:cond delay="4300"/>
                            </p:stCondLst>
                            <p:childTnLst>
                              <p:par>
                                <p:cTn id="30" presetID="22" presetClass="entr" presetSubtype="8" fill="hold" grpId="0" nodeType="after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wipe(left)">
                                      <p:cBhvr>
                                        <p:cTn id="32" dur="500"/>
                                        <p:tgtEl>
                                          <p:spTgt spid="14">
                                            <p:txEl>
                                              <p:pRg st="0" end="0"/>
                                            </p:txEl>
                                          </p:spTgt>
                                        </p:tgtEl>
                                      </p:cBhvr>
                                    </p:animEffect>
                                  </p:childTnLst>
                                </p:cTn>
                              </p:par>
                            </p:childTnLst>
                          </p:cTn>
                        </p:par>
                        <p:par>
                          <p:cTn id="33" fill="hold">
                            <p:stCondLst>
                              <p:cond delay="4800"/>
                            </p:stCondLst>
                            <p:childTnLst>
                              <p:par>
                                <p:cTn id="34" presetID="10" presetClass="entr" presetSubtype="0" fill="hold" grpId="0" nodeType="afterEffect">
                                  <p:stCondLst>
                                    <p:cond delay="25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tmplLst>
          <p:tmpl>
            <p:tnLst>
              <p:par>
                <p:cTn presetID="10" presetClass="entr" presetSubtype="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11" grpId="0">
        <p:tmplLst>
          <p:tmpl>
            <p:tnLst>
              <p:par>
                <p:cTn presetID="10" presetClass="entr" presetSubtype="0"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3" grpId="0">
        <p:tmplLst>
          <p:tmpl>
            <p:tnLst>
              <p:par>
                <p:cTn presetID="10" presetClass="entr" presetSubtype="0"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7"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8130"/>
            <a:ext cx="8229600" cy="1143000"/>
          </a:xfrm>
        </p:spPr>
        <p:txBody>
          <a:bodyPr>
            <a:normAutofit/>
          </a:bodyPr>
          <a:lstStyle>
            <a:lvl1pPr algn="l">
              <a:defRPr sz="360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8965" y="1443835"/>
            <a:ext cx="8229600" cy="4525963"/>
          </a:xfrm>
        </p:spPr>
        <p:txBody>
          <a:bodyPr/>
          <a:lstStyle>
            <a:lvl1pPr>
              <a:defRPr sz="28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8400" y="1295400"/>
            <a:ext cx="6710784" cy="1143000"/>
          </a:xfrm>
        </p:spPr>
        <p:txBody>
          <a:bodyPr>
            <a:normAutofit/>
          </a:bodyPr>
          <a:lstStyle>
            <a:lvl1pPr algn="l">
              <a:defRPr sz="360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438400" y="2464598"/>
            <a:ext cx="6710784" cy="4275740"/>
          </a:xfrm>
        </p:spPr>
        <p:txBody>
          <a:bodyPr/>
          <a:lstStyle>
            <a:lvl1pPr>
              <a:defRPr sz="28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074F12-AA26-4AC8-9962-C36BB8F32554}" type="datetimeFigureOut">
              <a:rPr lang="en-US" smtClean="0"/>
              <a:pPr/>
              <a:t>3/7/2017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8130"/>
            <a:ext cx="8229600" cy="1143000"/>
          </a:xfrm>
        </p:spPr>
        <p:txBody>
          <a:bodyPr>
            <a:normAutofit/>
          </a:bodyPr>
          <a:lstStyle>
            <a:lvl1pPr algn="l">
              <a:defRPr sz="360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43835"/>
            <a:ext cx="4040188" cy="63976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697"/>
            <a:ext cx="4040188" cy="3798583"/>
          </a:xfrm>
        </p:spPr>
        <p:txBody>
          <a:bodyPr/>
          <a:lstStyle>
            <a:lvl1pPr>
              <a:defRPr sz="2400">
                <a:solidFill>
                  <a:schemeClr val="tx1">
                    <a:lumMod val="75000"/>
                    <a:lumOff val="25000"/>
                  </a:schemeClr>
                </a:solidFill>
              </a:defRPr>
            </a:lvl1pPr>
            <a:lvl2pPr>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3835"/>
            <a:ext cx="4041775" cy="63976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697"/>
            <a:ext cx="4041775" cy="3798583"/>
          </a:xfrm>
        </p:spPr>
        <p:txBody>
          <a:bodyPr/>
          <a:lstStyle>
            <a:lvl1pPr>
              <a:defRPr sz="2400">
                <a:solidFill>
                  <a:schemeClr val="tx1">
                    <a:lumMod val="75000"/>
                    <a:lumOff val="25000"/>
                  </a:schemeClr>
                </a:solidFill>
              </a:defRPr>
            </a:lvl1pPr>
            <a:lvl2pPr>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3/7/2017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3/7/2017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3/7/2017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solidFill>
                  <a:schemeClr val="tx1">
                    <a:lumMod val="75000"/>
                    <a:lumOff val="25000"/>
                  </a:schemeClr>
                </a:solidFill>
              </a:defRPr>
            </a:lvl1pPr>
            <a:lvl2pPr>
              <a:defRPr sz="2800">
                <a:solidFill>
                  <a:schemeClr val="tx1">
                    <a:lumMod val="75000"/>
                    <a:lumOff val="25000"/>
                  </a:schemeClr>
                </a:solidFill>
              </a:defRPr>
            </a:lvl2pPr>
            <a:lvl3pPr>
              <a:defRPr sz="24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3/7/2017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ctr" defTabSz="914400" rtl="0" eaLnBrk="1" latinLnBrk="0" hangingPunct="1">
        <a:spcBef>
          <a:spcPct val="0"/>
        </a:spcBef>
        <a:buNone/>
        <a:defRPr sz="4400" b="1" kern="1200">
          <a:solidFill>
            <a:schemeClr val="tx1">
              <a:lumMod val="85000"/>
              <a:lumOff val="15000"/>
            </a:schemeClr>
          </a:solidFill>
          <a:effectLst>
            <a:outerShdw blurRad="38100" dist="38100" dir="2700000" algn="tl">
              <a:srgbClr val="000000">
                <a:alpha val="43137"/>
              </a:srgbClr>
            </a:outerShdw>
          </a:effectLst>
          <a:latin typeface="Microsoft New Tai Lue" pitchFamily="34" charset="0"/>
          <a:ea typeface="Microsoft Himalaya" pitchFamily="2" charset="0"/>
          <a:cs typeface="Microsoft New Tai Lue"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lumMod val="75000"/>
              <a:lumOff val="25000"/>
            </a:schemeClr>
          </a:solidFill>
          <a:latin typeface="Microsoft New Tai Lue" pitchFamily="34" charset="0"/>
          <a:ea typeface="+mn-ea"/>
          <a:cs typeface="Microsoft New Tai Lue"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75000"/>
              <a:lumOff val="25000"/>
            </a:schemeClr>
          </a:solidFill>
          <a:latin typeface="Microsoft New Tai Lue" pitchFamily="34" charset="0"/>
          <a:ea typeface="+mn-ea"/>
          <a:cs typeface="Microsoft New Tai Lue"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icrosoft New Tai Lue" pitchFamily="34" charset="0"/>
          <a:ea typeface="+mn-ea"/>
          <a:cs typeface="Microsoft New Tai Lue"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Microsoft New Tai Lue" pitchFamily="34" charset="0"/>
          <a:ea typeface="+mn-ea"/>
          <a:cs typeface="Microsoft New Tai Lue"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Microsoft New Tai Lue" pitchFamily="34" charset="0"/>
          <a:ea typeface="+mn-ea"/>
          <a:cs typeface="Microsoft New Tai Lue"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dirty="0" smtClean="0"/>
              <a:t>JENIS-JENIS IKLAN</a:t>
            </a:r>
            <a:endParaRPr lang="en-US" dirty="0"/>
          </a:p>
        </p:txBody>
      </p:sp>
      <p:sp>
        <p:nvSpPr>
          <p:cNvPr id="3" name="Subtitle 2"/>
          <p:cNvSpPr>
            <a:spLocks noGrp="1"/>
          </p:cNvSpPr>
          <p:nvPr>
            <p:ph type="subTitle" idx="1"/>
          </p:nvPr>
        </p:nvSpPr>
        <p:spPr/>
        <p:txBody>
          <a:bodyPr/>
          <a:lstStyle/>
          <a:p>
            <a:r>
              <a:rPr lang="id-ID" dirty="0" smtClean="0"/>
              <a:t>- Melly Maulin P.,S.Sos.,M.Si</a:t>
            </a:r>
            <a:endParaRPr lang="en-US" dirty="0"/>
          </a:p>
        </p:txBody>
      </p:sp>
    </p:spTree>
    <p:extLst>
      <p:ext uri="{BB962C8B-B14F-4D97-AF65-F5344CB8AC3E}">
        <p14:creationId xmlns:p14="http://schemas.microsoft.com/office/powerpoint/2010/main" val="36392037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5" y="838200"/>
            <a:ext cx="8229600" cy="3810000"/>
          </a:xfrm>
          <a:solidFill>
            <a:schemeClr val="bg1">
              <a:lumMod val="95000"/>
            </a:schemeClr>
          </a:solidFill>
        </p:spPr>
        <p:txBody>
          <a:bodyPr>
            <a:noAutofit/>
          </a:bodyPr>
          <a:lstStyle/>
          <a:p>
            <a:pPr>
              <a:buFont typeface="Wingdings" pitchFamily="2" charset="2"/>
              <a:buChar char="q"/>
            </a:pPr>
            <a:r>
              <a:rPr lang="sv-SE" b="1" dirty="0">
                <a:latin typeface="+mj-lt"/>
                <a:cs typeface="Arial" charset="0"/>
              </a:rPr>
              <a:t>Namun seiring berkembangnya dunia periklanan dan semakin banyaknya perusahaan yang membuat Iklan layanan masyarakat disertai dengan perubahan paradigma dalam menciptakan pesan-pesan sosial maka iklan layanan masyarakat juga harus dibuat secara profesional seperti iklan komersial (Roman, Maas &amp; Nisenholtz, 2005).</a:t>
            </a:r>
            <a:endParaRPr lang="en-US" b="1" dirty="0">
              <a:latin typeface="+mj-lt"/>
              <a:cs typeface="Arial" charset="0"/>
            </a:endParaRPr>
          </a:p>
          <a:p>
            <a:pPr>
              <a:buFont typeface="Wingdings" pitchFamily="2" charset="2"/>
              <a:buChar char="q"/>
            </a:pPr>
            <a:endParaRPr lang="en-US" b="1" dirty="0">
              <a:latin typeface="+mj-lt"/>
              <a:cs typeface="Arial" charset="0"/>
            </a:endParaRPr>
          </a:p>
          <a:p>
            <a:pPr>
              <a:buFont typeface="Wingdings" pitchFamily="2" charset="2"/>
              <a:buChar char="q"/>
            </a:pPr>
            <a:endParaRPr lang="en-US" dirty="0">
              <a:latin typeface="+mj-lt"/>
            </a:endParaRPr>
          </a:p>
        </p:txBody>
      </p:sp>
    </p:spTree>
    <p:extLst>
      <p:ext uri="{BB962C8B-B14F-4D97-AF65-F5344CB8AC3E}">
        <p14:creationId xmlns:p14="http://schemas.microsoft.com/office/powerpoint/2010/main" val="333519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81000" y="1524001"/>
            <a:ext cx="2743200" cy="2911270"/>
          </a:xfrm>
        </p:spPr>
        <p:txBody>
          <a:bodyPr/>
          <a:lstStyle/>
          <a:p>
            <a:r>
              <a:rPr lang="en-US" sz="4000" dirty="0" err="1">
                <a:solidFill>
                  <a:schemeClr val="tx1">
                    <a:lumMod val="65000"/>
                    <a:lumOff val="35000"/>
                  </a:schemeClr>
                </a:solidFill>
                <a:effectLst/>
                <a:latin typeface="Century Gothic" pitchFamily="34" charset="0"/>
              </a:rPr>
              <a:t>Jenis-jenis</a:t>
            </a:r>
            <a:r>
              <a:rPr lang="en-US" sz="4000" dirty="0">
                <a:solidFill>
                  <a:schemeClr val="tx1">
                    <a:lumMod val="65000"/>
                    <a:lumOff val="35000"/>
                  </a:schemeClr>
                </a:solidFill>
                <a:effectLst/>
                <a:latin typeface="Century Gothic" pitchFamily="34" charset="0"/>
              </a:rPr>
              <a:t> </a:t>
            </a:r>
            <a:r>
              <a:rPr lang="en-US" sz="4000" dirty="0" err="1">
                <a:solidFill>
                  <a:schemeClr val="tx1">
                    <a:lumMod val="65000"/>
                    <a:lumOff val="35000"/>
                  </a:schemeClr>
                </a:solidFill>
                <a:effectLst/>
                <a:latin typeface="Century Gothic" pitchFamily="34" charset="0"/>
              </a:rPr>
              <a:t>Iklan</a:t>
            </a:r>
            <a:r>
              <a:rPr lang="en-US" sz="4000" dirty="0">
                <a:solidFill>
                  <a:schemeClr val="tx1">
                    <a:lumMod val="65000"/>
                    <a:lumOff val="35000"/>
                  </a:schemeClr>
                </a:solidFill>
                <a:effectLst/>
                <a:latin typeface="Century Gothic" pitchFamily="34" charset="0"/>
              </a:rPr>
              <a:t> </a:t>
            </a:r>
            <a:r>
              <a:rPr lang="en-US" sz="4000" dirty="0" err="1">
                <a:solidFill>
                  <a:schemeClr val="tx1">
                    <a:lumMod val="65000"/>
                    <a:lumOff val="35000"/>
                  </a:schemeClr>
                </a:solidFill>
                <a:effectLst/>
                <a:latin typeface="Century Gothic" pitchFamily="34" charset="0"/>
              </a:rPr>
              <a:t>Secara</a:t>
            </a:r>
            <a:r>
              <a:rPr lang="en-US" sz="4000" dirty="0">
                <a:solidFill>
                  <a:schemeClr val="tx1">
                    <a:lumMod val="65000"/>
                    <a:lumOff val="35000"/>
                  </a:schemeClr>
                </a:solidFill>
                <a:effectLst/>
                <a:latin typeface="Century Gothic" pitchFamily="34" charset="0"/>
              </a:rPr>
              <a:t> </a:t>
            </a:r>
            <a:r>
              <a:rPr lang="en-US" sz="4000" dirty="0" err="1">
                <a:solidFill>
                  <a:schemeClr val="tx1">
                    <a:lumMod val="65000"/>
                    <a:lumOff val="35000"/>
                  </a:schemeClr>
                </a:solidFill>
                <a:effectLst/>
                <a:latin typeface="Century Gothic" pitchFamily="34" charset="0"/>
              </a:rPr>
              <a:t>Teoritik</a:t>
            </a:r>
            <a:endParaRPr kumimoji="1" lang="ja-JP" altLang="en-US" sz="4000" dirty="0">
              <a:solidFill>
                <a:schemeClr val="tx1">
                  <a:lumMod val="65000"/>
                  <a:lumOff val="35000"/>
                </a:schemeClr>
              </a:solidFill>
              <a:effectLst/>
              <a:latin typeface="Century Gothic" pitchFamily="34" charset="0"/>
            </a:endParaRPr>
          </a:p>
        </p:txBody>
      </p:sp>
      <p:sp>
        <p:nvSpPr>
          <p:cNvPr id="15" name="Text Placeholder 14"/>
          <p:cNvSpPr>
            <a:spLocks noGrp="1"/>
          </p:cNvSpPr>
          <p:nvPr>
            <p:ph type="body" sz="quarter" idx="12"/>
          </p:nvPr>
        </p:nvSpPr>
        <p:spPr>
          <a:xfrm>
            <a:off x="5867400" y="838200"/>
            <a:ext cx="2514600" cy="2209800"/>
          </a:xfrm>
        </p:spPr>
        <p:txBody>
          <a:bodyPr>
            <a:noAutofit/>
          </a:bodyPr>
          <a:lstStyle/>
          <a:p>
            <a:pPr algn="ctr">
              <a:defRPr/>
            </a:pPr>
            <a:r>
              <a:rPr lang="en-US" sz="2400" b="1" dirty="0" err="1">
                <a:latin typeface="+mj-lt"/>
                <a:cs typeface="Arial" charset="0"/>
              </a:rPr>
              <a:t>Memperkenalkan</a:t>
            </a:r>
            <a:r>
              <a:rPr lang="en-US" sz="2400" b="1" dirty="0">
                <a:latin typeface="+mj-lt"/>
                <a:cs typeface="Arial" charset="0"/>
              </a:rPr>
              <a:t> </a:t>
            </a:r>
            <a:r>
              <a:rPr lang="en-US" sz="2400" b="1" dirty="0" err="1">
                <a:latin typeface="+mj-lt"/>
                <a:cs typeface="Arial" charset="0"/>
              </a:rPr>
              <a:t>barang</a:t>
            </a:r>
            <a:r>
              <a:rPr lang="en-US" sz="2400" b="1" dirty="0">
                <a:latin typeface="+mj-lt"/>
                <a:cs typeface="Arial" charset="0"/>
              </a:rPr>
              <a:t>/</a:t>
            </a:r>
            <a:r>
              <a:rPr lang="en-US" sz="2400" b="1" dirty="0" err="1">
                <a:latin typeface="+mj-lt"/>
                <a:cs typeface="Arial" charset="0"/>
              </a:rPr>
              <a:t>jasa</a:t>
            </a:r>
            <a:r>
              <a:rPr lang="en-US" sz="2400" b="1" dirty="0">
                <a:latin typeface="+mj-lt"/>
                <a:cs typeface="Arial" charset="0"/>
              </a:rPr>
              <a:t> </a:t>
            </a:r>
            <a:r>
              <a:rPr lang="en-US" sz="2400" b="1" dirty="0" err="1">
                <a:latin typeface="+mj-lt"/>
                <a:cs typeface="Arial" charset="0"/>
              </a:rPr>
              <a:t>dengan</a:t>
            </a:r>
            <a:r>
              <a:rPr lang="en-US" sz="2400" b="1" dirty="0">
                <a:latin typeface="+mj-lt"/>
                <a:cs typeface="Arial" charset="0"/>
              </a:rPr>
              <a:t> </a:t>
            </a:r>
            <a:r>
              <a:rPr lang="en-US" sz="2400" b="1" dirty="0" err="1">
                <a:latin typeface="+mj-lt"/>
                <a:cs typeface="Arial" charset="0"/>
              </a:rPr>
              <a:t>tujuan</a:t>
            </a:r>
            <a:r>
              <a:rPr lang="en-US" sz="2400" b="1" dirty="0">
                <a:latin typeface="+mj-lt"/>
                <a:cs typeface="Arial" charset="0"/>
              </a:rPr>
              <a:t> </a:t>
            </a:r>
            <a:r>
              <a:rPr lang="en-US" sz="2400" b="1" dirty="0" err="1">
                <a:latin typeface="+mj-lt"/>
                <a:cs typeface="Arial" charset="0"/>
              </a:rPr>
              <a:t>untuk</a:t>
            </a:r>
            <a:r>
              <a:rPr lang="en-US" sz="2400" b="1" dirty="0">
                <a:latin typeface="+mj-lt"/>
                <a:cs typeface="Arial" charset="0"/>
              </a:rPr>
              <a:t> </a:t>
            </a:r>
            <a:r>
              <a:rPr lang="en-US" sz="2400" b="1" dirty="0" err="1">
                <a:solidFill>
                  <a:srgbClr val="FFFF00"/>
                </a:solidFill>
                <a:latin typeface="+mj-lt"/>
                <a:cs typeface="Arial" charset="0"/>
              </a:rPr>
              <a:t>merangsang</a:t>
            </a:r>
            <a:r>
              <a:rPr lang="en-US" sz="2400" b="1" dirty="0">
                <a:solidFill>
                  <a:srgbClr val="FFFF00"/>
                </a:solidFill>
                <a:latin typeface="+mj-lt"/>
                <a:cs typeface="Arial" charset="0"/>
              </a:rPr>
              <a:t> </a:t>
            </a:r>
            <a:r>
              <a:rPr lang="en-US" sz="2400" b="1" dirty="0" err="1">
                <a:solidFill>
                  <a:srgbClr val="FFFF00"/>
                </a:solidFill>
                <a:latin typeface="+mj-lt"/>
                <a:cs typeface="Arial" charset="0"/>
              </a:rPr>
              <a:t>minat</a:t>
            </a:r>
            <a:r>
              <a:rPr lang="en-US" sz="2400" b="1" dirty="0">
                <a:solidFill>
                  <a:srgbClr val="FFFF00"/>
                </a:solidFill>
                <a:latin typeface="+mj-lt"/>
                <a:cs typeface="Arial" charset="0"/>
              </a:rPr>
              <a:t> </a:t>
            </a:r>
            <a:r>
              <a:rPr lang="en-US" sz="2400" b="1" dirty="0" err="1">
                <a:solidFill>
                  <a:srgbClr val="FFFF00"/>
                </a:solidFill>
                <a:latin typeface="+mj-lt"/>
                <a:cs typeface="Arial" charset="0"/>
              </a:rPr>
              <a:t>pembeli</a:t>
            </a:r>
            <a:endParaRPr lang="en-US" sz="2400" b="1" dirty="0">
              <a:solidFill>
                <a:srgbClr val="FFFF00"/>
              </a:solidFill>
              <a:latin typeface="+mj-lt"/>
              <a:cs typeface="Arial" charset="0"/>
            </a:endParaRPr>
          </a:p>
        </p:txBody>
      </p:sp>
      <p:sp>
        <p:nvSpPr>
          <p:cNvPr id="18" name="Text Placeholder 17"/>
          <p:cNvSpPr>
            <a:spLocks noGrp="1"/>
          </p:cNvSpPr>
          <p:nvPr>
            <p:ph type="body" sz="quarter" idx="15"/>
          </p:nvPr>
        </p:nvSpPr>
        <p:spPr>
          <a:xfrm>
            <a:off x="5867400" y="381000"/>
            <a:ext cx="2514600" cy="390888"/>
          </a:xfrm>
        </p:spPr>
        <p:txBody>
          <a:bodyPr>
            <a:noAutofit/>
          </a:bodyPr>
          <a:lstStyle/>
          <a:p>
            <a:pPr algn="ctr"/>
            <a:r>
              <a:rPr kumimoji="1" lang="id-ID" altLang="ja-JP" sz="2400" b="1" dirty="0" smtClean="0">
                <a:solidFill>
                  <a:schemeClr val="accent6">
                    <a:lumMod val="40000"/>
                    <a:lumOff val="60000"/>
                  </a:schemeClr>
                </a:solidFill>
              </a:rPr>
              <a:t>IKLAN STANDAR</a:t>
            </a:r>
            <a:endParaRPr kumimoji="1" lang="ja-JP" altLang="en-US" sz="2400" b="1" dirty="0">
              <a:solidFill>
                <a:schemeClr val="accent6">
                  <a:lumMod val="40000"/>
                  <a:lumOff val="60000"/>
                </a:schemeClr>
              </a:solidFill>
            </a:endParaRPr>
          </a:p>
        </p:txBody>
      </p:sp>
      <p:sp>
        <p:nvSpPr>
          <p:cNvPr id="19" name="Text Placeholder 18"/>
          <p:cNvSpPr>
            <a:spLocks noGrp="1"/>
          </p:cNvSpPr>
          <p:nvPr>
            <p:ph type="body" sz="quarter" idx="16"/>
          </p:nvPr>
        </p:nvSpPr>
        <p:spPr>
          <a:xfrm>
            <a:off x="3124200" y="4524674"/>
            <a:ext cx="2667000" cy="1876126"/>
          </a:xfrm>
        </p:spPr>
        <p:txBody>
          <a:bodyPr>
            <a:noAutofit/>
          </a:bodyPr>
          <a:lstStyle/>
          <a:p>
            <a:pPr marL="274320" indent="-274320" algn="ctr">
              <a:defRPr/>
            </a:pPr>
            <a:r>
              <a:rPr lang="en-US" sz="2000" b="1" dirty="0" err="1">
                <a:latin typeface="+mj-lt"/>
                <a:cs typeface="Arial" charset="0"/>
              </a:rPr>
              <a:t>Iklan</a:t>
            </a:r>
            <a:r>
              <a:rPr lang="en-US" sz="2000" b="1" dirty="0">
                <a:latin typeface="+mj-lt"/>
                <a:cs typeface="Arial" charset="0"/>
              </a:rPr>
              <a:t> </a:t>
            </a:r>
            <a:r>
              <a:rPr lang="en-US" sz="2000" b="1" dirty="0" err="1">
                <a:latin typeface="+mj-lt"/>
                <a:cs typeface="Arial" charset="0"/>
              </a:rPr>
              <a:t>bersifat</a:t>
            </a:r>
            <a:r>
              <a:rPr lang="en-US" sz="2000" b="1" dirty="0">
                <a:latin typeface="+mj-lt"/>
                <a:cs typeface="Arial" charset="0"/>
              </a:rPr>
              <a:t> </a:t>
            </a:r>
            <a:r>
              <a:rPr lang="en-US" sz="2000" b="1" dirty="0">
                <a:solidFill>
                  <a:srgbClr val="FFFF00"/>
                </a:solidFill>
                <a:latin typeface="+mj-lt"/>
                <a:cs typeface="Arial" charset="0"/>
              </a:rPr>
              <a:t>non profit</a:t>
            </a:r>
            <a:r>
              <a:rPr lang="en-US" sz="2000" b="1" dirty="0">
                <a:solidFill>
                  <a:srgbClr val="FF0000"/>
                </a:solidFill>
                <a:latin typeface="+mj-lt"/>
                <a:cs typeface="Arial" charset="0"/>
              </a:rPr>
              <a:t> </a:t>
            </a:r>
            <a:r>
              <a:rPr lang="en-US" sz="2000" b="1" dirty="0" err="1">
                <a:latin typeface="+mj-lt"/>
                <a:cs typeface="Arial" charset="0"/>
              </a:rPr>
              <a:t>dengan</a:t>
            </a:r>
            <a:r>
              <a:rPr lang="en-US" sz="2000" b="1" dirty="0">
                <a:latin typeface="+mj-lt"/>
                <a:cs typeface="Arial" charset="0"/>
              </a:rPr>
              <a:t> </a:t>
            </a:r>
            <a:r>
              <a:rPr lang="en-US" sz="2000" b="1" dirty="0" err="1">
                <a:latin typeface="+mj-lt"/>
                <a:cs typeface="Arial" charset="0"/>
              </a:rPr>
              <a:t>tujuan</a:t>
            </a:r>
            <a:r>
              <a:rPr lang="en-US" sz="2000" b="1" dirty="0">
                <a:latin typeface="+mj-lt"/>
                <a:cs typeface="Arial" charset="0"/>
              </a:rPr>
              <a:t> </a:t>
            </a:r>
            <a:r>
              <a:rPr lang="en-US" sz="2000" b="1" dirty="0" err="1">
                <a:latin typeface="+mj-lt"/>
                <a:cs typeface="Arial" charset="0"/>
              </a:rPr>
              <a:t>memberi</a:t>
            </a:r>
            <a:r>
              <a:rPr lang="en-US" sz="2000" b="1" dirty="0">
                <a:latin typeface="+mj-lt"/>
                <a:cs typeface="Arial" charset="0"/>
              </a:rPr>
              <a:t> </a:t>
            </a:r>
            <a:r>
              <a:rPr lang="en-US" sz="2000" b="1" dirty="0" err="1">
                <a:latin typeface="+mj-lt"/>
                <a:cs typeface="Arial" charset="0"/>
              </a:rPr>
              <a:t>informasi</a:t>
            </a:r>
            <a:r>
              <a:rPr lang="en-US" sz="2000" b="1" dirty="0">
                <a:latin typeface="+mj-lt"/>
                <a:cs typeface="Arial" charset="0"/>
              </a:rPr>
              <a:t> </a:t>
            </a:r>
            <a:r>
              <a:rPr lang="en-US" sz="2000" b="1" dirty="0" err="1">
                <a:latin typeface="+mj-lt"/>
                <a:cs typeface="Arial" charset="0"/>
              </a:rPr>
              <a:t>dan</a:t>
            </a:r>
            <a:r>
              <a:rPr lang="en-US" sz="2000" b="1" dirty="0">
                <a:latin typeface="+mj-lt"/>
                <a:cs typeface="Arial" charset="0"/>
              </a:rPr>
              <a:t> </a:t>
            </a:r>
            <a:r>
              <a:rPr lang="en-US" sz="2000" b="1" dirty="0" err="1">
                <a:latin typeface="+mj-lt"/>
                <a:cs typeface="Arial" charset="0"/>
              </a:rPr>
              <a:t>pendidikan</a:t>
            </a:r>
            <a:r>
              <a:rPr lang="en-US" sz="2000" b="1" dirty="0">
                <a:latin typeface="+mj-lt"/>
                <a:cs typeface="Arial" charset="0"/>
              </a:rPr>
              <a:t> </a:t>
            </a:r>
            <a:r>
              <a:rPr lang="en-US" sz="2000" b="1" dirty="0" err="1">
                <a:latin typeface="+mj-lt"/>
                <a:cs typeface="Arial" charset="0"/>
              </a:rPr>
              <a:t>kepada</a:t>
            </a:r>
            <a:r>
              <a:rPr lang="en-US" sz="2000" b="1" dirty="0">
                <a:latin typeface="+mj-lt"/>
                <a:cs typeface="Arial" charset="0"/>
              </a:rPr>
              <a:t> </a:t>
            </a:r>
            <a:r>
              <a:rPr lang="en-US" sz="2000" b="1" dirty="0" err="1">
                <a:latin typeface="+mj-lt"/>
                <a:cs typeface="Arial" charset="0"/>
              </a:rPr>
              <a:t>masyarakat</a:t>
            </a:r>
            <a:endParaRPr lang="en-US" sz="2000" b="1" dirty="0">
              <a:latin typeface="+mj-lt"/>
              <a:cs typeface="Arial" charset="0"/>
            </a:endParaRPr>
          </a:p>
        </p:txBody>
      </p:sp>
      <p:sp>
        <p:nvSpPr>
          <p:cNvPr id="20" name="Text Placeholder 19"/>
          <p:cNvSpPr>
            <a:spLocks noGrp="1"/>
          </p:cNvSpPr>
          <p:nvPr>
            <p:ph type="body" sz="quarter" idx="17"/>
          </p:nvPr>
        </p:nvSpPr>
        <p:spPr>
          <a:xfrm>
            <a:off x="3276600" y="3429000"/>
            <a:ext cx="2514600" cy="838200"/>
          </a:xfrm>
        </p:spPr>
        <p:txBody>
          <a:bodyPr>
            <a:noAutofit/>
          </a:bodyPr>
          <a:lstStyle/>
          <a:p>
            <a:pPr algn="ctr"/>
            <a:r>
              <a:rPr kumimoji="1" lang="id-ID" altLang="ja-JP" sz="2400" b="1" dirty="0" smtClean="0">
                <a:solidFill>
                  <a:schemeClr val="accent6">
                    <a:lumMod val="40000"/>
                    <a:lumOff val="60000"/>
                  </a:schemeClr>
                </a:solidFill>
              </a:rPr>
              <a:t>IKLAN LAYANAN MASYARAKAT</a:t>
            </a:r>
            <a:endParaRPr kumimoji="1" lang="ja-JP" altLang="en-US" sz="2400" b="1" dirty="0">
              <a:solidFill>
                <a:schemeClr val="accent6">
                  <a:lumMod val="40000"/>
                  <a:lumOff val="60000"/>
                </a:schemeClr>
              </a:solidFill>
            </a:endParaRPr>
          </a:p>
        </p:txBody>
      </p:sp>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Tree>
    <p:extLst>
      <p:ext uri="{BB962C8B-B14F-4D97-AF65-F5344CB8AC3E}">
        <p14:creationId xmlns:p14="http://schemas.microsoft.com/office/powerpoint/2010/main" val="2900160666"/>
      </p:ext>
    </p:extLst>
  </p:cSld>
  <p:clrMapOvr>
    <a:masterClrMapping/>
  </p:clrMapOvr>
  <p:transition spd="slow" advTm="7280">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Pembagian Secara Umum</a:t>
            </a:r>
            <a:endParaRPr lang="id-ID" dirty="0"/>
          </a:p>
        </p:txBody>
      </p:sp>
      <p:sp>
        <p:nvSpPr>
          <p:cNvPr id="3" name="Rectangle 3"/>
          <p:cNvSpPr txBox="1">
            <a:spLocks noChangeArrowheads="1"/>
          </p:cNvSpPr>
          <p:nvPr/>
        </p:nvSpPr>
        <p:spPr>
          <a:xfrm>
            <a:off x="762000" y="1524000"/>
            <a:ext cx="7543800" cy="4419600"/>
          </a:xfrm>
          <a:prstGeom prst="rect">
            <a:avLst/>
          </a:prstGeom>
          <a:solidFill>
            <a:schemeClr val="accent3">
              <a:lumMod val="20000"/>
              <a:lumOff val="80000"/>
            </a:schemeClr>
          </a:solidFill>
        </p:spPr>
        <p:txBody>
          <a:bodyPr/>
          <a:lstStyle>
            <a:lvl1pPr marL="342900" indent="-342900" algn="l" defTabSz="914400" rtl="0" eaLnBrk="1" latinLnBrk="0" hangingPunct="1">
              <a:spcBef>
                <a:spcPct val="20000"/>
              </a:spcBef>
              <a:buFont typeface="Arial" pitchFamily="34" charset="0"/>
              <a:buChar char="•"/>
              <a:defRPr sz="2800" kern="1200">
                <a:solidFill>
                  <a:schemeClr val="tx1">
                    <a:lumMod val="75000"/>
                    <a:lumOff val="25000"/>
                  </a:schemeClr>
                </a:solidFill>
                <a:latin typeface="Microsoft New Tai Lue" pitchFamily="34" charset="0"/>
                <a:ea typeface="+mn-ea"/>
                <a:cs typeface="Microsoft New Tai Lue"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75000"/>
                    <a:lumOff val="25000"/>
                  </a:schemeClr>
                </a:solidFill>
                <a:latin typeface="Microsoft New Tai Lue" pitchFamily="34" charset="0"/>
                <a:ea typeface="+mn-ea"/>
                <a:cs typeface="Microsoft New Tai Lue"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icrosoft New Tai Lue" pitchFamily="34" charset="0"/>
                <a:ea typeface="+mn-ea"/>
                <a:cs typeface="Microsoft New Tai Lue"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Microsoft New Tai Lue" pitchFamily="34" charset="0"/>
                <a:ea typeface="+mn-ea"/>
                <a:cs typeface="Microsoft New Tai Lue"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Microsoft New Tai Lue" pitchFamily="34" charset="0"/>
                <a:ea typeface="+mn-ea"/>
                <a:cs typeface="Microsoft New Tai Lue"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pPr>
            <a:r>
              <a:rPr lang="en-US" b="1" dirty="0" smtClean="0">
                <a:cs typeface="Arial" charset="0"/>
              </a:rPr>
              <a:t>1. </a:t>
            </a:r>
            <a:r>
              <a:rPr lang="en-US" b="1" dirty="0" err="1" smtClean="0">
                <a:cs typeface="Arial" charset="0"/>
              </a:rPr>
              <a:t>Iklan</a:t>
            </a:r>
            <a:r>
              <a:rPr lang="en-US" b="1" dirty="0" smtClean="0">
                <a:cs typeface="Arial" charset="0"/>
              </a:rPr>
              <a:t> </a:t>
            </a:r>
            <a:r>
              <a:rPr lang="en-US" b="1" dirty="0" err="1" smtClean="0">
                <a:cs typeface="Arial" charset="0"/>
              </a:rPr>
              <a:t>Tanggung</a:t>
            </a:r>
            <a:r>
              <a:rPr lang="en-US" b="1" dirty="0" smtClean="0">
                <a:cs typeface="Arial" charset="0"/>
              </a:rPr>
              <a:t> </a:t>
            </a:r>
            <a:r>
              <a:rPr lang="en-US" b="1" dirty="0" err="1" smtClean="0">
                <a:cs typeface="Arial" charset="0"/>
              </a:rPr>
              <a:t>Jawab</a:t>
            </a:r>
            <a:r>
              <a:rPr lang="en-US" b="1" dirty="0" smtClean="0">
                <a:cs typeface="Arial" charset="0"/>
              </a:rPr>
              <a:t> </a:t>
            </a:r>
            <a:r>
              <a:rPr lang="en-US" b="1" dirty="0" err="1" smtClean="0">
                <a:cs typeface="Arial" charset="0"/>
              </a:rPr>
              <a:t>Sosial</a:t>
            </a:r>
            <a:endParaRPr lang="en-US" b="1" dirty="0" smtClean="0">
              <a:cs typeface="Arial" charset="0"/>
            </a:endParaRPr>
          </a:p>
          <a:p>
            <a:r>
              <a:rPr lang="en-US" b="1" dirty="0" err="1" smtClean="0">
                <a:cs typeface="Arial" charset="0"/>
              </a:rPr>
              <a:t>Iklan</a:t>
            </a:r>
            <a:r>
              <a:rPr lang="en-US" b="1" dirty="0" smtClean="0">
                <a:cs typeface="Arial" charset="0"/>
              </a:rPr>
              <a:t> </a:t>
            </a:r>
            <a:r>
              <a:rPr lang="en-US" b="1" dirty="0" err="1" smtClean="0">
                <a:cs typeface="Arial" charset="0"/>
              </a:rPr>
              <a:t>Anjuran</a:t>
            </a:r>
            <a:endParaRPr lang="en-US" b="1" dirty="0" smtClean="0">
              <a:cs typeface="Arial" charset="0"/>
            </a:endParaRPr>
          </a:p>
          <a:p>
            <a:pPr>
              <a:buFont typeface="Wingdings" pitchFamily="2" charset="2"/>
              <a:buNone/>
            </a:pPr>
            <a:r>
              <a:rPr lang="en-US" b="1" dirty="0" smtClean="0">
                <a:cs typeface="Arial" charset="0"/>
              </a:rPr>
              <a:t>	</a:t>
            </a:r>
            <a:r>
              <a:rPr lang="en-US" b="1" dirty="0" err="1" smtClean="0">
                <a:cs typeface="Arial" charset="0"/>
              </a:rPr>
              <a:t>Iklan</a:t>
            </a:r>
            <a:r>
              <a:rPr lang="en-US" b="1" dirty="0" smtClean="0">
                <a:cs typeface="Arial" charset="0"/>
              </a:rPr>
              <a:t> yang </a:t>
            </a:r>
            <a:r>
              <a:rPr lang="en-US" b="1" dirty="0" err="1" smtClean="0">
                <a:cs typeface="Arial" charset="0"/>
              </a:rPr>
              <a:t>pesannya</a:t>
            </a:r>
            <a:r>
              <a:rPr lang="en-US" b="1" dirty="0" smtClean="0">
                <a:cs typeface="Arial" charset="0"/>
              </a:rPr>
              <a:t> </a:t>
            </a:r>
            <a:r>
              <a:rPr lang="en-US" b="1" dirty="0" err="1" smtClean="0">
                <a:solidFill>
                  <a:srgbClr val="FF0000"/>
                </a:solidFill>
                <a:cs typeface="Arial" charset="0"/>
              </a:rPr>
              <a:t>menganjurkan</a:t>
            </a:r>
            <a:r>
              <a:rPr lang="en-US" b="1" dirty="0" smtClean="0">
                <a:cs typeface="Arial" charset="0"/>
              </a:rPr>
              <a:t> </a:t>
            </a:r>
            <a:r>
              <a:rPr lang="en-US" b="1" dirty="0" err="1" smtClean="0">
                <a:cs typeface="Arial" charset="0"/>
              </a:rPr>
              <a:t>secara</a:t>
            </a:r>
            <a:r>
              <a:rPr lang="en-US" b="1" dirty="0" smtClean="0">
                <a:cs typeface="Arial" charset="0"/>
              </a:rPr>
              <a:t> </a:t>
            </a:r>
            <a:r>
              <a:rPr lang="en-US" b="1" dirty="0" err="1" smtClean="0">
                <a:cs typeface="Arial" charset="0"/>
              </a:rPr>
              <a:t>tegas</a:t>
            </a:r>
            <a:r>
              <a:rPr lang="en-US" b="1" dirty="0" smtClean="0">
                <a:cs typeface="Arial" charset="0"/>
              </a:rPr>
              <a:t> </a:t>
            </a:r>
            <a:r>
              <a:rPr lang="en-US" b="1" dirty="0" err="1" smtClean="0">
                <a:cs typeface="Arial" charset="0"/>
              </a:rPr>
              <a:t>kepada</a:t>
            </a:r>
            <a:r>
              <a:rPr lang="en-US" b="1" dirty="0" smtClean="0">
                <a:cs typeface="Arial" charset="0"/>
              </a:rPr>
              <a:t> </a:t>
            </a:r>
            <a:r>
              <a:rPr lang="en-US" b="1" dirty="0" err="1" smtClean="0">
                <a:cs typeface="Arial" charset="0"/>
              </a:rPr>
              <a:t>masyarakat</a:t>
            </a:r>
            <a:r>
              <a:rPr lang="en-US" b="1" dirty="0" smtClean="0">
                <a:cs typeface="Arial" charset="0"/>
              </a:rPr>
              <a:t> </a:t>
            </a:r>
            <a:r>
              <a:rPr lang="en-US" b="1" dirty="0" err="1" smtClean="0">
                <a:cs typeface="Arial" charset="0"/>
              </a:rPr>
              <a:t>tentang</a:t>
            </a:r>
            <a:r>
              <a:rPr lang="en-US" b="1" dirty="0" smtClean="0">
                <a:cs typeface="Arial" charset="0"/>
              </a:rPr>
              <a:t> </a:t>
            </a:r>
            <a:r>
              <a:rPr lang="en-US" b="1" dirty="0" err="1" smtClean="0">
                <a:cs typeface="Arial" charset="0"/>
              </a:rPr>
              <a:t>suatu</a:t>
            </a:r>
            <a:r>
              <a:rPr lang="en-US" b="1" dirty="0" smtClean="0">
                <a:cs typeface="Arial" charset="0"/>
              </a:rPr>
              <a:t> </a:t>
            </a:r>
            <a:r>
              <a:rPr lang="en-US" b="1" dirty="0" err="1" smtClean="0">
                <a:cs typeface="Arial" charset="0"/>
              </a:rPr>
              <a:t>tindakan</a:t>
            </a:r>
            <a:r>
              <a:rPr lang="en-US" b="1" dirty="0" smtClean="0">
                <a:cs typeface="Arial" charset="0"/>
              </a:rPr>
              <a:t>.</a:t>
            </a:r>
          </a:p>
          <a:p>
            <a:r>
              <a:rPr lang="en-US" b="1" dirty="0" err="1" smtClean="0">
                <a:cs typeface="Arial" charset="0"/>
              </a:rPr>
              <a:t>Iklan</a:t>
            </a:r>
            <a:r>
              <a:rPr lang="en-US" b="1" dirty="0" smtClean="0">
                <a:cs typeface="Arial" charset="0"/>
              </a:rPr>
              <a:t> </a:t>
            </a:r>
            <a:r>
              <a:rPr lang="en-US" b="1" dirty="0" err="1" smtClean="0">
                <a:cs typeface="Arial" charset="0"/>
              </a:rPr>
              <a:t>Penggambaran</a:t>
            </a:r>
            <a:r>
              <a:rPr lang="en-US" b="1" dirty="0" smtClean="0">
                <a:cs typeface="Arial" charset="0"/>
              </a:rPr>
              <a:t> </a:t>
            </a:r>
            <a:r>
              <a:rPr lang="en-US" b="1" dirty="0" err="1" smtClean="0">
                <a:cs typeface="Arial" charset="0"/>
              </a:rPr>
              <a:t>Sosial</a:t>
            </a:r>
            <a:endParaRPr lang="en-US" b="1" dirty="0" smtClean="0">
              <a:cs typeface="Arial" charset="0"/>
            </a:endParaRPr>
          </a:p>
          <a:p>
            <a:pPr>
              <a:buFont typeface="Wingdings" pitchFamily="2" charset="2"/>
              <a:buNone/>
            </a:pPr>
            <a:r>
              <a:rPr lang="en-US" b="1" dirty="0" smtClean="0">
                <a:cs typeface="Arial" charset="0"/>
              </a:rPr>
              <a:t>	</a:t>
            </a:r>
            <a:r>
              <a:rPr lang="en-US" b="1" dirty="0" err="1" smtClean="0">
                <a:cs typeface="Arial" charset="0"/>
              </a:rPr>
              <a:t>Iklan</a:t>
            </a:r>
            <a:r>
              <a:rPr lang="en-US" b="1" dirty="0" smtClean="0">
                <a:cs typeface="Arial" charset="0"/>
              </a:rPr>
              <a:t> yang </a:t>
            </a:r>
            <a:r>
              <a:rPr lang="en-US" b="1" dirty="0" err="1" smtClean="0">
                <a:cs typeface="Arial" charset="0"/>
              </a:rPr>
              <a:t>pesannya</a:t>
            </a:r>
            <a:r>
              <a:rPr lang="en-US" b="1" dirty="0" smtClean="0">
                <a:cs typeface="Arial" charset="0"/>
              </a:rPr>
              <a:t> </a:t>
            </a:r>
            <a:r>
              <a:rPr lang="en-US" b="1" dirty="0" err="1" smtClean="0">
                <a:cs typeface="Arial" charset="0"/>
              </a:rPr>
              <a:t>memberikan</a:t>
            </a:r>
            <a:r>
              <a:rPr lang="en-US" b="1" dirty="0" smtClean="0">
                <a:cs typeface="Arial" charset="0"/>
              </a:rPr>
              <a:t> </a:t>
            </a:r>
            <a:r>
              <a:rPr lang="en-US" b="1" dirty="0" err="1" smtClean="0">
                <a:cs typeface="Arial" charset="0"/>
              </a:rPr>
              <a:t>sebuah</a:t>
            </a:r>
            <a:r>
              <a:rPr lang="en-US" b="1" dirty="0" smtClean="0">
                <a:cs typeface="Arial" charset="0"/>
              </a:rPr>
              <a:t> </a:t>
            </a:r>
            <a:r>
              <a:rPr lang="en-US" b="1" dirty="0" err="1" smtClean="0">
                <a:solidFill>
                  <a:srgbClr val="FF0000"/>
                </a:solidFill>
                <a:cs typeface="Arial" charset="0"/>
              </a:rPr>
              <a:t>gambaran</a:t>
            </a:r>
            <a:r>
              <a:rPr lang="en-US" b="1" dirty="0" smtClean="0">
                <a:solidFill>
                  <a:srgbClr val="FF0000"/>
                </a:solidFill>
                <a:cs typeface="Arial" charset="0"/>
              </a:rPr>
              <a:t> </a:t>
            </a:r>
            <a:r>
              <a:rPr lang="en-US" b="1" dirty="0" err="1" smtClean="0">
                <a:solidFill>
                  <a:srgbClr val="FF0000"/>
                </a:solidFill>
                <a:cs typeface="Arial" charset="0"/>
              </a:rPr>
              <a:t>tentang</a:t>
            </a:r>
            <a:r>
              <a:rPr lang="en-US" b="1" dirty="0" smtClean="0">
                <a:solidFill>
                  <a:srgbClr val="FF0000"/>
                </a:solidFill>
                <a:cs typeface="Arial" charset="0"/>
              </a:rPr>
              <a:t> </a:t>
            </a:r>
            <a:r>
              <a:rPr lang="en-US" b="1" dirty="0" err="1" smtClean="0">
                <a:solidFill>
                  <a:srgbClr val="FF0000"/>
                </a:solidFill>
                <a:cs typeface="Arial" charset="0"/>
              </a:rPr>
              <a:t>suatu</a:t>
            </a:r>
            <a:r>
              <a:rPr lang="en-US" b="1" dirty="0" smtClean="0">
                <a:solidFill>
                  <a:srgbClr val="FF0000"/>
                </a:solidFill>
                <a:cs typeface="Arial" charset="0"/>
              </a:rPr>
              <a:t> </a:t>
            </a:r>
            <a:r>
              <a:rPr lang="en-US" b="1" dirty="0" err="1" smtClean="0">
                <a:solidFill>
                  <a:srgbClr val="FF0000"/>
                </a:solidFill>
                <a:cs typeface="Arial" charset="0"/>
              </a:rPr>
              <a:t>peristiwa</a:t>
            </a:r>
            <a:r>
              <a:rPr lang="en-US" b="1" dirty="0" smtClean="0">
                <a:solidFill>
                  <a:srgbClr val="FF0000"/>
                </a:solidFill>
                <a:cs typeface="Arial" charset="0"/>
              </a:rPr>
              <a:t> </a:t>
            </a:r>
            <a:r>
              <a:rPr lang="en-US" b="1" dirty="0" smtClean="0">
                <a:cs typeface="Arial" charset="0"/>
              </a:rPr>
              <a:t>yang </a:t>
            </a:r>
            <a:r>
              <a:rPr lang="en-US" b="1" dirty="0" err="1" smtClean="0">
                <a:cs typeface="Arial" charset="0"/>
              </a:rPr>
              <a:t>berakibat</a:t>
            </a:r>
            <a:r>
              <a:rPr lang="en-US" b="1" dirty="0" smtClean="0">
                <a:cs typeface="Arial" charset="0"/>
              </a:rPr>
              <a:t> </a:t>
            </a:r>
            <a:r>
              <a:rPr lang="en-US" b="1" dirty="0" err="1" smtClean="0">
                <a:cs typeface="Arial" charset="0"/>
              </a:rPr>
              <a:t>pada</a:t>
            </a:r>
            <a:r>
              <a:rPr lang="en-US" b="1" dirty="0" smtClean="0">
                <a:cs typeface="Arial" charset="0"/>
              </a:rPr>
              <a:t> </a:t>
            </a:r>
            <a:r>
              <a:rPr lang="en-US" b="1" dirty="0" err="1" smtClean="0">
                <a:cs typeface="Arial" charset="0"/>
              </a:rPr>
              <a:t>suatu</a:t>
            </a:r>
            <a:r>
              <a:rPr lang="en-US" b="1" dirty="0" smtClean="0">
                <a:cs typeface="Arial" charset="0"/>
              </a:rPr>
              <a:t> </a:t>
            </a:r>
            <a:r>
              <a:rPr lang="en-US" b="1" dirty="0" err="1" smtClean="0">
                <a:cs typeface="Arial" charset="0"/>
              </a:rPr>
              <a:t>keadaan</a:t>
            </a:r>
            <a:r>
              <a:rPr lang="en-US" b="1" dirty="0" smtClean="0">
                <a:cs typeface="Arial" charset="0"/>
              </a:rPr>
              <a:t> </a:t>
            </a:r>
            <a:r>
              <a:rPr lang="en-US" b="1" dirty="0" err="1" smtClean="0">
                <a:cs typeface="Arial" charset="0"/>
              </a:rPr>
              <a:t>tertentu</a:t>
            </a:r>
            <a:r>
              <a:rPr lang="en-US" b="1" dirty="0" smtClean="0">
                <a:cs typeface="Arial" charset="0"/>
              </a:rPr>
              <a:t>.</a:t>
            </a:r>
          </a:p>
        </p:txBody>
      </p:sp>
    </p:spTree>
    <p:extLst>
      <p:ext uri="{BB962C8B-B14F-4D97-AF65-F5344CB8AC3E}">
        <p14:creationId xmlns:p14="http://schemas.microsoft.com/office/powerpoint/2010/main" val="287452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Pembagian Secara Umum (2)</a:t>
            </a:r>
            <a:endParaRPr lang="id-ID" dirty="0"/>
          </a:p>
        </p:txBody>
      </p:sp>
      <p:sp>
        <p:nvSpPr>
          <p:cNvPr id="4" name="Rectangle 3"/>
          <p:cNvSpPr txBox="1">
            <a:spLocks noChangeArrowheads="1"/>
          </p:cNvSpPr>
          <p:nvPr/>
        </p:nvSpPr>
        <p:spPr>
          <a:xfrm>
            <a:off x="457200" y="1371600"/>
            <a:ext cx="8229600" cy="5059363"/>
          </a:xfrm>
          <a:prstGeom prst="rect">
            <a:avLst/>
          </a:prstGeom>
          <a:solidFill>
            <a:schemeClr val="accent3">
              <a:lumMod val="20000"/>
              <a:lumOff val="80000"/>
            </a:schemeClr>
          </a:solidFill>
        </p:spPr>
        <p:txBody>
          <a:bodyPr anchor="t"/>
          <a:lstStyle>
            <a:lvl1pPr marL="342900" indent="-342900" algn="l" defTabSz="914400" rtl="0" eaLnBrk="1" latinLnBrk="0" hangingPunct="1">
              <a:spcBef>
                <a:spcPct val="20000"/>
              </a:spcBef>
              <a:buFont typeface="Arial" pitchFamily="34" charset="0"/>
              <a:buChar char="•"/>
              <a:defRPr sz="2800" kern="1200">
                <a:solidFill>
                  <a:schemeClr val="tx1">
                    <a:lumMod val="75000"/>
                    <a:lumOff val="25000"/>
                  </a:schemeClr>
                </a:solidFill>
                <a:latin typeface="Microsoft New Tai Lue" pitchFamily="34" charset="0"/>
                <a:ea typeface="+mn-ea"/>
                <a:cs typeface="Microsoft New Tai Lue"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75000"/>
                    <a:lumOff val="25000"/>
                  </a:schemeClr>
                </a:solidFill>
                <a:latin typeface="Microsoft New Tai Lue" pitchFamily="34" charset="0"/>
                <a:ea typeface="+mn-ea"/>
                <a:cs typeface="Microsoft New Tai Lue"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icrosoft New Tai Lue" pitchFamily="34" charset="0"/>
                <a:ea typeface="+mn-ea"/>
                <a:cs typeface="Microsoft New Tai Lue"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Microsoft New Tai Lue" pitchFamily="34" charset="0"/>
                <a:ea typeface="+mn-ea"/>
                <a:cs typeface="Microsoft New Tai Lue"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Microsoft New Tai Lue" pitchFamily="34" charset="0"/>
                <a:ea typeface="+mn-ea"/>
                <a:cs typeface="Microsoft New Tai Lue"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pPr>
            <a:r>
              <a:rPr lang="en-US" b="1" dirty="0" smtClean="0"/>
              <a:t>2</a:t>
            </a:r>
            <a:r>
              <a:rPr lang="en-US" b="1" dirty="0" smtClean="0">
                <a:cs typeface="Arial" charset="0"/>
              </a:rPr>
              <a:t>. </a:t>
            </a:r>
            <a:r>
              <a:rPr lang="en-US" b="1" dirty="0" err="1" smtClean="0">
                <a:cs typeface="Arial" charset="0"/>
              </a:rPr>
              <a:t>Iklan</a:t>
            </a:r>
            <a:r>
              <a:rPr lang="en-US" b="1" dirty="0" smtClean="0">
                <a:cs typeface="Arial" charset="0"/>
              </a:rPr>
              <a:t> </a:t>
            </a:r>
            <a:r>
              <a:rPr lang="en-US" b="1" dirty="0" err="1" smtClean="0">
                <a:cs typeface="Arial" charset="0"/>
              </a:rPr>
              <a:t>Bantahan</a:t>
            </a:r>
            <a:endParaRPr lang="en-US" b="1" dirty="0" smtClean="0">
              <a:cs typeface="Arial" charset="0"/>
            </a:endParaRPr>
          </a:p>
          <a:p>
            <a:pPr>
              <a:buFont typeface="Wingdings" pitchFamily="2" charset="2"/>
              <a:buNone/>
            </a:pPr>
            <a:r>
              <a:rPr lang="en-US" b="1" dirty="0" smtClean="0">
                <a:cs typeface="Arial" charset="0"/>
              </a:rPr>
              <a:t>	</a:t>
            </a:r>
            <a:r>
              <a:rPr lang="en-US" b="1" dirty="0" err="1" smtClean="0">
                <a:cs typeface="Arial" charset="0"/>
              </a:rPr>
              <a:t>Iklan</a:t>
            </a:r>
            <a:r>
              <a:rPr lang="en-US" b="1" dirty="0" smtClean="0">
                <a:cs typeface="Arial" charset="0"/>
              </a:rPr>
              <a:t> </a:t>
            </a:r>
            <a:r>
              <a:rPr lang="en-US" b="1" dirty="0" err="1" smtClean="0">
                <a:cs typeface="Arial" charset="0"/>
              </a:rPr>
              <a:t>untuk</a:t>
            </a:r>
            <a:r>
              <a:rPr lang="en-US" b="1" dirty="0" smtClean="0">
                <a:cs typeface="Arial" charset="0"/>
              </a:rPr>
              <a:t> </a:t>
            </a:r>
            <a:r>
              <a:rPr lang="en-US" b="1" dirty="0" err="1" smtClean="0">
                <a:solidFill>
                  <a:srgbClr val="FF0000"/>
                </a:solidFill>
                <a:cs typeface="Arial" charset="0"/>
              </a:rPr>
              <a:t>membantah</a:t>
            </a:r>
            <a:r>
              <a:rPr lang="en-US" b="1" dirty="0" smtClean="0">
                <a:solidFill>
                  <a:srgbClr val="FF0000"/>
                </a:solidFill>
                <a:cs typeface="Arial" charset="0"/>
              </a:rPr>
              <a:t> </a:t>
            </a:r>
            <a:r>
              <a:rPr lang="en-US" b="1" dirty="0" err="1" smtClean="0">
                <a:solidFill>
                  <a:srgbClr val="FF0000"/>
                </a:solidFill>
                <a:cs typeface="Arial" charset="0"/>
              </a:rPr>
              <a:t>dan</a:t>
            </a:r>
            <a:r>
              <a:rPr lang="en-US" b="1" dirty="0" smtClean="0">
                <a:solidFill>
                  <a:srgbClr val="FF0000"/>
                </a:solidFill>
                <a:cs typeface="Arial" charset="0"/>
              </a:rPr>
              <a:t> </a:t>
            </a:r>
            <a:r>
              <a:rPr lang="en-US" b="1" dirty="0" err="1" smtClean="0">
                <a:solidFill>
                  <a:srgbClr val="FF0000"/>
                </a:solidFill>
                <a:cs typeface="Arial" charset="0"/>
              </a:rPr>
              <a:t>memperbaiki</a:t>
            </a:r>
            <a:r>
              <a:rPr lang="en-US" b="1" dirty="0" smtClean="0">
                <a:solidFill>
                  <a:srgbClr val="FF0000"/>
                </a:solidFill>
                <a:cs typeface="Arial" charset="0"/>
              </a:rPr>
              <a:t> </a:t>
            </a:r>
            <a:r>
              <a:rPr lang="en-US" b="1" dirty="0" err="1" smtClean="0">
                <a:solidFill>
                  <a:srgbClr val="FF0000"/>
                </a:solidFill>
                <a:cs typeface="Arial" charset="0"/>
              </a:rPr>
              <a:t>citra</a:t>
            </a:r>
            <a:r>
              <a:rPr lang="en-US" b="1" dirty="0" smtClean="0">
                <a:solidFill>
                  <a:srgbClr val="FF0000"/>
                </a:solidFill>
                <a:cs typeface="Arial" charset="0"/>
              </a:rPr>
              <a:t> </a:t>
            </a:r>
            <a:r>
              <a:rPr lang="en-US" b="1" dirty="0" err="1" smtClean="0">
                <a:solidFill>
                  <a:srgbClr val="FF0000"/>
                </a:solidFill>
                <a:cs typeface="Arial" charset="0"/>
              </a:rPr>
              <a:t>suatu</a:t>
            </a:r>
            <a:r>
              <a:rPr lang="en-US" b="1" dirty="0" smtClean="0">
                <a:solidFill>
                  <a:srgbClr val="FF0000"/>
                </a:solidFill>
                <a:cs typeface="Arial" charset="0"/>
              </a:rPr>
              <a:t> </a:t>
            </a:r>
            <a:r>
              <a:rPr lang="en-US" b="1" dirty="0" err="1" smtClean="0">
                <a:solidFill>
                  <a:srgbClr val="FF0000"/>
                </a:solidFill>
                <a:cs typeface="Arial" charset="0"/>
              </a:rPr>
              <a:t>produk</a:t>
            </a:r>
            <a:r>
              <a:rPr lang="en-US" b="1" dirty="0" smtClean="0">
                <a:solidFill>
                  <a:srgbClr val="FF0000"/>
                </a:solidFill>
                <a:cs typeface="Arial" charset="0"/>
              </a:rPr>
              <a:t> </a:t>
            </a:r>
            <a:r>
              <a:rPr lang="en-US" b="1" dirty="0" smtClean="0">
                <a:cs typeface="Arial" charset="0"/>
              </a:rPr>
              <a:t>yang </a:t>
            </a:r>
            <a:r>
              <a:rPr lang="en-US" b="1" dirty="0" err="1" smtClean="0">
                <a:cs typeface="Arial" charset="0"/>
              </a:rPr>
              <a:t>namanya</a:t>
            </a:r>
            <a:r>
              <a:rPr lang="en-US" b="1" dirty="0" smtClean="0">
                <a:cs typeface="Arial" charset="0"/>
              </a:rPr>
              <a:t> </a:t>
            </a:r>
            <a:r>
              <a:rPr lang="en-US" b="1" dirty="0" err="1" smtClean="0">
                <a:cs typeface="Arial" charset="0"/>
              </a:rPr>
              <a:t>tercemar</a:t>
            </a:r>
            <a:r>
              <a:rPr lang="en-US" b="1" dirty="0" smtClean="0">
                <a:cs typeface="Arial" charset="0"/>
              </a:rPr>
              <a:t> di </a:t>
            </a:r>
            <a:r>
              <a:rPr lang="en-US" b="1" dirty="0" err="1" smtClean="0">
                <a:cs typeface="Arial" charset="0"/>
              </a:rPr>
              <a:t>masyarakat</a:t>
            </a:r>
            <a:r>
              <a:rPr lang="en-US" b="1" dirty="0" smtClean="0">
                <a:cs typeface="Arial" charset="0"/>
              </a:rPr>
              <a:t> </a:t>
            </a:r>
            <a:r>
              <a:rPr lang="en-US" b="1" dirty="0" err="1" smtClean="0">
                <a:cs typeface="Arial" charset="0"/>
              </a:rPr>
              <a:t>akibat</a:t>
            </a:r>
            <a:r>
              <a:rPr lang="en-US" b="1" dirty="0" smtClean="0">
                <a:cs typeface="Arial" charset="0"/>
              </a:rPr>
              <a:t> </a:t>
            </a:r>
            <a:r>
              <a:rPr lang="en-US" b="1" dirty="0" err="1" smtClean="0">
                <a:cs typeface="Arial" charset="0"/>
              </a:rPr>
              <a:t>informasi</a:t>
            </a:r>
            <a:r>
              <a:rPr lang="en-US" b="1" dirty="0" smtClean="0">
                <a:cs typeface="Arial" charset="0"/>
              </a:rPr>
              <a:t> yang </a:t>
            </a:r>
            <a:r>
              <a:rPr lang="en-US" b="1" dirty="0" err="1" smtClean="0">
                <a:cs typeface="Arial" charset="0"/>
              </a:rPr>
              <a:t>salah</a:t>
            </a:r>
            <a:endParaRPr lang="en-US" b="1" dirty="0" smtClean="0">
              <a:cs typeface="Arial" charset="0"/>
            </a:endParaRPr>
          </a:p>
          <a:p>
            <a:pPr>
              <a:buFont typeface="Wingdings" pitchFamily="2" charset="2"/>
              <a:buNone/>
            </a:pPr>
            <a:r>
              <a:rPr lang="en-US" b="1" dirty="0" smtClean="0">
                <a:cs typeface="Arial" charset="0"/>
              </a:rPr>
              <a:t>3.</a:t>
            </a:r>
            <a:r>
              <a:rPr lang="id-ID" b="1" dirty="0" smtClean="0">
                <a:cs typeface="Arial" charset="0"/>
              </a:rPr>
              <a:t> </a:t>
            </a:r>
            <a:r>
              <a:rPr lang="en-US" b="1" dirty="0" err="1" smtClean="0">
                <a:cs typeface="Arial" charset="0"/>
              </a:rPr>
              <a:t>Iklan</a:t>
            </a:r>
            <a:r>
              <a:rPr lang="en-US" b="1" dirty="0" smtClean="0">
                <a:cs typeface="Arial" charset="0"/>
              </a:rPr>
              <a:t> </a:t>
            </a:r>
            <a:r>
              <a:rPr lang="en-US" b="1" dirty="0" err="1" smtClean="0">
                <a:cs typeface="Arial" charset="0"/>
              </a:rPr>
              <a:t>Pembelaan</a:t>
            </a:r>
            <a:endParaRPr lang="en-US" b="1" dirty="0" smtClean="0">
              <a:cs typeface="Arial" charset="0"/>
            </a:endParaRPr>
          </a:p>
          <a:p>
            <a:pPr>
              <a:buFont typeface="Wingdings" pitchFamily="2" charset="2"/>
              <a:buNone/>
            </a:pPr>
            <a:r>
              <a:rPr lang="en-US" b="1" dirty="0" smtClean="0">
                <a:cs typeface="Arial" charset="0"/>
              </a:rPr>
              <a:t>	</a:t>
            </a:r>
            <a:r>
              <a:rPr lang="en-US" b="1" dirty="0" err="1" smtClean="0">
                <a:cs typeface="Arial" charset="0"/>
              </a:rPr>
              <a:t>Iklan</a:t>
            </a:r>
            <a:r>
              <a:rPr lang="en-US" b="1" dirty="0" smtClean="0">
                <a:cs typeface="Arial" charset="0"/>
              </a:rPr>
              <a:t> </a:t>
            </a:r>
            <a:r>
              <a:rPr lang="en-US" b="1" dirty="0" err="1" smtClean="0">
                <a:cs typeface="Arial" charset="0"/>
              </a:rPr>
              <a:t>untuk</a:t>
            </a:r>
            <a:r>
              <a:rPr lang="en-US" b="1" dirty="0" smtClean="0">
                <a:cs typeface="Arial" charset="0"/>
              </a:rPr>
              <a:t> </a:t>
            </a:r>
            <a:r>
              <a:rPr lang="en-US" b="1" dirty="0" err="1" smtClean="0">
                <a:solidFill>
                  <a:srgbClr val="FF0000"/>
                </a:solidFill>
                <a:cs typeface="Arial" charset="0"/>
              </a:rPr>
              <a:t>membela</a:t>
            </a:r>
            <a:r>
              <a:rPr lang="en-US" b="1" dirty="0" smtClean="0">
                <a:solidFill>
                  <a:srgbClr val="FF0000"/>
                </a:solidFill>
                <a:cs typeface="Arial" charset="0"/>
              </a:rPr>
              <a:t> </a:t>
            </a:r>
            <a:r>
              <a:rPr lang="en-US" b="1" dirty="0" err="1" smtClean="0">
                <a:solidFill>
                  <a:srgbClr val="FF0000"/>
                </a:solidFill>
                <a:cs typeface="Arial" charset="0"/>
              </a:rPr>
              <a:t>keberadaan</a:t>
            </a:r>
            <a:r>
              <a:rPr lang="en-US" b="1" dirty="0" smtClean="0">
                <a:solidFill>
                  <a:srgbClr val="FF0000"/>
                </a:solidFill>
                <a:cs typeface="Arial" charset="0"/>
              </a:rPr>
              <a:t> </a:t>
            </a:r>
            <a:r>
              <a:rPr lang="en-US" b="1" dirty="0" err="1" smtClean="0">
                <a:solidFill>
                  <a:srgbClr val="FF0000"/>
                </a:solidFill>
                <a:cs typeface="Arial" charset="0"/>
              </a:rPr>
              <a:t>produk</a:t>
            </a:r>
            <a:r>
              <a:rPr lang="en-US" b="1" dirty="0" smtClean="0">
                <a:solidFill>
                  <a:srgbClr val="FF0000"/>
                </a:solidFill>
                <a:cs typeface="Arial" charset="0"/>
              </a:rPr>
              <a:t> </a:t>
            </a:r>
            <a:r>
              <a:rPr lang="en-US" b="1" dirty="0" err="1" smtClean="0">
                <a:cs typeface="Arial" charset="0"/>
              </a:rPr>
              <a:t>dari</a:t>
            </a:r>
            <a:r>
              <a:rPr lang="en-US" b="1" dirty="0" smtClean="0">
                <a:cs typeface="Arial" charset="0"/>
              </a:rPr>
              <a:t> </a:t>
            </a:r>
            <a:r>
              <a:rPr lang="en-US" b="1" dirty="0" err="1" smtClean="0">
                <a:cs typeface="Arial" charset="0"/>
              </a:rPr>
              <a:t>pengajuan</a:t>
            </a:r>
            <a:r>
              <a:rPr lang="en-US" b="1" dirty="0" smtClean="0">
                <a:cs typeface="Arial" charset="0"/>
              </a:rPr>
              <a:t> </a:t>
            </a:r>
            <a:r>
              <a:rPr lang="en-US" b="1" dirty="0" err="1" smtClean="0">
                <a:cs typeface="Arial" charset="0"/>
              </a:rPr>
              <a:t>atau</a:t>
            </a:r>
            <a:r>
              <a:rPr lang="en-US" b="1" dirty="0" smtClean="0">
                <a:cs typeface="Arial" charset="0"/>
              </a:rPr>
              <a:t> </a:t>
            </a:r>
            <a:r>
              <a:rPr lang="en-US" b="1" dirty="0" err="1" smtClean="0">
                <a:cs typeface="Arial" charset="0"/>
              </a:rPr>
              <a:t>klaim</a:t>
            </a:r>
            <a:r>
              <a:rPr lang="en-US" b="1" dirty="0" smtClean="0">
                <a:cs typeface="Arial" charset="0"/>
              </a:rPr>
              <a:t> </a:t>
            </a:r>
            <a:r>
              <a:rPr lang="en-US" b="1" dirty="0" err="1" smtClean="0">
                <a:cs typeface="Arial" charset="0"/>
              </a:rPr>
              <a:t>pihak</a:t>
            </a:r>
            <a:r>
              <a:rPr lang="en-US" b="1" dirty="0" smtClean="0">
                <a:cs typeface="Arial" charset="0"/>
              </a:rPr>
              <a:t> lain, </a:t>
            </a:r>
            <a:r>
              <a:rPr lang="en-US" b="1" dirty="0" err="1" smtClean="0">
                <a:cs typeface="Arial" charset="0"/>
              </a:rPr>
              <a:t>contoh</a:t>
            </a:r>
            <a:r>
              <a:rPr lang="en-US" b="1" dirty="0" smtClean="0">
                <a:cs typeface="Arial" charset="0"/>
              </a:rPr>
              <a:t> : </a:t>
            </a:r>
            <a:r>
              <a:rPr lang="en-US" b="1" dirty="0" err="1" smtClean="0">
                <a:cs typeface="Arial" charset="0"/>
              </a:rPr>
              <a:t>hak</a:t>
            </a:r>
            <a:r>
              <a:rPr lang="en-US" b="1" dirty="0" smtClean="0">
                <a:cs typeface="Arial" charset="0"/>
              </a:rPr>
              <a:t> paten</a:t>
            </a:r>
          </a:p>
        </p:txBody>
      </p:sp>
    </p:spTree>
    <p:extLst>
      <p:ext uri="{BB962C8B-B14F-4D97-AF65-F5344CB8AC3E}">
        <p14:creationId xmlns:p14="http://schemas.microsoft.com/office/powerpoint/2010/main" val="113370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Pembagian Secara Umum (3)</a:t>
            </a:r>
            <a:endParaRPr lang="id-ID" dirty="0"/>
          </a:p>
        </p:txBody>
      </p:sp>
      <p:sp>
        <p:nvSpPr>
          <p:cNvPr id="5" name="Rectangle 3"/>
          <p:cNvSpPr txBox="1">
            <a:spLocks noChangeArrowheads="1"/>
          </p:cNvSpPr>
          <p:nvPr/>
        </p:nvSpPr>
        <p:spPr>
          <a:xfrm>
            <a:off x="457200" y="1371600"/>
            <a:ext cx="8229600" cy="5211763"/>
          </a:xfrm>
          <a:prstGeom prst="rect">
            <a:avLst/>
          </a:prstGeom>
          <a:solidFill>
            <a:schemeClr val="accent3">
              <a:lumMod val="20000"/>
              <a:lumOff val="80000"/>
            </a:schemeClr>
          </a:solidFill>
        </p:spPr>
        <p:txBody>
          <a:bodyPr/>
          <a:lstStyle>
            <a:lvl1pPr marL="342900" indent="-342900" algn="l" defTabSz="914400" rtl="0" eaLnBrk="1" latinLnBrk="0" hangingPunct="1">
              <a:spcBef>
                <a:spcPct val="20000"/>
              </a:spcBef>
              <a:buFont typeface="Arial" pitchFamily="34" charset="0"/>
              <a:buChar char="•"/>
              <a:defRPr sz="2800" kern="1200">
                <a:solidFill>
                  <a:schemeClr val="tx1">
                    <a:lumMod val="75000"/>
                    <a:lumOff val="25000"/>
                  </a:schemeClr>
                </a:solidFill>
                <a:latin typeface="Microsoft New Tai Lue" pitchFamily="34" charset="0"/>
                <a:ea typeface="+mn-ea"/>
                <a:cs typeface="Microsoft New Tai Lue"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75000"/>
                    <a:lumOff val="25000"/>
                  </a:schemeClr>
                </a:solidFill>
                <a:latin typeface="Microsoft New Tai Lue" pitchFamily="34" charset="0"/>
                <a:ea typeface="+mn-ea"/>
                <a:cs typeface="Microsoft New Tai Lue"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icrosoft New Tai Lue" pitchFamily="34" charset="0"/>
                <a:ea typeface="+mn-ea"/>
                <a:cs typeface="Microsoft New Tai Lue"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Microsoft New Tai Lue" pitchFamily="34" charset="0"/>
                <a:ea typeface="+mn-ea"/>
                <a:cs typeface="Microsoft New Tai Lue"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Microsoft New Tai Lue" pitchFamily="34" charset="0"/>
                <a:ea typeface="+mn-ea"/>
                <a:cs typeface="Microsoft New Tai Lue"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Wingdings" pitchFamily="2" charset="2"/>
              <a:buNone/>
            </a:pPr>
            <a:r>
              <a:rPr lang="id-ID" sz="3200" b="1" dirty="0" smtClean="0"/>
              <a:t>4</a:t>
            </a:r>
            <a:r>
              <a:rPr lang="en-US" dirty="0" smtClean="0"/>
              <a:t>. </a:t>
            </a:r>
            <a:r>
              <a:rPr lang="en-US" sz="3200" b="1" dirty="0" err="1" smtClean="0">
                <a:cs typeface="Arial" charset="0"/>
              </a:rPr>
              <a:t>Iklan</a:t>
            </a:r>
            <a:r>
              <a:rPr lang="en-US" sz="3200" b="1" dirty="0" smtClean="0">
                <a:cs typeface="Arial" charset="0"/>
              </a:rPr>
              <a:t> </a:t>
            </a:r>
            <a:r>
              <a:rPr lang="en-US" sz="3200" b="1" dirty="0" err="1" smtClean="0">
                <a:cs typeface="Arial" charset="0"/>
              </a:rPr>
              <a:t>Perbaikan</a:t>
            </a:r>
            <a:endParaRPr lang="en-US" sz="3200" b="1" dirty="0" smtClean="0">
              <a:cs typeface="Arial" charset="0"/>
            </a:endParaRPr>
          </a:p>
          <a:p>
            <a:pPr>
              <a:lnSpc>
                <a:spcPct val="90000"/>
              </a:lnSpc>
              <a:buFont typeface="Wingdings" pitchFamily="2" charset="2"/>
              <a:buNone/>
            </a:pPr>
            <a:r>
              <a:rPr lang="en-US" sz="3200" b="1" dirty="0" smtClean="0">
                <a:cs typeface="Arial" charset="0"/>
              </a:rPr>
              <a:t>	</a:t>
            </a:r>
            <a:r>
              <a:rPr lang="en-US" sz="3200" b="1" dirty="0" err="1" smtClean="0">
                <a:cs typeface="Arial" charset="0"/>
              </a:rPr>
              <a:t>Iklan</a:t>
            </a:r>
            <a:r>
              <a:rPr lang="en-US" sz="3200" b="1" dirty="0" smtClean="0">
                <a:cs typeface="Arial" charset="0"/>
              </a:rPr>
              <a:t> yang </a:t>
            </a:r>
            <a:r>
              <a:rPr lang="en-US" sz="3200" b="1" dirty="0" err="1" smtClean="0">
                <a:solidFill>
                  <a:srgbClr val="FF0000"/>
                </a:solidFill>
                <a:cs typeface="Arial" charset="0"/>
              </a:rPr>
              <a:t>memperbaiki</a:t>
            </a:r>
            <a:r>
              <a:rPr lang="en-US" sz="3200" b="1" dirty="0" smtClean="0">
                <a:solidFill>
                  <a:srgbClr val="FF0000"/>
                </a:solidFill>
                <a:cs typeface="Arial" charset="0"/>
              </a:rPr>
              <a:t> </a:t>
            </a:r>
            <a:r>
              <a:rPr lang="en-US" sz="3200" b="1" dirty="0" err="1" smtClean="0">
                <a:solidFill>
                  <a:srgbClr val="FF0000"/>
                </a:solidFill>
                <a:cs typeface="Arial" charset="0"/>
              </a:rPr>
              <a:t>pesan-pesan</a:t>
            </a:r>
            <a:r>
              <a:rPr lang="en-US" sz="3200" b="1" u="sng" dirty="0" smtClean="0">
                <a:cs typeface="Arial" charset="0"/>
              </a:rPr>
              <a:t> </a:t>
            </a:r>
            <a:r>
              <a:rPr lang="en-US" sz="3200" b="1" dirty="0" err="1" smtClean="0">
                <a:cs typeface="Arial" charset="0"/>
              </a:rPr>
              <a:t>tentang</a:t>
            </a:r>
            <a:r>
              <a:rPr lang="en-US" sz="3200" b="1" dirty="0" smtClean="0">
                <a:cs typeface="Arial" charset="0"/>
              </a:rPr>
              <a:t> </a:t>
            </a:r>
            <a:r>
              <a:rPr lang="en-US" sz="3200" b="1" dirty="0" err="1" smtClean="0">
                <a:cs typeface="Arial" charset="0"/>
              </a:rPr>
              <a:t>produk</a:t>
            </a:r>
            <a:r>
              <a:rPr lang="en-US" sz="3200" b="1" dirty="0" smtClean="0">
                <a:cs typeface="Arial" charset="0"/>
              </a:rPr>
              <a:t> </a:t>
            </a:r>
            <a:r>
              <a:rPr lang="en-US" sz="3200" b="1" dirty="0" err="1" smtClean="0">
                <a:cs typeface="Arial" charset="0"/>
              </a:rPr>
              <a:t>tertentu</a:t>
            </a:r>
            <a:r>
              <a:rPr lang="en-US" sz="3200" b="1" dirty="0" smtClean="0">
                <a:cs typeface="Arial" charset="0"/>
              </a:rPr>
              <a:t> yang </a:t>
            </a:r>
            <a:r>
              <a:rPr lang="en-US" sz="3200" b="1" dirty="0" err="1" smtClean="0">
                <a:cs typeface="Arial" charset="0"/>
              </a:rPr>
              <a:t>salah</a:t>
            </a:r>
            <a:r>
              <a:rPr lang="en-US" sz="3200" b="1" dirty="0" smtClean="0">
                <a:cs typeface="Arial" charset="0"/>
              </a:rPr>
              <a:t> </a:t>
            </a:r>
            <a:r>
              <a:rPr lang="en-US" sz="3200" b="1" dirty="0" err="1" smtClean="0">
                <a:cs typeface="Arial" charset="0"/>
              </a:rPr>
              <a:t>dan</a:t>
            </a:r>
            <a:r>
              <a:rPr lang="en-US" sz="3200" b="1" dirty="0" smtClean="0">
                <a:cs typeface="Arial" charset="0"/>
              </a:rPr>
              <a:t> </a:t>
            </a:r>
            <a:r>
              <a:rPr lang="en-US" sz="3200" b="1" dirty="0" err="1" smtClean="0">
                <a:cs typeface="Arial" charset="0"/>
              </a:rPr>
              <a:t>terlanjur</a:t>
            </a:r>
            <a:r>
              <a:rPr lang="en-US" sz="3200" b="1" dirty="0" smtClean="0">
                <a:cs typeface="Arial" charset="0"/>
              </a:rPr>
              <a:t> </a:t>
            </a:r>
            <a:r>
              <a:rPr lang="en-US" sz="3200" b="1" dirty="0" err="1" smtClean="0">
                <a:cs typeface="Arial" charset="0"/>
              </a:rPr>
              <a:t>disebarkan</a:t>
            </a:r>
            <a:r>
              <a:rPr lang="en-US" sz="3200" b="1" dirty="0" smtClean="0">
                <a:cs typeface="Arial" charset="0"/>
              </a:rPr>
              <a:t> </a:t>
            </a:r>
            <a:r>
              <a:rPr lang="en-US" sz="3200" b="1" dirty="0" err="1" smtClean="0">
                <a:cs typeface="Arial" charset="0"/>
              </a:rPr>
              <a:t>melalui</a:t>
            </a:r>
            <a:r>
              <a:rPr lang="en-US" sz="3200" b="1" dirty="0" smtClean="0">
                <a:cs typeface="Arial" charset="0"/>
              </a:rPr>
              <a:t> media </a:t>
            </a:r>
            <a:r>
              <a:rPr lang="en-US" sz="3200" b="1" dirty="0" err="1" smtClean="0">
                <a:cs typeface="Arial" charset="0"/>
              </a:rPr>
              <a:t>massa</a:t>
            </a:r>
            <a:endParaRPr lang="en-US" sz="3200" b="1" dirty="0" smtClean="0">
              <a:cs typeface="Arial" charset="0"/>
            </a:endParaRPr>
          </a:p>
          <a:p>
            <a:pPr>
              <a:lnSpc>
                <a:spcPct val="90000"/>
              </a:lnSpc>
              <a:buFont typeface="Wingdings" pitchFamily="2" charset="2"/>
              <a:buNone/>
            </a:pPr>
            <a:r>
              <a:rPr lang="en-US" sz="3200" b="1" dirty="0" smtClean="0">
                <a:cs typeface="Arial" charset="0"/>
              </a:rPr>
              <a:t>5. </a:t>
            </a:r>
            <a:r>
              <a:rPr lang="en-US" sz="3200" b="1" dirty="0" err="1" smtClean="0">
                <a:cs typeface="Arial" charset="0"/>
              </a:rPr>
              <a:t>Iklan</a:t>
            </a:r>
            <a:r>
              <a:rPr lang="en-US" sz="3200" b="1" dirty="0" smtClean="0">
                <a:cs typeface="Arial" charset="0"/>
              </a:rPr>
              <a:t> </a:t>
            </a:r>
            <a:r>
              <a:rPr lang="en-US" sz="3200" b="1" dirty="0" err="1" smtClean="0">
                <a:cs typeface="Arial" charset="0"/>
              </a:rPr>
              <a:t>Keluarga</a:t>
            </a:r>
            <a:endParaRPr lang="en-US" sz="3200" b="1" dirty="0" smtClean="0">
              <a:cs typeface="Arial" charset="0"/>
            </a:endParaRPr>
          </a:p>
          <a:p>
            <a:pPr>
              <a:lnSpc>
                <a:spcPct val="90000"/>
              </a:lnSpc>
              <a:buFont typeface="Wingdings" pitchFamily="2" charset="2"/>
              <a:buNone/>
            </a:pPr>
            <a:r>
              <a:rPr lang="en-US" sz="3200" b="1" dirty="0" smtClean="0">
                <a:cs typeface="Arial" charset="0"/>
              </a:rPr>
              <a:t>	</a:t>
            </a:r>
            <a:r>
              <a:rPr lang="en-US" sz="3200" b="1" dirty="0" err="1" smtClean="0">
                <a:cs typeface="Arial" charset="0"/>
              </a:rPr>
              <a:t>Iklan</a:t>
            </a:r>
            <a:r>
              <a:rPr lang="en-US" sz="3200" b="1" dirty="0" smtClean="0">
                <a:cs typeface="Arial" charset="0"/>
              </a:rPr>
              <a:t> yang </a:t>
            </a:r>
            <a:r>
              <a:rPr lang="en-US" sz="3200" b="1" dirty="0" err="1" smtClean="0">
                <a:cs typeface="Arial" charset="0"/>
              </a:rPr>
              <a:t>pesannya</a:t>
            </a:r>
            <a:r>
              <a:rPr lang="en-US" sz="3200" b="1" dirty="0" smtClean="0">
                <a:cs typeface="Arial" charset="0"/>
              </a:rPr>
              <a:t> </a:t>
            </a:r>
            <a:r>
              <a:rPr lang="en-US" sz="3200" b="1" dirty="0" err="1" smtClean="0">
                <a:cs typeface="Arial" charset="0"/>
              </a:rPr>
              <a:t>merupakan</a:t>
            </a:r>
            <a:r>
              <a:rPr lang="en-US" sz="3200" b="1" dirty="0" smtClean="0">
                <a:cs typeface="Arial" charset="0"/>
              </a:rPr>
              <a:t> </a:t>
            </a:r>
            <a:r>
              <a:rPr lang="en-US" sz="3200" b="1" dirty="0" err="1" smtClean="0">
                <a:solidFill>
                  <a:srgbClr val="FF0000"/>
                </a:solidFill>
                <a:cs typeface="Arial" charset="0"/>
              </a:rPr>
              <a:t>pemberitahuan</a:t>
            </a:r>
            <a:r>
              <a:rPr lang="en-US" sz="3200" b="1" dirty="0" smtClean="0">
                <a:solidFill>
                  <a:srgbClr val="FF0000"/>
                </a:solidFill>
                <a:cs typeface="Arial" charset="0"/>
              </a:rPr>
              <a:t> </a:t>
            </a:r>
            <a:r>
              <a:rPr lang="en-US" sz="3200" b="1" dirty="0" err="1" smtClean="0">
                <a:solidFill>
                  <a:srgbClr val="FF0000"/>
                </a:solidFill>
                <a:cs typeface="Arial" charset="0"/>
              </a:rPr>
              <a:t>tentang</a:t>
            </a:r>
            <a:r>
              <a:rPr lang="en-US" sz="3200" b="1" dirty="0" smtClean="0">
                <a:solidFill>
                  <a:srgbClr val="FF0000"/>
                </a:solidFill>
                <a:cs typeface="Arial" charset="0"/>
              </a:rPr>
              <a:t> </a:t>
            </a:r>
            <a:r>
              <a:rPr lang="en-US" sz="3200" b="1" dirty="0" err="1" smtClean="0">
                <a:solidFill>
                  <a:srgbClr val="FF0000"/>
                </a:solidFill>
                <a:cs typeface="Arial" charset="0"/>
              </a:rPr>
              <a:t>suatu</a:t>
            </a:r>
            <a:r>
              <a:rPr lang="en-US" sz="3200" b="1" dirty="0" smtClean="0">
                <a:solidFill>
                  <a:srgbClr val="FF0000"/>
                </a:solidFill>
                <a:cs typeface="Arial" charset="0"/>
              </a:rPr>
              <a:t> </a:t>
            </a:r>
            <a:r>
              <a:rPr lang="en-US" sz="3200" b="1" dirty="0" err="1" smtClean="0">
                <a:solidFill>
                  <a:srgbClr val="FF0000"/>
                </a:solidFill>
                <a:cs typeface="Arial" charset="0"/>
              </a:rPr>
              <a:t>peristiwa</a:t>
            </a:r>
            <a:r>
              <a:rPr lang="en-US" sz="3200" b="1" dirty="0" smtClean="0">
                <a:solidFill>
                  <a:srgbClr val="FF0000"/>
                </a:solidFill>
                <a:cs typeface="Arial" charset="0"/>
              </a:rPr>
              <a:t> </a:t>
            </a:r>
            <a:r>
              <a:rPr lang="en-US" sz="3200" b="1" dirty="0" err="1" smtClean="0">
                <a:solidFill>
                  <a:srgbClr val="FF0000"/>
                </a:solidFill>
                <a:cs typeface="Arial" charset="0"/>
              </a:rPr>
              <a:t>kekeluargaan</a:t>
            </a:r>
            <a:r>
              <a:rPr lang="en-US" sz="3200" b="1" dirty="0" smtClean="0">
                <a:solidFill>
                  <a:srgbClr val="FF0000"/>
                </a:solidFill>
                <a:cs typeface="Arial" charset="0"/>
              </a:rPr>
              <a:t> </a:t>
            </a:r>
            <a:r>
              <a:rPr lang="en-US" sz="3200" b="1" dirty="0" err="1" smtClean="0">
                <a:cs typeface="Arial" charset="0"/>
              </a:rPr>
              <a:t>kepada</a:t>
            </a:r>
            <a:r>
              <a:rPr lang="en-US" sz="3200" b="1" dirty="0" smtClean="0">
                <a:cs typeface="Arial" charset="0"/>
              </a:rPr>
              <a:t> </a:t>
            </a:r>
            <a:r>
              <a:rPr lang="en-US" sz="3200" b="1" dirty="0" err="1" smtClean="0">
                <a:cs typeface="Arial" charset="0"/>
              </a:rPr>
              <a:t>keluarga</a:t>
            </a:r>
            <a:r>
              <a:rPr lang="en-US" sz="3200" b="1" dirty="0" smtClean="0">
                <a:cs typeface="Arial" charset="0"/>
              </a:rPr>
              <a:t> </a:t>
            </a:r>
            <a:r>
              <a:rPr lang="en-US" sz="3200" b="1" dirty="0" err="1" smtClean="0">
                <a:cs typeface="Arial" charset="0"/>
              </a:rPr>
              <a:t>atau</a:t>
            </a:r>
            <a:r>
              <a:rPr lang="en-US" sz="3200" b="1" dirty="0" smtClean="0">
                <a:cs typeface="Arial" charset="0"/>
              </a:rPr>
              <a:t> </a:t>
            </a:r>
            <a:r>
              <a:rPr lang="en-US" sz="3200" b="1" dirty="0" err="1" smtClean="0">
                <a:cs typeface="Arial" charset="0"/>
              </a:rPr>
              <a:t>khalayak</a:t>
            </a:r>
            <a:r>
              <a:rPr lang="en-US" sz="3200" b="1" dirty="0" smtClean="0">
                <a:cs typeface="Arial" charset="0"/>
              </a:rPr>
              <a:t> lain.</a:t>
            </a:r>
          </a:p>
          <a:p>
            <a:pPr>
              <a:lnSpc>
                <a:spcPct val="90000"/>
              </a:lnSpc>
              <a:buFont typeface="Wingdings" pitchFamily="2" charset="2"/>
              <a:buNone/>
            </a:pPr>
            <a:endParaRPr lang="en-US" sz="3200" b="1" dirty="0" smtClean="0">
              <a:cs typeface="Arial" charset="0"/>
            </a:endParaRPr>
          </a:p>
        </p:txBody>
      </p:sp>
    </p:spTree>
    <p:extLst>
      <p:ext uri="{BB962C8B-B14F-4D97-AF65-F5344CB8AC3E}">
        <p14:creationId xmlns:p14="http://schemas.microsoft.com/office/powerpoint/2010/main" val="85880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B54AD89C-DF1E-4948-B597-5DD47B34A9CA}" type="slidenum">
              <a:rPr kumimoji="1" lang="ja-JP" altLang="en-US" smtClean="0"/>
              <a:pPr/>
              <a:t>15</a:t>
            </a:fld>
            <a:endParaRPr kumimoji="1" lang="ja-JP" altLang="en-US" dirty="0"/>
          </a:p>
        </p:txBody>
      </p:sp>
      <p:sp>
        <p:nvSpPr>
          <p:cNvPr id="4" name="Text Placeholder 3"/>
          <p:cNvSpPr>
            <a:spLocks noGrp="1"/>
          </p:cNvSpPr>
          <p:nvPr>
            <p:ph type="body" sz="quarter" idx="12"/>
          </p:nvPr>
        </p:nvSpPr>
        <p:spPr>
          <a:xfrm>
            <a:off x="4810992" y="2061370"/>
            <a:ext cx="2821708" cy="1139029"/>
          </a:xfrm>
        </p:spPr>
        <p:txBody>
          <a:bodyPr>
            <a:noAutofit/>
          </a:bodyPr>
          <a:lstStyle/>
          <a:p>
            <a:r>
              <a:rPr lang="en-US" sz="2000" b="1" dirty="0" err="1">
                <a:solidFill>
                  <a:schemeClr val="accent2">
                    <a:lumMod val="75000"/>
                  </a:schemeClr>
                </a:solidFill>
                <a:latin typeface="+mj-lt"/>
                <a:cs typeface="Arial" charset="0"/>
              </a:rPr>
              <a:t>iklan</a:t>
            </a:r>
            <a:r>
              <a:rPr lang="en-US" sz="2000" b="1" dirty="0">
                <a:solidFill>
                  <a:schemeClr val="accent2">
                    <a:lumMod val="75000"/>
                  </a:schemeClr>
                </a:solidFill>
                <a:latin typeface="+mj-lt"/>
                <a:cs typeface="Arial" charset="0"/>
              </a:rPr>
              <a:t> </a:t>
            </a:r>
            <a:r>
              <a:rPr lang="en-US" sz="2000" b="1" dirty="0" err="1">
                <a:solidFill>
                  <a:schemeClr val="accent2">
                    <a:lumMod val="75000"/>
                  </a:schemeClr>
                </a:solidFill>
                <a:latin typeface="+mj-lt"/>
                <a:cs typeface="Arial" charset="0"/>
              </a:rPr>
              <a:t>secara</a:t>
            </a:r>
            <a:r>
              <a:rPr lang="en-US" sz="2000" b="1" dirty="0">
                <a:solidFill>
                  <a:schemeClr val="accent2">
                    <a:lumMod val="75000"/>
                  </a:schemeClr>
                </a:solidFill>
                <a:latin typeface="+mj-lt"/>
                <a:cs typeface="Arial" charset="0"/>
              </a:rPr>
              <a:t> </a:t>
            </a:r>
            <a:r>
              <a:rPr lang="en-US" sz="2000" b="1" dirty="0" err="1">
                <a:solidFill>
                  <a:schemeClr val="accent2">
                    <a:lumMod val="75000"/>
                  </a:schemeClr>
                </a:solidFill>
                <a:latin typeface="+mj-lt"/>
                <a:cs typeface="Arial" charset="0"/>
              </a:rPr>
              <a:t>khusus</a:t>
            </a:r>
            <a:r>
              <a:rPr lang="en-US" sz="2000" b="1" dirty="0">
                <a:solidFill>
                  <a:schemeClr val="accent2">
                    <a:lumMod val="75000"/>
                  </a:schemeClr>
                </a:solidFill>
                <a:latin typeface="+mj-lt"/>
                <a:cs typeface="Arial" charset="0"/>
              </a:rPr>
              <a:t> </a:t>
            </a:r>
            <a:r>
              <a:rPr lang="en-US" sz="2000" b="1" dirty="0" err="1">
                <a:solidFill>
                  <a:schemeClr val="accent2">
                    <a:lumMod val="75000"/>
                  </a:schemeClr>
                </a:solidFill>
                <a:latin typeface="+mj-lt"/>
                <a:cs typeface="Arial" charset="0"/>
              </a:rPr>
              <a:t>disebarluaskan</a:t>
            </a:r>
            <a:r>
              <a:rPr lang="en-US" sz="2000" b="1" dirty="0">
                <a:solidFill>
                  <a:schemeClr val="accent2">
                    <a:lumMod val="75000"/>
                  </a:schemeClr>
                </a:solidFill>
                <a:latin typeface="+mj-lt"/>
                <a:cs typeface="Arial" charset="0"/>
              </a:rPr>
              <a:t> </a:t>
            </a:r>
            <a:r>
              <a:rPr lang="en-US" sz="2000" b="1" dirty="0" err="1">
                <a:solidFill>
                  <a:schemeClr val="accent2">
                    <a:lumMod val="75000"/>
                  </a:schemeClr>
                </a:solidFill>
                <a:latin typeface="+mj-lt"/>
                <a:cs typeface="Arial" charset="0"/>
              </a:rPr>
              <a:t>melalui</a:t>
            </a:r>
            <a:r>
              <a:rPr lang="en-US" sz="2000" b="1" dirty="0">
                <a:solidFill>
                  <a:schemeClr val="accent2">
                    <a:lumMod val="75000"/>
                  </a:schemeClr>
                </a:solidFill>
                <a:latin typeface="+mj-lt"/>
                <a:cs typeface="Arial" charset="0"/>
              </a:rPr>
              <a:t> media </a:t>
            </a:r>
            <a:r>
              <a:rPr lang="en-US" sz="2000" b="1" dirty="0" err="1">
                <a:solidFill>
                  <a:schemeClr val="accent2">
                    <a:lumMod val="75000"/>
                  </a:schemeClr>
                </a:solidFill>
                <a:latin typeface="+mj-lt"/>
                <a:cs typeface="Arial" charset="0"/>
              </a:rPr>
              <a:t>massa</a:t>
            </a:r>
            <a:r>
              <a:rPr lang="en-US" sz="2000" b="1" dirty="0">
                <a:solidFill>
                  <a:schemeClr val="accent2">
                    <a:lumMod val="75000"/>
                  </a:schemeClr>
                </a:solidFill>
                <a:latin typeface="+mj-lt"/>
                <a:cs typeface="Arial" charset="0"/>
              </a:rPr>
              <a:t> </a:t>
            </a:r>
            <a:r>
              <a:rPr lang="en-US" sz="2000" b="1" dirty="0" err="1">
                <a:solidFill>
                  <a:schemeClr val="accent2">
                    <a:lumMod val="75000"/>
                  </a:schemeClr>
                </a:solidFill>
                <a:latin typeface="+mj-lt"/>
                <a:cs typeface="Arial" charset="0"/>
              </a:rPr>
              <a:t>tertentu</a:t>
            </a:r>
            <a:r>
              <a:rPr lang="en-US" sz="2000" b="1" dirty="0">
                <a:solidFill>
                  <a:schemeClr val="accent2">
                    <a:lumMod val="75000"/>
                  </a:schemeClr>
                </a:solidFill>
                <a:latin typeface="+mj-lt"/>
                <a:cs typeface="Arial" charset="0"/>
              </a:rPr>
              <a:t> </a:t>
            </a:r>
            <a:r>
              <a:rPr lang="en-US" sz="2000" b="1" dirty="0" err="1">
                <a:solidFill>
                  <a:schemeClr val="accent2">
                    <a:lumMod val="75000"/>
                  </a:schemeClr>
                </a:solidFill>
                <a:latin typeface="+mj-lt"/>
                <a:cs typeface="Arial" charset="0"/>
              </a:rPr>
              <a:t>untuk</a:t>
            </a:r>
            <a:r>
              <a:rPr lang="en-US" sz="2000" b="1" dirty="0">
                <a:solidFill>
                  <a:schemeClr val="accent2">
                    <a:lumMod val="75000"/>
                  </a:schemeClr>
                </a:solidFill>
                <a:latin typeface="+mj-lt"/>
                <a:cs typeface="Arial" charset="0"/>
              </a:rPr>
              <a:t> </a:t>
            </a:r>
            <a:r>
              <a:rPr lang="en-US" sz="2000" b="1" u="sng" dirty="0" err="1">
                <a:solidFill>
                  <a:schemeClr val="accent2">
                    <a:lumMod val="75000"/>
                  </a:schemeClr>
                </a:solidFill>
                <a:latin typeface="+mj-lt"/>
                <a:cs typeface="Arial" charset="0"/>
              </a:rPr>
              <a:t>para</a:t>
            </a:r>
            <a:r>
              <a:rPr lang="en-US" sz="2000" b="1" u="sng" dirty="0">
                <a:solidFill>
                  <a:schemeClr val="accent2">
                    <a:lumMod val="75000"/>
                  </a:schemeClr>
                </a:solidFill>
                <a:latin typeface="+mj-lt"/>
                <a:cs typeface="Arial" charset="0"/>
              </a:rPr>
              <a:t> </a:t>
            </a:r>
            <a:r>
              <a:rPr lang="en-US" sz="2000" b="1" u="sng" dirty="0" err="1">
                <a:solidFill>
                  <a:schemeClr val="accent2">
                    <a:lumMod val="75000"/>
                  </a:schemeClr>
                </a:solidFill>
                <a:latin typeface="+mj-lt"/>
                <a:cs typeface="Arial" charset="0"/>
              </a:rPr>
              <a:t>pemakai</a:t>
            </a:r>
            <a:r>
              <a:rPr lang="en-US" sz="2000" b="1" u="sng" dirty="0">
                <a:solidFill>
                  <a:schemeClr val="accent2">
                    <a:lumMod val="75000"/>
                  </a:schemeClr>
                </a:solidFill>
                <a:latin typeface="+mj-lt"/>
                <a:cs typeface="Arial" charset="0"/>
              </a:rPr>
              <a:t> </a:t>
            </a:r>
            <a:r>
              <a:rPr lang="en-US" sz="2000" b="1" u="sng" dirty="0" err="1">
                <a:solidFill>
                  <a:schemeClr val="accent2">
                    <a:lumMod val="75000"/>
                  </a:schemeClr>
                </a:solidFill>
                <a:latin typeface="+mj-lt"/>
                <a:cs typeface="Arial" charset="0"/>
              </a:rPr>
              <a:t>suatu</a:t>
            </a:r>
            <a:r>
              <a:rPr lang="en-US" sz="2000" b="1" u="sng" dirty="0">
                <a:solidFill>
                  <a:schemeClr val="accent2">
                    <a:lumMod val="75000"/>
                  </a:schemeClr>
                </a:solidFill>
                <a:latin typeface="+mj-lt"/>
                <a:cs typeface="Arial" charset="0"/>
              </a:rPr>
              <a:t> </a:t>
            </a:r>
            <a:r>
              <a:rPr lang="en-US" sz="2000" b="1" u="sng" dirty="0" err="1">
                <a:solidFill>
                  <a:schemeClr val="accent2">
                    <a:lumMod val="75000"/>
                  </a:schemeClr>
                </a:solidFill>
                <a:latin typeface="+mj-lt"/>
                <a:cs typeface="Arial" charset="0"/>
              </a:rPr>
              <a:t>produk</a:t>
            </a:r>
            <a:r>
              <a:rPr lang="en-US" sz="2000" b="1" dirty="0">
                <a:solidFill>
                  <a:schemeClr val="accent2">
                    <a:lumMod val="75000"/>
                  </a:schemeClr>
                </a:solidFill>
                <a:latin typeface="+mj-lt"/>
                <a:cs typeface="Arial" charset="0"/>
              </a:rPr>
              <a:t>.</a:t>
            </a:r>
          </a:p>
        </p:txBody>
      </p:sp>
      <p:sp>
        <p:nvSpPr>
          <p:cNvPr id="5" name="Text Placeholder 4"/>
          <p:cNvSpPr>
            <a:spLocks noGrp="1"/>
          </p:cNvSpPr>
          <p:nvPr>
            <p:ph type="body" sz="quarter" idx="14"/>
          </p:nvPr>
        </p:nvSpPr>
        <p:spPr/>
        <p:txBody>
          <a:bodyPr>
            <a:noAutofit/>
          </a:bodyPr>
          <a:lstStyle/>
          <a:p>
            <a:r>
              <a:rPr kumimoji="1" lang="id-ID" altLang="ja-JP" sz="2400" b="1" dirty="0" smtClean="0">
                <a:solidFill>
                  <a:schemeClr val="tx2">
                    <a:lumMod val="75000"/>
                  </a:schemeClr>
                </a:solidFill>
              </a:rPr>
              <a:t>IKLAN KONSUMEN</a:t>
            </a:r>
            <a:endParaRPr kumimoji="1" lang="ja-JP" altLang="en-US" sz="2400" b="1" dirty="0">
              <a:solidFill>
                <a:schemeClr val="tx2">
                  <a:lumMod val="75000"/>
                </a:schemeClr>
              </a:solidFill>
            </a:endParaRPr>
          </a:p>
        </p:txBody>
      </p:sp>
      <p:sp>
        <p:nvSpPr>
          <p:cNvPr id="6" name="Text Placeholder 5"/>
          <p:cNvSpPr>
            <a:spLocks noGrp="1"/>
          </p:cNvSpPr>
          <p:nvPr>
            <p:ph type="body" sz="quarter" idx="15"/>
          </p:nvPr>
        </p:nvSpPr>
        <p:spPr>
          <a:xfrm>
            <a:off x="4810992" y="4495800"/>
            <a:ext cx="3418608" cy="1676400"/>
          </a:xfrm>
        </p:spPr>
        <p:txBody>
          <a:bodyPr>
            <a:noAutofit/>
          </a:bodyPr>
          <a:lstStyle/>
          <a:p>
            <a:r>
              <a:rPr lang="en-US" sz="2000" b="1" dirty="0" err="1">
                <a:solidFill>
                  <a:schemeClr val="accent2">
                    <a:lumMod val="50000"/>
                  </a:schemeClr>
                </a:solidFill>
                <a:latin typeface="+mj-lt"/>
                <a:cs typeface="Arial" charset="0"/>
              </a:rPr>
              <a:t>iklan</a:t>
            </a:r>
            <a:r>
              <a:rPr lang="en-US" sz="2000" b="1" dirty="0">
                <a:solidFill>
                  <a:schemeClr val="accent2">
                    <a:lumMod val="50000"/>
                  </a:schemeClr>
                </a:solidFill>
                <a:latin typeface="+mj-lt"/>
                <a:cs typeface="Arial" charset="0"/>
              </a:rPr>
              <a:t> yang </a:t>
            </a:r>
            <a:r>
              <a:rPr lang="en-US" sz="2000" b="1" dirty="0" err="1">
                <a:solidFill>
                  <a:schemeClr val="accent2">
                    <a:lumMod val="50000"/>
                  </a:schemeClr>
                </a:solidFill>
                <a:latin typeface="+mj-lt"/>
                <a:cs typeface="Arial" charset="0"/>
              </a:rPr>
              <a:t>diarahkan</a:t>
            </a:r>
            <a:r>
              <a:rPr lang="en-US" sz="2000" b="1" dirty="0">
                <a:solidFill>
                  <a:schemeClr val="accent2">
                    <a:lumMod val="50000"/>
                  </a:schemeClr>
                </a:solidFill>
                <a:latin typeface="+mj-lt"/>
                <a:cs typeface="Arial" charset="0"/>
              </a:rPr>
              <a:t> </a:t>
            </a:r>
            <a:r>
              <a:rPr lang="en-US" sz="2000" b="1" dirty="0" err="1">
                <a:solidFill>
                  <a:schemeClr val="accent2">
                    <a:lumMod val="50000"/>
                  </a:schemeClr>
                </a:solidFill>
                <a:latin typeface="+mj-lt"/>
                <a:cs typeface="Arial" charset="0"/>
              </a:rPr>
              <a:t>kepada</a:t>
            </a:r>
            <a:r>
              <a:rPr lang="en-US" sz="2000" b="1" dirty="0">
                <a:solidFill>
                  <a:schemeClr val="accent2">
                    <a:lumMod val="50000"/>
                  </a:schemeClr>
                </a:solidFill>
                <a:latin typeface="+mj-lt"/>
                <a:cs typeface="Arial" charset="0"/>
              </a:rPr>
              <a:t> </a:t>
            </a:r>
            <a:r>
              <a:rPr lang="en-US" sz="2000" b="1" dirty="0" err="1">
                <a:solidFill>
                  <a:schemeClr val="accent2">
                    <a:lumMod val="50000"/>
                  </a:schemeClr>
                </a:solidFill>
                <a:latin typeface="+mj-lt"/>
                <a:cs typeface="Arial" charset="0"/>
              </a:rPr>
              <a:t>mereka</a:t>
            </a:r>
            <a:r>
              <a:rPr lang="en-US" sz="2000" b="1" dirty="0">
                <a:solidFill>
                  <a:schemeClr val="accent2">
                    <a:lumMod val="50000"/>
                  </a:schemeClr>
                </a:solidFill>
                <a:latin typeface="+mj-lt"/>
                <a:cs typeface="Arial" charset="0"/>
              </a:rPr>
              <a:t> yang </a:t>
            </a:r>
            <a:r>
              <a:rPr lang="en-US" sz="2000" b="1" dirty="0" err="1">
                <a:solidFill>
                  <a:schemeClr val="accent2">
                    <a:lumMod val="50000"/>
                  </a:schemeClr>
                </a:solidFill>
                <a:latin typeface="+mj-lt"/>
                <a:cs typeface="Arial" charset="0"/>
              </a:rPr>
              <a:t>mempunyai</a:t>
            </a:r>
            <a:r>
              <a:rPr lang="en-US" sz="2000" b="1" dirty="0">
                <a:solidFill>
                  <a:schemeClr val="accent2">
                    <a:lumMod val="50000"/>
                  </a:schemeClr>
                </a:solidFill>
                <a:latin typeface="+mj-lt"/>
                <a:cs typeface="Arial" charset="0"/>
              </a:rPr>
              <a:t> </a:t>
            </a:r>
            <a:r>
              <a:rPr lang="en-US" sz="2000" b="1" u="sng" dirty="0" err="1">
                <a:solidFill>
                  <a:schemeClr val="accent2">
                    <a:lumMod val="50000"/>
                  </a:schemeClr>
                </a:solidFill>
                <a:latin typeface="+mj-lt"/>
                <a:cs typeface="Arial" charset="0"/>
              </a:rPr>
              <a:t>bisnis</a:t>
            </a:r>
            <a:r>
              <a:rPr lang="en-US" sz="2000" b="1" u="sng" dirty="0">
                <a:solidFill>
                  <a:schemeClr val="accent2">
                    <a:lumMod val="50000"/>
                  </a:schemeClr>
                </a:solidFill>
                <a:latin typeface="+mj-lt"/>
                <a:cs typeface="Arial" charset="0"/>
              </a:rPr>
              <a:t>, </a:t>
            </a:r>
            <a:r>
              <a:rPr lang="en-US" sz="2000" b="1" u="sng" dirty="0" err="1">
                <a:solidFill>
                  <a:schemeClr val="accent2">
                    <a:lumMod val="50000"/>
                  </a:schemeClr>
                </a:solidFill>
                <a:latin typeface="+mj-lt"/>
                <a:cs typeface="Arial" charset="0"/>
              </a:rPr>
              <a:t>usaha</a:t>
            </a:r>
            <a:r>
              <a:rPr lang="en-US" sz="2000" b="1" u="sng" dirty="0">
                <a:solidFill>
                  <a:schemeClr val="accent2">
                    <a:lumMod val="50000"/>
                  </a:schemeClr>
                </a:solidFill>
                <a:latin typeface="+mj-lt"/>
                <a:cs typeface="Arial" charset="0"/>
              </a:rPr>
              <a:t> </a:t>
            </a:r>
            <a:r>
              <a:rPr lang="en-US" sz="2000" b="1" u="sng" dirty="0" err="1">
                <a:solidFill>
                  <a:schemeClr val="accent2">
                    <a:lumMod val="50000"/>
                  </a:schemeClr>
                </a:solidFill>
                <a:latin typeface="+mj-lt"/>
                <a:cs typeface="Arial" charset="0"/>
              </a:rPr>
              <a:t>dagang</a:t>
            </a:r>
            <a:r>
              <a:rPr lang="en-US" sz="2000" b="1" dirty="0">
                <a:solidFill>
                  <a:schemeClr val="accent2">
                    <a:lumMod val="50000"/>
                  </a:schemeClr>
                </a:solidFill>
                <a:latin typeface="+mj-lt"/>
                <a:cs typeface="Arial" charset="0"/>
              </a:rPr>
              <a:t> yang </a:t>
            </a:r>
            <a:r>
              <a:rPr lang="en-US" sz="2000" b="1" dirty="0" err="1">
                <a:solidFill>
                  <a:schemeClr val="accent2">
                    <a:lumMod val="50000"/>
                  </a:schemeClr>
                </a:solidFill>
                <a:latin typeface="+mj-lt"/>
                <a:cs typeface="Arial" charset="0"/>
              </a:rPr>
              <a:t>berkaitan</a:t>
            </a:r>
            <a:r>
              <a:rPr lang="en-US" sz="2000" b="1" dirty="0">
                <a:solidFill>
                  <a:schemeClr val="accent2">
                    <a:lumMod val="50000"/>
                  </a:schemeClr>
                </a:solidFill>
                <a:latin typeface="+mj-lt"/>
                <a:cs typeface="Arial" charset="0"/>
              </a:rPr>
              <a:t> </a:t>
            </a:r>
            <a:r>
              <a:rPr lang="en-US" sz="2000" b="1" dirty="0" err="1">
                <a:solidFill>
                  <a:schemeClr val="accent2">
                    <a:lumMod val="50000"/>
                  </a:schemeClr>
                </a:solidFill>
                <a:latin typeface="+mj-lt"/>
                <a:cs typeface="Arial" charset="0"/>
              </a:rPr>
              <a:t>dengan</a:t>
            </a:r>
            <a:r>
              <a:rPr lang="en-US" sz="2000" b="1" dirty="0">
                <a:solidFill>
                  <a:schemeClr val="accent2">
                    <a:lumMod val="50000"/>
                  </a:schemeClr>
                </a:solidFill>
                <a:latin typeface="+mj-lt"/>
                <a:cs typeface="Arial" charset="0"/>
              </a:rPr>
              <a:t> </a:t>
            </a:r>
            <a:r>
              <a:rPr lang="en-US" sz="2000" b="1" dirty="0" err="1">
                <a:solidFill>
                  <a:schemeClr val="accent2">
                    <a:lumMod val="50000"/>
                  </a:schemeClr>
                </a:solidFill>
                <a:latin typeface="+mj-lt"/>
                <a:cs typeface="Arial" charset="0"/>
              </a:rPr>
              <a:t>produk</a:t>
            </a:r>
            <a:r>
              <a:rPr lang="en-US" sz="2000" b="1" dirty="0">
                <a:solidFill>
                  <a:schemeClr val="accent2">
                    <a:lumMod val="50000"/>
                  </a:schemeClr>
                </a:solidFill>
                <a:latin typeface="+mj-lt"/>
                <a:cs typeface="Arial" charset="0"/>
              </a:rPr>
              <a:t> </a:t>
            </a:r>
            <a:r>
              <a:rPr lang="en-US" sz="2000" b="1" dirty="0" err="1">
                <a:solidFill>
                  <a:schemeClr val="accent2">
                    <a:lumMod val="50000"/>
                  </a:schemeClr>
                </a:solidFill>
                <a:latin typeface="+mj-lt"/>
                <a:cs typeface="Arial" charset="0"/>
              </a:rPr>
              <a:t>tersebu</a:t>
            </a:r>
            <a:r>
              <a:rPr lang="en-US" sz="2000" b="1" dirty="0" err="1">
                <a:solidFill>
                  <a:schemeClr val="accent2">
                    <a:lumMod val="50000"/>
                  </a:schemeClr>
                </a:solidFill>
                <a:latin typeface="+mj-lt"/>
              </a:rPr>
              <a:t>t</a:t>
            </a:r>
            <a:r>
              <a:rPr lang="en-US" sz="2000" b="1" dirty="0">
                <a:solidFill>
                  <a:schemeClr val="accent2">
                    <a:lumMod val="50000"/>
                  </a:schemeClr>
                </a:solidFill>
                <a:latin typeface="+mj-lt"/>
              </a:rPr>
              <a:t>.</a:t>
            </a:r>
          </a:p>
        </p:txBody>
      </p:sp>
      <p:sp>
        <p:nvSpPr>
          <p:cNvPr id="7" name="Text Placeholder 6"/>
          <p:cNvSpPr>
            <a:spLocks noGrp="1"/>
          </p:cNvSpPr>
          <p:nvPr>
            <p:ph type="body" sz="quarter" idx="16"/>
          </p:nvPr>
        </p:nvSpPr>
        <p:spPr>
          <a:xfrm>
            <a:off x="4810992" y="4114800"/>
            <a:ext cx="2821708" cy="390888"/>
          </a:xfrm>
        </p:spPr>
        <p:txBody>
          <a:bodyPr>
            <a:noAutofit/>
          </a:bodyPr>
          <a:lstStyle/>
          <a:p>
            <a:r>
              <a:rPr kumimoji="1" lang="id-ID" altLang="ja-JP" sz="2400" b="1" dirty="0" smtClean="0"/>
              <a:t>IKLAN BISNIS</a:t>
            </a:r>
            <a:endParaRPr kumimoji="1" lang="ja-JP" altLang="en-US" sz="2400" b="1" dirty="0"/>
          </a:p>
        </p:txBody>
      </p:sp>
      <p:sp>
        <p:nvSpPr>
          <p:cNvPr id="11" name="Text Placeholder 10"/>
          <p:cNvSpPr>
            <a:spLocks noGrp="1"/>
          </p:cNvSpPr>
          <p:nvPr>
            <p:ph type="body" sz="quarter" idx="24"/>
          </p:nvPr>
        </p:nvSpPr>
        <p:spPr>
          <a:xfrm>
            <a:off x="609600" y="2209800"/>
            <a:ext cx="2590800" cy="2341877"/>
          </a:xfrm>
        </p:spPr>
        <p:txBody>
          <a:bodyPr>
            <a:normAutofit/>
          </a:bodyPr>
          <a:lstStyle/>
          <a:p>
            <a:pPr marL="514350" indent="-514350" algn="l">
              <a:buFont typeface="+mj-lt"/>
              <a:buAutoNum type="arabicPeriod"/>
            </a:pPr>
            <a:r>
              <a:rPr lang="id-ID" altLang="ja-JP" b="1" dirty="0" smtClean="0">
                <a:latin typeface="+mj-lt"/>
              </a:rPr>
              <a:t>Iklan Berdasarkan Khalayak Sasaran</a:t>
            </a:r>
            <a:endParaRPr kumimoji="1" lang="ja-JP" altLang="en-US" b="1" dirty="0">
              <a:latin typeface="+mj-lt"/>
            </a:endParaRPr>
          </a:p>
        </p:txBody>
      </p:sp>
      <p:sp>
        <p:nvSpPr>
          <p:cNvPr id="12" name="Text Placeholder 11"/>
          <p:cNvSpPr>
            <a:spLocks noGrp="1"/>
          </p:cNvSpPr>
          <p:nvPr>
            <p:ph type="body" sz="quarter" idx="21"/>
          </p:nvPr>
        </p:nvSpPr>
        <p:spPr/>
        <p:txBody>
          <a:bodyPr/>
          <a:lstStyle/>
          <a:p>
            <a:r>
              <a:rPr kumimoji="1" lang="id-ID" altLang="ja-JP" sz="2800" dirty="0"/>
              <a:t>a</a:t>
            </a:r>
            <a:endParaRPr kumimoji="1" lang="ja-JP" altLang="en-US" sz="2800" dirty="0"/>
          </a:p>
        </p:txBody>
      </p:sp>
      <p:sp>
        <p:nvSpPr>
          <p:cNvPr id="13" name="Text Placeholder 12"/>
          <p:cNvSpPr>
            <a:spLocks noGrp="1"/>
          </p:cNvSpPr>
          <p:nvPr>
            <p:ph type="body" sz="quarter" idx="22"/>
          </p:nvPr>
        </p:nvSpPr>
        <p:spPr>
          <a:xfrm>
            <a:off x="3492498" y="4114800"/>
            <a:ext cx="769071" cy="390888"/>
          </a:xfrm>
        </p:spPr>
        <p:txBody>
          <a:bodyPr/>
          <a:lstStyle/>
          <a:p>
            <a:r>
              <a:rPr kumimoji="1" lang="id-ID" altLang="ja-JP" sz="2800" dirty="0" smtClean="0"/>
              <a:t>b</a:t>
            </a:r>
            <a:endParaRPr kumimoji="1" lang="ja-JP" altLang="en-US" dirty="0"/>
          </a:p>
        </p:txBody>
      </p:sp>
      <p:sp>
        <p:nvSpPr>
          <p:cNvPr id="14" name="Title 1"/>
          <p:cNvSpPr txBox="1">
            <a:spLocks/>
          </p:cNvSpPr>
          <p:nvPr/>
        </p:nvSpPr>
        <p:spPr>
          <a:xfrm>
            <a:off x="457200" y="274638"/>
            <a:ext cx="8229600" cy="1143000"/>
          </a:xfrm>
          <a:prstGeom prst="rect">
            <a:avLst/>
          </a:prstGeom>
        </p:spPr>
        <p:txBody>
          <a:bodyPr vert="horz" lIns="91440" tIns="45720" rIns="91440" bIns="45720" rtlCol="0" anchor="b">
            <a:noAutofit/>
          </a:bodyPr>
          <a:lstStyle>
            <a:lvl1pPr algn="l" defTabSz="914400" rtl="0" eaLnBrk="1" latinLnBrk="0" hangingPunct="1">
              <a:spcBef>
                <a:spcPct val="0"/>
              </a:spcBef>
              <a:buNone/>
              <a:defRPr sz="4400" b="1" kern="1200">
                <a:solidFill>
                  <a:schemeClr val="tx1">
                    <a:lumMod val="85000"/>
                    <a:lumOff val="15000"/>
                  </a:schemeClr>
                </a:solidFill>
                <a:effectLst>
                  <a:outerShdw blurRad="38100" dist="38100" dir="2700000" algn="tl">
                    <a:srgbClr val="000000">
                      <a:alpha val="43137"/>
                    </a:srgbClr>
                  </a:outerShdw>
                </a:effectLst>
                <a:latin typeface="Microsoft New Tai Lue" pitchFamily="34" charset="0"/>
                <a:ea typeface="Microsoft Himalaya" pitchFamily="2" charset="0"/>
                <a:cs typeface="Microsoft New Tai Lue" pitchFamily="34" charset="0"/>
              </a:defRPr>
            </a:lvl1pPr>
          </a:lstStyle>
          <a:p>
            <a:pPr algn="ctr"/>
            <a:r>
              <a:rPr lang="id-ID" dirty="0" smtClean="0"/>
              <a:t>Pembagian Secara Khusus</a:t>
            </a:r>
            <a:endParaRPr lang="id-ID" dirty="0"/>
          </a:p>
        </p:txBody>
      </p:sp>
    </p:spTree>
    <p:extLst>
      <p:ext uri="{BB962C8B-B14F-4D97-AF65-F5344CB8AC3E}">
        <p14:creationId xmlns:p14="http://schemas.microsoft.com/office/powerpoint/2010/main" val="996322392"/>
      </p:ext>
    </p:extLst>
  </p:cSld>
  <p:clrMapOvr>
    <a:masterClrMapping/>
  </p:clrMapOvr>
  <p:transition spd="slow" advTm="9147">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B54AD89C-DF1E-4948-B597-5DD47B34A9CA}" type="slidenum">
              <a:rPr kumimoji="1" lang="ja-JP" altLang="en-US" smtClean="0"/>
              <a:pPr/>
              <a:t>16</a:t>
            </a:fld>
            <a:endParaRPr kumimoji="1" lang="ja-JP" altLang="en-US" dirty="0"/>
          </a:p>
        </p:txBody>
      </p:sp>
      <p:sp>
        <p:nvSpPr>
          <p:cNvPr id="5" name="Text Placeholder 4"/>
          <p:cNvSpPr>
            <a:spLocks noGrp="1"/>
          </p:cNvSpPr>
          <p:nvPr>
            <p:ph type="body" sz="quarter" idx="14"/>
          </p:nvPr>
        </p:nvSpPr>
        <p:spPr>
          <a:xfrm>
            <a:off x="4810992" y="1621812"/>
            <a:ext cx="3190008" cy="390888"/>
          </a:xfrm>
        </p:spPr>
        <p:txBody>
          <a:bodyPr>
            <a:noAutofit/>
          </a:bodyPr>
          <a:lstStyle/>
          <a:p>
            <a:r>
              <a:rPr kumimoji="1" lang="id-ID" altLang="ja-JP" sz="2400" b="1" dirty="0" smtClean="0">
                <a:solidFill>
                  <a:schemeClr val="tx2">
                    <a:lumMod val="75000"/>
                  </a:schemeClr>
                </a:solidFill>
              </a:rPr>
              <a:t>IKLAN INTERNASIONAL</a:t>
            </a:r>
            <a:endParaRPr kumimoji="1" lang="ja-JP" altLang="en-US" sz="2400" b="1" dirty="0">
              <a:solidFill>
                <a:schemeClr val="tx2">
                  <a:lumMod val="75000"/>
                </a:schemeClr>
              </a:solidFill>
            </a:endParaRPr>
          </a:p>
        </p:txBody>
      </p:sp>
      <p:sp>
        <p:nvSpPr>
          <p:cNvPr id="7" name="Text Placeholder 6"/>
          <p:cNvSpPr>
            <a:spLocks noGrp="1"/>
          </p:cNvSpPr>
          <p:nvPr>
            <p:ph type="body" sz="quarter" idx="16"/>
          </p:nvPr>
        </p:nvSpPr>
        <p:spPr>
          <a:xfrm>
            <a:off x="4810992" y="2895600"/>
            <a:ext cx="2821708" cy="390888"/>
          </a:xfrm>
        </p:spPr>
        <p:txBody>
          <a:bodyPr>
            <a:noAutofit/>
          </a:bodyPr>
          <a:lstStyle/>
          <a:p>
            <a:r>
              <a:rPr kumimoji="1" lang="id-ID" altLang="ja-JP" sz="2400" b="1" dirty="0" smtClean="0"/>
              <a:t>IKLAN NASIONAL</a:t>
            </a:r>
            <a:endParaRPr kumimoji="1" lang="ja-JP" altLang="en-US" sz="2400" b="1" dirty="0"/>
          </a:p>
        </p:txBody>
      </p:sp>
      <p:sp>
        <p:nvSpPr>
          <p:cNvPr id="11" name="Text Placeholder 10"/>
          <p:cNvSpPr>
            <a:spLocks noGrp="1"/>
          </p:cNvSpPr>
          <p:nvPr>
            <p:ph type="body" sz="quarter" idx="24"/>
          </p:nvPr>
        </p:nvSpPr>
        <p:spPr>
          <a:xfrm>
            <a:off x="609600" y="2209800"/>
            <a:ext cx="2590800" cy="2341877"/>
          </a:xfrm>
        </p:spPr>
        <p:txBody>
          <a:bodyPr>
            <a:normAutofit/>
          </a:bodyPr>
          <a:lstStyle/>
          <a:p>
            <a:pPr algn="l"/>
            <a:r>
              <a:rPr lang="id-ID" altLang="ja-JP" b="1" dirty="0" smtClean="0">
                <a:latin typeface="+mj-lt"/>
              </a:rPr>
              <a:t>2. Iklan Berdasarkan Khalayak Sasaran</a:t>
            </a:r>
            <a:r>
              <a:rPr kumimoji="1" lang="id-ID" altLang="ja-JP" b="1" dirty="0">
                <a:latin typeface="+mj-lt"/>
              </a:rPr>
              <a:t> </a:t>
            </a:r>
            <a:r>
              <a:rPr kumimoji="1" lang="id-ID" altLang="ja-JP" b="1" dirty="0" smtClean="0">
                <a:latin typeface="+mj-lt"/>
              </a:rPr>
              <a:t>Geografis</a:t>
            </a:r>
            <a:endParaRPr lang="id-ID" altLang="ja-JP" b="1" dirty="0" smtClean="0">
              <a:latin typeface="+mj-lt"/>
            </a:endParaRPr>
          </a:p>
        </p:txBody>
      </p:sp>
      <p:sp>
        <p:nvSpPr>
          <p:cNvPr id="12" name="Text Placeholder 11"/>
          <p:cNvSpPr>
            <a:spLocks noGrp="1"/>
          </p:cNvSpPr>
          <p:nvPr>
            <p:ph type="body" sz="quarter" idx="21"/>
          </p:nvPr>
        </p:nvSpPr>
        <p:spPr/>
        <p:txBody>
          <a:bodyPr/>
          <a:lstStyle/>
          <a:p>
            <a:r>
              <a:rPr kumimoji="1" lang="id-ID" altLang="ja-JP" sz="2800" dirty="0"/>
              <a:t>a</a:t>
            </a:r>
            <a:endParaRPr kumimoji="1" lang="ja-JP" altLang="en-US" sz="2800" dirty="0"/>
          </a:p>
        </p:txBody>
      </p:sp>
      <p:sp>
        <p:nvSpPr>
          <p:cNvPr id="13" name="Text Placeholder 12"/>
          <p:cNvSpPr>
            <a:spLocks noGrp="1"/>
          </p:cNvSpPr>
          <p:nvPr>
            <p:ph type="body" sz="quarter" idx="22"/>
          </p:nvPr>
        </p:nvSpPr>
        <p:spPr>
          <a:xfrm>
            <a:off x="3492498" y="2895600"/>
            <a:ext cx="769071" cy="390888"/>
          </a:xfrm>
        </p:spPr>
        <p:txBody>
          <a:bodyPr/>
          <a:lstStyle/>
          <a:p>
            <a:r>
              <a:rPr kumimoji="1" lang="id-ID" altLang="ja-JP" sz="2800" dirty="0" smtClean="0"/>
              <a:t>b</a:t>
            </a:r>
            <a:endParaRPr kumimoji="1" lang="ja-JP" altLang="en-US" dirty="0"/>
          </a:p>
        </p:txBody>
      </p:sp>
      <p:sp>
        <p:nvSpPr>
          <p:cNvPr id="14" name="Title 1"/>
          <p:cNvSpPr txBox="1">
            <a:spLocks/>
          </p:cNvSpPr>
          <p:nvPr/>
        </p:nvSpPr>
        <p:spPr>
          <a:xfrm>
            <a:off x="457200" y="274638"/>
            <a:ext cx="8229600" cy="1143000"/>
          </a:xfrm>
          <a:prstGeom prst="rect">
            <a:avLst/>
          </a:prstGeom>
        </p:spPr>
        <p:txBody>
          <a:bodyPr vert="horz" lIns="91440" tIns="45720" rIns="91440" bIns="45720" rtlCol="0" anchor="b">
            <a:noAutofit/>
          </a:bodyPr>
          <a:lstStyle>
            <a:lvl1pPr algn="l" defTabSz="914400" rtl="0" eaLnBrk="1" latinLnBrk="0" hangingPunct="1">
              <a:spcBef>
                <a:spcPct val="0"/>
              </a:spcBef>
              <a:buNone/>
              <a:defRPr sz="4400" b="1" kern="1200">
                <a:solidFill>
                  <a:schemeClr val="tx1">
                    <a:lumMod val="85000"/>
                    <a:lumOff val="15000"/>
                  </a:schemeClr>
                </a:solidFill>
                <a:effectLst>
                  <a:outerShdw blurRad="38100" dist="38100" dir="2700000" algn="tl">
                    <a:srgbClr val="000000">
                      <a:alpha val="43137"/>
                    </a:srgbClr>
                  </a:outerShdw>
                </a:effectLst>
                <a:latin typeface="Microsoft New Tai Lue" pitchFamily="34" charset="0"/>
                <a:ea typeface="Microsoft Himalaya" pitchFamily="2" charset="0"/>
                <a:cs typeface="Microsoft New Tai Lue" pitchFamily="34" charset="0"/>
              </a:defRPr>
            </a:lvl1pPr>
          </a:lstStyle>
          <a:p>
            <a:pPr algn="ctr"/>
            <a:r>
              <a:rPr lang="id-ID" dirty="0" smtClean="0"/>
              <a:t>Pembagian Secara Khusus</a:t>
            </a:r>
            <a:endParaRPr lang="id-ID" dirty="0"/>
          </a:p>
        </p:txBody>
      </p:sp>
      <p:sp>
        <p:nvSpPr>
          <p:cNvPr id="15" name="Text Placeholder 6"/>
          <p:cNvSpPr>
            <a:spLocks noGrp="1"/>
          </p:cNvSpPr>
          <p:nvPr>
            <p:ph type="body" sz="quarter" idx="16"/>
          </p:nvPr>
        </p:nvSpPr>
        <p:spPr>
          <a:xfrm>
            <a:off x="4800600" y="4114800"/>
            <a:ext cx="2821708" cy="390888"/>
          </a:xfrm>
        </p:spPr>
        <p:txBody>
          <a:bodyPr>
            <a:noAutofit/>
          </a:bodyPr>
          <a:lstStyle/>
          <a:p>
            <a:r>
              <a:rPr kumimoji="1" lang="id-ID" altLang="ja-JP" sz="2400" b="1" dirty="0" smtClean="0"/>
              <a:t>IKLAN REGIONAL</a:t>
            </a:r>
            <a:endParaRPr kumimoji="1" lang="ja-JP" altLang="en-US" sz="2400" b="1" dirty="0"/>
          </a:p>
        </p:txBody>
      </p:sp>
      <p:sp>
        <p:nvSpPr>
          <p:cNvPr id="16" name="Text Placeholder 12"/>
          <p:cNvSpPr>
            <a:spLocks noGrp="1"/>
          </p:cNvSpPr>
          <p:nvPr>
            <p:ph type="body" sz="quarter" idx="22"/>
          </p:nvPr>
        </p:nvSpPr>
        <p:spPr>
          <a:xfrm>
            <a:off x="3482106" y="4114800"/>
            <a:ext cx="769071" cy="390888"/>
          </a:xfrm>
        </p:spPr>
        <p:txBody>
          <a:bodyPr/>
          <a:lstStyle/>
          <a:p>
            <a:r>
              <a:rPr kumimoji="1" lang="id-ID" altLang="ja-JP" sz="2800" dirty="0" smtClean="0"/>
              <a:t>c</a:t>
            </a:r>
            <a:endParaRPr kumimoji="1" lang="ja-JP" altLang="en-US" dirty="0"/>
          </a:p>
        </p:txBody>
      </p:sp>
      <p:sp>
        <p:nvSpPr>
          <p:cNvPr id="17" name="Text Placeholder 6"/>
          <p:cNvSpPr>
            <a:spLocks noGrp="1"/>
          </p:cNvSpPr>
          <p:nvPr>
            <p:ph type="body" sz="quarter" idx="16"/>
          </p:nvPr>
        </p:nvSpPr>
        <p:spPr>
          <a:xfrm>
            <a:off x="4790208" y="5334000"/>
            <a:ext cx="2821708" cy="390888"/>
          </a:xfrm>
        </p:spPr>
        <p:txBody>
          <a:bodyPr>
            <a:noAutofit/>
          </a:bodyPr>
          <a:lstStyle/>
          <a:p>
            <a:r>
              <a:rPr kumimoji="1" lang="id-ID" altLang="ja-JP" sz="2400" b="1" dirty="0" smtClean="0"/>
              <a:t>IKLAN LOKAL</a:t>
            </a:r>
            <a:endParaRPr kumimoji="1" lang="ja-JP" altLang="en-US" sz="2400" b="1" dirty="0"/>
          </a:p>
        </p:txBody>
      </p:sp>
      <p:sp>
        <p:nvSpPr>
          <p:cNvPr id="18" name="Text Placeholder 12"/>
          <p:cNvSpPr>
            <a:spLocks noGrp="1"/>
          </p:cNvSpPr>
          <p:nvPr>
            <p:ph type="body" sz="quarter" idx="22"/>
          </p:nvPr>
        </p:nvSpPr>
        <p:spPr>
          <a:xfrm>
            <a:off x="3471714" y="5334000"/>
            <a:ext cx="769071" cy="390888"/>
          </a:xfrm>
        </p:spPr>
        <p:txBody>
          <a:bodyPr/>
          <a:lstStyle/>
          <a:p>
            <a:r>
              <a:rPr kumimoji="1" lang="id-ID" altLang="ja-JP" sz="2800" dirty="0" smtClean="0"/>
              <a:t>d</a:t>
            </a:r>
            <a:endParaRPr kumimoji="1" lang="ja-JP" altLang="en-US" dirty="0"/>
          </a:p>
        </p:txBody>
      </p:sp>
    </p:spTree>
    <p:extLst>
      <p:ext uri="{BB962C8B-B14F-4D97-AF65-F5344CB8AC3E}">
        <p14:creationId xmlns:p14="http://schemas.microsoft.com/office/powerpoint/2010/main" val="2931320639"/>
      </p:ext>
    </p:extLst>
  </p:cSld>
  <p:clrMapOvr>
    <a:masterClrMapping/>
  </p:clrMapOvr>
  <p:transition spd="slow" advTm="9147">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6"/>
          </p:nvPr>
        </p:nvSpPr>
        <p:spPr/>
        <p:txBody>
          <a:bodyPr/>
          <a:lstStyle/>
          <a:p>
            <a:r>
              <a:rPr lang="id-ID" sz="1800" b="1" dirty="0" smtClean="0">
                <a:latin typeface="Century Gothic" pitchFamily="34" charset="0"/>
              </a:rPr>
              <a:t>RADIO</a:t>
            </a:r>
            <a:endParaRPr lang="id-ID" sz="1800" b="1" dirty="0">
              <a:latin typeface="Century Gothic" pitchFamily="34" charset="0"/>
            </a:endParaRPr>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17</a:t>
            </a:fld>
            <a:endParaRPr kumimoji="1" lang="ja-JP" altLang="en-US" dirty="0"/>
          </a:p>
        </p:txBody>
      </p:sp>
      <p:sp>
        <p:nvSpPr>
          <p:cNvPr id="5" name="Text Placeholder 4"/>
          <p:cNvSpPr>
            <a:spLocks noGrp="1"/>
          </p:cNvSpPr>
          <p:nvPr>
            <p:ph type="body" sz="quarter" idx="25"/>
          </p:nvPr>
        </p:nvSpPr>
        <p:spPr/>
        <p:txBody>
          <a:bodyPr/>
          <a:lstStyle/>
          <a:p>
            <a:r>
              <a:rPr lang="id-ID" sz="1800" b="1" dirty="0" smtClean="0">
                <a:latin typeface="Century Gothic" pitchFamily="34" charset="0"/>
              </a:rPr>
              <a:t>TELEVISI</a:t>
            </a:r>
            <a:endParaRPr lang="id-ID" sz="1800" b="1" dirty="0">
              <a:latin typeface="Century Gothic" pitchFamily="34" charset="0"/>
            </a:endParaRPr>
          </a:p>
        </p:txBody>
      </p:sp>
      <p:sp>
        <p:nvSpPr>
          <p:cNvPr id="6" name="Text Placeholder 5"/>
          <p:cNvSpPr>
            <a:spLocks noGrp="1"/>
          </p:cNvSpPr>
          <p:nvPr>
            <p:ph type="body" sz="quarter" idx="27"/>
          </p:nvPr>
        </p:nvSpPr>
        <p:spPr/>
        <p:txBody>
          <a:bodyPr>
            <a:normAutofit fontScale="92500"/>
          </a:bodyPr>
          <a:lstStyle/>
          <a:p>
            <a:r>
              <a:rPr lang="id-ID" sz="1800" b="1" dirty="0" smtClean="0">
                <a:latin typeface="Century Gothic" pitchFamily="34" charset="0"/>
              </a:rPr>
              <a:t>SURAT KABAR</a:t>
            </a:r>
            <a:endParaRPr lang="id-ID" sz="1800" b="1" dirty="0">
              <a:latin typeface="Century Gothic" pitchFamily="34" charset="0"/>
            </a:endParaRPr>
          </a:p>
        </p:txBody>
      </p:sp>
      <p:sp>
        <p:nvSpPr>
          <p:cNvPr id="7" name="Text Placeholder 6"/>
          <p:cNvSpPr>
            <a:spLocks noGrp="1"/>
          </p:cNvSpPr>
          <p:nvPr>
            <p:ph type="body" sz="quarter" idx="12"/>
          </p:nvPr>
        </p:nvSpPr>
        <p:spPr>
          <a:xfrm>
            <a:off x="2650392" y="4572000"/>
            <a:ext cx="3843216" cy="1109304"/>
          </a:xfrm>
        </p:spPr>
        <p:txBody>
          <a:bodyPr/>
          <a:lstStyle/>
          <a:p>
            <a:r>
              <a:rPr lang="id-ID" b="1" i="1" dirty="0" smtClean="0">
                <a:solidFill>
                  <a:schemeClr val="accent2">
                    <a:lumMod val="75000"/>
                  </a:schemeClr>
                </a:solidFill>
                <a:latin typeface="Century" pitchFamily="18" charset="0"/>
              </a:rPr>
              <a:t>Above The Line</a:t>
            </a:r>
            <a:endParaRPr lang="id-ID" b="1" i="1" dirty="0">
              <a:solidFill>
                <a:schemeClr val="accent2">
                  <a:lumMod val="75000"/>
                </a:schemeClr>
              </a:solidFill>
              <a:latin typeface="Century" pitchFamily="18" charset="0"/>
            </a:endParaRPr>
          </a:p>
        </p:txBody>
      </p:sp>
      <p:sp>
        <p:nvSpPr>
          <p:cNvPr id="8" name="Title 7"/>
          <p:cNvSpPr>
            <a:spLocks noGrp="1"/>
          </p:cNvSpPr>
          <p:nvPr>
            <p:ph type="title"/>
          </p:nvPr>
        </p:nvSpPr>
        <p:spPr>
          <a:xfrm>
            <a:off x="1511300" y="304800"/>
            <a:ext cx="6121400" cy="1224123"/>
          </a:xfrm>
        </p:spPr>
        <p:txBody>
          <a:bodyPr/>
          <a:lstStyle/>
          <a:p>
            <a:r>
              <a:rPr lang="id-ID" sz="3600" dirty="0" smtClean="0">
                <a:effectLst/>
              </a:rPr>
              <a:t>Iklan Berdasarkan Penggunaan Media</a:t>
            </a:r>
            <a:endParaRPr lang="id-ID" sz="3600" dirty="0">
              <a:effectLst/>
            </a:endParaRPr>
          </a:p>
        </p:txBody>
      </p:sp>
      <p:sp>
        <p:nvSpPr>
          <p:cNvPr id="9" name="Text Placeholder 8"/>
          <p:cNvSpPr>
            <a:spLocks noGrp="1"/>
          </p:cNvSpPr>
          <p:nvPr>
            <p:ph type="body" sz="quarter" idx="28"/>
          </p:nvPr>
        </p:nvSpPr>
        <p:spPr/>
        <p:txBody>
          <a:bodyPr>
            <a:normAutofit/>
          </a:bodyPr>
          <a:lstStyle/>
          <a:p>
            <a:r>
              <a:rPr lang="id-ID" sz="1800" b="1" dirty="0" smtClean="0">
                <a:latin typeface="Century Gothic" pitchFamily="34" charset="0"/>
              </a:rPr>
              <a:t>MAJALAH</a:t>
            </a:r>
            <a:endParaRPr lang="id-ID" sz="1800" b="1" dirty="0">
              <a:latin typeface="Century Gothic" pitchFamily="34" charset="0"/>
            </a:endParaRPr>
          </a:p>
        </p:txBody>
      </p:sp>
    </p:spTree>
    <p:extLst>
      <p:ext uri="{BB962C8B-B14F-4D97-AF65-F5344CB8AC3E}">
        <p14:creationId xmlns:p14="http://schemas.microsoft.com/office/powerpoint/2010/main" val="12102318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kumimoji="1" lang="id-ID" altLang="ja-JP" sz="3600" i="1" dirty="0" smtClean="0">
                <a:solidFill>
                  <a:schemeClr val="accent2">
                    <a:lumMod val="75000"/>
                  </a:schemeClr>
                </a:solidFill>
                <a:effectLst/>
                <a:latin typeface="Century" pitchFamily="18" charset="0"/>
              </a:rPr>
              <a:t>Below The Line</a:t>
            </a:r>
            <a:endParaRPr kumimoji="1" lang="ja-JP" altLang="en-US" sz="3600" i="1" dirty="0">
              <a:solidFill>
                <a:schemeClr val="accent2">
                  <a:lumMod val="75000"/>
                </a:schemeClr>
              </a:solidFill>
              <a:effectLst/>
              <a:latin typeface="Century" pitchFamily="18" charset="0"/>
            </a:endParaRPr>
          </a:p>
        </p:txBody>
      </p:sp>
      <p:sp>
        <p:nvSpPr>
          <p:cNvPr id="11" name="Text Placeholder 10"/>
          <p:cNvSpPr>
            <a:spLocks noGrp="1"/>
          </p:cNvSpPr>
          <p:nvPr>
            <p:ph type="body" sz="quarter" idx="16"/>
          </p:nvPr>
        </p:nvSpPr>
        <p:spPr>
          <a:xfrm>
            <a:off x="1511301" y="1528923"/>
            <a:ext cx="6121400" cy="680877"/>
          </a:xfrm>
        </p:spPr>
        <p:txBody>
          <a:bodyPr>
            <a:normAutofit/>
          </a:bodyPr>
          <a:lstStyle/>
          <a:p>
            <a:r>
              <a:rPr lang="id-ID" altLang="ja-JP" sz="3600" b="1" dirty="0" smtClean="0">
                <a:effectLst>
                  <a:outerShdw blurRad="38100" dist="38100" dir="2700000" algn="tl">
                    <a:srgbClr val="000000">
                      <a:alpha val="43137"/>
                    </a:srgbClr>
                  </a:outerShdw>
                </a:effectLst>
              </a:rPr>
              <a:t>1) Media Literatur</a:t>
            </a:r>
            <a:endParaRPr kumimoji="1" lang="ja-JP" altLang="en-US" sz="3600" b="1" dirty="0">
              <a:effectLst>
                <a:outerShdw blurRad="38100" dist="38100" dir="2700000" algn="tl">
                  <a:srgbClr val="000000">
                    <a:alpha val="43137"/>
                  </a:srgbClr>
                </a:outerShdw>
              </a:effectLst>
            </a:endParaRPr>
          </a:p>
        </p:txBody>
      </p:sp>
      <p:sp>
        <p:nvSpPr>
          <p:cNvPr id="8" name="Text Placeholder 7"/>
          <p:cNvSpPr>
            <a:spLocks noGrp="1"/>
          </p:cNvSpPr>
          <p:nvPr>
            <p:ph type="body" sz="quarter" idx="12"/>
          </p:nvPr>
        </p:nvSpPr>
        <p:spPr/>
        <p:txBody>
          <a:bodyPr>
            <a:normAutofit/>
          </a:bodyPr>
          <a:lstStyle/>
          <a:p>
            <a:r>
              <a:rPr lang="id-ID" altLang="ja-JP" dirty="0" smtClean="0"/>
              <a:t>BROSUR</a:t>
            </a:r>
            <a:endParaRPr kumimoji="1" lang="ja-JP" altLang="en-US" dirty="0"/>
          </a:p>
        </p:txBody>
      </p:sp>
      <p:sp>
        <p:nvSpPr>
          <p:cNvPr id="9" name="Text Placeholder 8"/>
          <p:cNvSpPr>
            <a:spLocks noGrp="1"/>
          </p:cNvSpPr>
          <p:nvPr>
            <p:ph type="body" sz="quarter" idx="14"/>
          </p:nvPr>
        </p:nvSpPr>
        <p:spPr/>
        <p:txBody>
          <a:bodyPr/>
          <a:lstStyle/>
          <a:p>
            <a:r>
              <a:rPr kumimoji="1" lang="id-ID" altLang="ja-JP" dirty="0" smtClean="0"/>
              <a:t>1</a:t>
            </a:r>
            <a:endParaRPr kumimoji="1" lang="ja-JP" altLang="en-US" dirty="0"/>
          </a:p>
        </p:txBody>
      </p:sp>
      <p:sp>
        <p:nvSpPr>
          <p:cNvPr id="13" name="Text Placeholder 12"/>
          <p:cNvSpPr>
            <a:spLocks noGrp="1"/>
          </p:cNvSpPr>
          <p:nvPr>
            <p:ph type="body" sz="quarter" idx="18"/>
          </p:nvPr>
        </p:nvSpPr>
        <p:spPr/>
        <p:txBody>
          <a:bodyPr>
            <a:normAutofit/>
          </a:bodyPr>
          <a:lstStyle/>
          <a:p>
            <a:r>
              <a:rPr lang="id-ID" altLang="ja-JP" dirty="0" smtClean="0"/>
              <a:t>KATALOG</a:t>
            </a:r>
            <a:endParaRPr kumimoji="1" lang="ja-JP" altLang="en-US" dirty="0"/>
          </a:p>
        </p:txBody>
      </p:sp>
      <p:sp>
        <p:nvSpPr>
          <p:cNvPr id="14" name="Text Placeholder 13"/>
          <p:cNvSpPr>
            <a:spLocks noGrp="1"/>
          </p:cNvSpPr>
          <p:nvPr>
            <p:ph type="body" sz="quarter" idx="19"/>
          </p:nvPr>
        </p:nvSpPr>
        <p:spPr/>
        <p:txBody>
          <a:bodyPr/>
          <a:lstStyle/>
          <a:p>
            <a:r>
              <a:rPr lang="id-ID" altLang="ja-JP" dirty="0" smtClean="0"/>
              <a:t>2</a:t>
            </a:r>
            <a:endParaRPr lang="ja-JP" altLang="en-US" dirty="0"/>
          </a:p>
        </p:txBody>
      </p:sp>
      <p:sp>
        <p:nvSpPr>
          <p:cNvPr id="16" name="Text Placeholder 15"/>
          <p:cNvSpPr>
            <a:spLocks noGrp="1"/>
          </p:cNvSpPr>
          <p:nvPr>
            <p:ph type="body" sz="quarter" idx="21"/>
          </p:nvPr>
        </p:nvSpPr>
        <p:spPr/>
        <p:txBody>
          <a:bodyPr>
            <a:normAutofit/>
          </a:bodyPr>
          <a:lstStyle/>
          <a:p>
            <a:r>
              <a:rPr lang="id-ID" altLang="ja-JP" dirty="0" smtClean="0"/>
              <a:t>LEAFLET</a:t>
            </a:r>
            <a:endParaRPr kumimoji="1" lang="ja-JP" altLang="en-US" dirty="0"/>
          </a:p>
        </p:txBody>
      </p:sp>
      <p:sp>
        <p:nvSpPr>
          <p:cNvPr id="17" name="Text Placeholder 16"/>
          <p:cNvSpPr>
            <a:spLocks noGrp="1"/>
          </p:cNvSpPr>
          <p:nvPr>
            <p:ph type="body" sz="quarter" idx="22"/>
          </p:nvPr>
        </p:nvSpPr>
        <p:spPr/>
        <p:txBody>
          <a:bodyPr/>
          <a:lstStyle/>
          <a:p>
            <a:r>
              <a:rPr lang="id-ID" altLang="ja-JP" dirty="0" smtClean="0"/>
              <a:t>3</a:t>
            </a:r>
            <a:endParaRPr lang="ja-JP" altLang="en-US" dirty="0"/>
          </a:p>
        </p:txBody>
      </p:sp>
      <p:sp>
        <p:nvSpPr>
          <p:cNvPr id="19" name="Text Placeholder 18"/>
          <p:cNvSpPr>
            <a:spLocks noGrp="1"/>
          </p:cNvSpPr>
          <p:nvPr>
            <p:ph type="body" sz="quarter" idx="24"/>
          </p:nvPr>
        </p:nvSpPr>
        <p:spPr/>
        <p:txBody>
          <a:bodyPr>
            <a:normAutofit/>
          </a:bodyPr>
          <a:lstStyle/>
          <a:p>
            <a:r>
              <a:rPr lang="id-ID" altLang="ja-JP" dirty="0" smtClean="0"/>
              <a:t>PAMFLET</a:t>
            </a:r>
            <a:endParaRPr kumimoji="1" lang="ja-JP" altLang="en-US" dirty="0"/>
          </a:p>
        </p:txBody>
      </p:sp>
      <p:sp>
        <p:nvSpPr>
          <p:cNvPr id="20" name="Text Placeholder 19"/>
          <p:cNvSpPr>
            <a:spLocks noGrp="1"/>
          </p:cNvSpPr>
          <p:nvPr>
            <p:ph type="body" sz="quarter" idx="25"/>
          </p:nvPr>
        </p:nvSpPr>
        <p:spPr/>
        <p:txBody>
          <a:bodyPr/>
          <a:lstStyle/>
          <a:p>
            <a:r>
              <a:rPr lang="id-ID" altLang="ja-JP" dirty="0" smtClean="0"/>
              <a:t>4</a:t>
            </a:r>
            <a:endParaRPr lang="ja-JP" altLang="en-US" dirty="0"/>
          </a:p>
        </p:txBody>
      </p:sp>
      <p:sp>
        <p:nvSpPr>
          <p:cNvPr id="3" name="Slide Number Placeholder 2"/>
          <p:cNvSpPr>
            <a:spLocks noGrp="1"/>
          </p:cNvSpPr>
          <p:nvPr>
            <p:ph type="sldNum" sz="quarter" idx="11"/>
          </p:nvPr>
        </p:nvSpPr>
        <p:spPr/>
        <p:txBody>
          <a:bodyPr/>
          <a:lstStyle/>
          <a:p>
            <a:fld id="{B54AD89C-DF1E-4948-B597-5DD47B34A9CA}" type="slidenum">
              <a:rPr kumimoji="1" lang="ja-JP" altLang="en-US" smtClean="0"/>
              <a:pPr/>
              <a:t>18</a:t>
            </a:fld>
            <a:endParaRPr kumimoji="1" lang="ja-JP" altLang="en-US" dirty="0"/>
          </a:p>
        </p:txBody>
      </p:sp>
      <p:pic>
        <p:nvPicPr>
          <p:cNvPr id="2" name="Picture Placeholder 1"/>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2853" b="2853"/>
          <a:stretch>
            <a:fillRect/>
          </a:stretch>
        </p:blipFill>
        <p:spPr/>
      </p:pic>
      <p:pic>
        <p:nvPicPr>
          <p:cNvPr id="12" name="Picture Placeholder 11"/>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l="23488" r="23488"/>
          <a:stretch>
            <a:fillRect/>
          </a:stretch>
        </p:blipFill>
        <p:spPr/>
      </p:pic>
      <p:pic>
        <p:nvPicPr>
          <p:cNvPr id="18" name="Picture Placeholder 17"/>
          <p:cNvPicPr>
            <a:picLocks noGrp="1" noChangeAspect="1"/>
          </p:cNvPicPr>
          <p:nvPr>
            <p:ph type="pic" sz="quarter" idx="23"/>
          </p:nvPr>
        </p:nvPicPr>
        <p:blipFill>
          <a:blip r:embed="rId4" cstate="print">
            <a:extLst>
              <a:ext uri="{28A0092B-C50C-407E-A947-70E740481C1C}">
                <a14:useLocalDpi xmlns:a14="http://schemas.microsoft.com/office/drawing/2010/main" val="0"/>
              </a:ext>
            </a:extLst>
          </a:blip>
          <a:srcRect t="6500" b="6500"/>
          <a:stretch>
            <a:fillRect/>
          </a:stretch>
        </p:blipFill>
        <p:spPr/>
      </p:pic>
      <p:pic>
        <p:nvPicPr>
          <p:cNvPr id="15" name="Picture Placeholder 14"/>
          <p:cNvPicPr>
            <a:picLocks noGrp="1" noChangeAspect="1"/>
          </p:cNvPicPr>
          <p:nvPr>
            <p:ph type="pic" sz="quarter" idx="20"/>
          </p:nvPr>
        </p:nvPicPr>
        <p:blipFill>
          <a:blip r:embed="rId5" cstate="print">
            <a:extLst>
              <a:ext uri="{28A0092B-C50C-407E-A947-70E740481C1C}">
                <a14:useLocalDpi xmlns:a14="http://schemas.microsoft.com/office/drawing/2010/main" val="0"/>
              </a:ext>
            </a:extLst>
          </a:blip>
          <a:srcRect t="16621" b="16621"/>
          <a:stretch>
            <a:fillRect/>
          </a:stretch>
        </p:blipFill>
        <p:spPr/>
      </p:pic>
    </p:spTree>
    <p:extLst>
      <p:ext uri="{BB962C8B-B14F-4D97-AF65-F5344CB8AC3E}">
        <p14:creationId xmlns:p14="http://schemas.microsoft.com/office/powerpoint/2010/main" val="2896383522"/>
      </p:ext>
    </p:extLst>
  </p:cSld>
  <p:clrMapOvr>
    <a:masterClrMapping/>
  </p:clrMapOvr>
  <p:transition spd="slow" advTm="10961">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3062" r="33062"/>
          <a:stretch>
            <a:fillRect/>
          </a:stretch>
        </p:blipFill>
        <p:spPr/>
      </p:pic>
      <p:sp>
        <p:nvSpPr>
          <p:cNvPr id="3" name="Title 2"/>
          <p:cNvSpPr>
            <a:spLocks noGrp="1"/>
          </p:cNvSpPr>
          <p:nvPr>
            <p:ph type="title"/>
          </p:nvPr>
        </p:nvSpPr>
        <p:spPr/>
        <p:txBody>
          <a:bodyPr/>
          <a:lstStyle/>
          <a:p>
            <a:r>
              <a:rPr lang="id-ID" dirty="0" smtClean="0">
                <a:solidFill>
                  <a:schemeClr val="tx2">
                    <a:lumMod val="75000"/>
                  </a:schemeClr>
                </a:solidFill>
              </a:rPr>
              <a:t>2) Media Udara</a:t>
            </a:r>
            <a:endParaRPr lang="id-ID" dirty="0">
              <a:solidFill>
                <a:schemeClr val="tx2">
                  <a:lumMod val="75000"/>
                </a:schemeClr>
              </a:solidFill>
            </a:endParaRPr>
          </a:p>
        </p:txBody>
      </p:sp>
      <p:sp>
        <p:nvSpPr>
          <p:cNvPr id="4" name="Text Placeholder 3"/>
          <p:cNvSpPr>
            <a:spLocks noGrp="1"/>
          </p:cNvSpPr>
          <p:nvPr>
            <p:ph type="body" sz="quarter" idx="12"/>
          </p:nvPr>
        </p:nvSpPr>
        <p:spPr/>
        <p:txBody>
          <a:bodyPr/>
          <a:lstStyle/>
          <a:p>
            <a:r>
              <a:rPr lang="id-ID" sz="3200" dirty="0" smtClean="0">
                <a:latin typeface="Century Gothic" pitchFamily="34" charset="0"/>
              </a:rPr>
              <a:t>Balon Udara</a:t>
            </a:r>
            <a:endParaRPr lang="id-ID" sz="3200" dirty="0">
              <a:latin typeface="Century Gothic" pitchFamily="34" charset="0"/>
            </a:endParaRPr>
          </a:p>
        </p:txBody>
      </p:sp>
      <p:sp>
        <p:nvSpPr>
          <p:cNvPr id="5" name="Text Placeholder 4"/>
          <p:cNvSpPr>
            <a:spLocks noGrp="1"/>
          </p:cNvSpPr>
          <p:nvPr>
            <p:ph type="body" sz="quarter" idx="14"/>
          </p:nvPr>
        </p:nvSpPr>
        <p:spPr/>
        <p:txBody>
          <a:bodyPr/>
          <a:lstStyle/>
          <a:p>
            <a:r>
              <a:rPr lang="id-ID" sz="3200" dirty="0" smtClean="0">
                <a:latin typeface="Century Gothic" pitchFamily="34" charset="0"/>
              </a:rPr>
              <a:t>1</a:t>
            </a:r>
            <a:endParaRPr lang="id-ID" sz="3200" dirty="0">
              <a:latin typeface="Century Gothic" pitchFamily="34" charset="0"/>
            </a:endParaRPr>
          </a:p>
        </p:txBody>
      </p:sp>
      <p:sp>
        <p:nvSpPr>
          <p:cNvPr id="6" name="Footer Placeholder 5"/>
          <p:cNvSpPr>
            <a:spLocks noGrp="1"/>
          </p:cNvSpPr>
          <p:nvPr>
            <p:ph type="ftr" sz="quarter" idx="10"/>
          </p:nvPr>
        </p:nvSpPr>
        <p:spPr/>
        <p:txBody>
          <a:bodyPr/>
          <a:lstStyle/>
          <a:p>
            <a:r>
              <a:rPr kumimoji="1" lang="en-US" altLang="ja-JP" smtClean="0"/>
              <a:t>The Power of PowerPoint - thepopp.com</a:t>
            </a:r>
            <a:endParaRPr kumimoji="1" lang="ja-JP" altLang="en-US" dirty="0"/>
          </a:p>
        </p:txBody>
      </p:sp>
      <p:sp>
        <p:nvSpPr>
          <p:cNvPr id="7" name="Slide Number Placeholder 6"/>
          <p:cNvSpPr>
            <a:spLocks noGrp="1"/>
          </p:cNvSpPr>
          <p:nvPr>
            <p:ph type="sldNum" sz="quarter" idx="11"/>
          </p:nvPr>
        </p:nvSpPr>
        <p:spPr/>
        <p:txBody>
          <a:bodyPr/>
          <a:lstStyle/>
          <a:p>
            <a:fld id="{B54AD89C-DF1E-4948-B597-5DD47B34A9CA}" type="slidenum">
              <a:rPr kumimoji="1" lang="ja-JP" altLang="en-US" smtClean="0"/>
              <a:pPr/>
              <a:t>19</a:t>
            </a:fld>
            <a:endParaRPr kumimoji="1" lang="ja-JP" altLang="en-US" dirty="0"/>
          </a:p>
        </p:txBody>
      </p:sp>
      <p:sp>
        <p:nvSpPr>
          <p:cNvPr id="8" name="Text Placeholder 7"/>
          <p:cNvSpPr>
            <a:spLocks noGrp="1"/>
          </p:cNvSpPr>
          <p:nvPr>
            <p:ph type="body" sz="quarter" idx="15"/>
          </p:nvPr>
        </p:nvSpPr>
        <p:spPr/>
        <p:txBody>
          <a:bodyPr/>
          <a:lstStyle/>
          <a:p>
            <a:r>
              <a:rPr lang="id-ID" sz="3200" dirty="0" smtClean="0">
                <a:solidFill>
                  <a:srgbClr val="FFFF00"/>
                </a:solidFill>
                <a:latin typeface="Century Gothic" pitchFamily="34" charset="0"/>
              </a:rPr>
              <a:t>Spanduk Udara</a:t>
            </a:r>
            <a:endParaRPr lang="id-ID" sz="3200" dirty="0">
              <a:solidFill>
                <a:srgbClr val="FFFF00"/>
              </a:solidFill>
              <a:latin typeface="Century Gothic" pitchFamily="34" charset="0"/>
            </a:endParaRPr>
          </a:p>
        </p:txBody>
      </p:sp>
      <p:sp>
        <p:nvSpPr>
          <p:cNvPr id="9" name="Text Placeholder 8"/>
          <p:cNvSpPr>
            <a:spLocks noGrp="1"/>
          </p:cNvSpPr>
          <p:nvPr>
            <p:ph type="body" sz="quarter" idx="16"/>
          </p:nvPr>
        </p:nvSpPr>
        <p:spPr/>
        <p:txBody>
          <a:bodyPr/>
          <a:lstStyle/>
          <a:p>
            <a:r>
              <a:rPr lang="id-ID" sz="3200" dirty="0" smtClean="0">
                <a:solidFill>
                  <a:srgbClr val="FFFF00"/>
                </a:solidFill>
                <a:latin typeface="Century Gothic" pitchFamily="34" charset="0"/>
              </a:rPr>
              <a:t>2</a:t>
            </a:r>
            <a:endParaRPr lang="id-ID" sz="3200" dirty="0">
              <a:solidFill>
                <a:srgbClr val="FFFF00"/>
              </a:solidFill>
              <a:latin typeface="Century Gothic" pitchFamily="34" charset="0"/>
            </a:endParaRPr>
          </a:p>
        </p:txBody>
      </p:sp>
    </p:spTree>
    <p:extLst>
      <p:ext uri="{BB962C8B-B14F-4D97-AF65-F5344CB8AC3E}">
        <p14:creationId xmlns:p14="http://schemas.microsoft.com/office/powerpoint/2010/main" val="2644963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43000"/>
            <a:ext cx="8229600" cy="4419600"/>
          </a:xfrm>
        </p:spPr>
        <p:txBody>
          <a:bodyPr/>
          <a:lstStyle/>
          <a:p>
            <a:r>
              <a:rPr lang="sv-SE" sz="3200" dirty="0">
                <a:latin typeface="+mj-lt"/>
                <a:cs typeface="Arial" charset="0"/>
              </a:rPr>
              <a:t>Bermacam-macamnya </a:t>
            </a:r>
            <a:r>
              <a:rPr lang="id-ID" sz="4000" dirty="0">
                <a:solidFill>
                  <a:srgbClr val="FF0000"/>
                </a:solidFill>
                <a:latin typeface="+mj-lt"/>
                <a:cs typeface="Arial" charset="0"/>
              </a:rPr>
              <a:t>T</a:t>
            </a:r>
            <a:r>
              <a:rPr lang="sv-SE" sz="4000" dirty="0">
                <a:solidFill>
                  <a:srgbClr val="FF0000"/>
                </a:solidFill>
                <a:latin typeface="+mj-lt"/>
                <a:cs typeface="Arial" charset="0"/>
              </a:rPr>
              <a:t>ujuan dari sebuah iklan </a:t>
            </a:r>
            <a:r>
              <a:rPr lang="sv-SE" sz="3200" dirty="0">
                <a:latin typeface="+mj-lt"/>
                <a:cs typeface="Arial" charset="0"/>
              </a:rPr>
              <a:t>yang dibuat oleh sebuah perusahaan maka berdampak pada </a:t>
            </a:r>
            <a:r>
              <a:rPr lang="sv-SE" sz="4000" dirty="0">
                <a:solidFill>
                  <a:srgbClr val="FF0000"/>
                </a:solidFill>
                <a:latin typeface="+mj-lt"/>
                <a:cs typeface="Arial" charset="0"/>
              </a:rPr>
              <a:t>berbedanya jenis-jenis </a:t>
            </a:r>
            <a:r>
              <a:rPr lang="sv-SE" sz="3200" dirty="0">
                <a:latin typeface="+mj-lt"/>
                <a:cs typeface="Arial" charset="0"/>
              </a:rPr>
              <a:t>dari sebuah iklan. Iklan yang sering muncul diberbagai media dan umumnya dibuat oleh perusahaan periklanan adalah sebagai berikut:</a:t>
            </a:r>
            <a:br>
              <a:rPr lang="sv-SE" sz="3200" dirty="0">
                <a:latin typeface="+mj-lt"/>
                <a:cs typeface="Arial" charset="0"/>
              </a:rPr>
            </a:br>
            <a:r>
              <a:rPr lang="sv-SE" sz="2800" dirty="0">
                <a:latin typeface="+mj-lt"/>
                <a:cs typeface="Arial" charset="0"/>
              </a:rPr>
              <a:t/>
            </a:r>
            <a:br>
              <a:rPr lang="sv-SE" sz="2800" dirty="0">
                <a:latin typeface="+mj-lt"/>
                <a:cs typeface="Arial" charset="0"/>
              </a:rPr>
            </a:br>
            <a:endParaRPr lang="id-ID" sz="3200" dirty="0">
              <a:latin typeface="+mj-lt"/>
            </a:endParaRPr>
          </a:p>
        </p:txBody>
      </p:sp>
    </p:spTree>
    <p:extLst>
      <p:ext uri="{BB962C8B-B14F-4D97-AF65-F5344CB8AC3E}">
        <p14:creationId xmlns:p14="http://schemas.microsoft.com/office/powerpoint/2010/main" val="340549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B54AD89C-DF1E-4948-B597-5DD47B34A9CA}" type="slidenum">
              <a:rPr kumimoji="1" lang="ja-JP" altLang="en-US" smtClean="0"/>
              <a:pPr/>
              <a:t>20</a:t>
            </a:fld>
            <a:endParaRPr kumimoji="1" lang="ja-JP" altLang="en-US" dirty="0"/>
          </a:p>
        </p:txBody>
      </p:sp>
      <p:sp>
        <p:nvSpPr>
          <p:cNvPr id="16" name="Text Placeholder 15"/>
          <p:cNvSpPr>
            <a:spLocks noGrp="1"/>
          </p:cNvSpPr>
          <p:nvPr>
            <p:ph type="body" sz="quarter" idx="15"/>
          </p:nvPr>
        </p:nvSpPr>
        <p:spPr/>
        <p:txBody>
          <a:bodyPr/>
          <a:lstStyle/>
          <a:p>
            <a:r>
              <a:rPr kumimoji="1" lang="id-ID" altLang="ja-JP" dirty="0" smtClean="0"/>
              <a:t>1</a:t>
            </a:r>
            <a:endParaRPr kumimoji="1" lang="ja-JP" altLang="en-US" dirty="0"/>
          </a:p>
        </p:txBody>
      </p:sp>
      <p:sp>
        <p:nvSpPr>
          <p:cNvPr id="14" name="Title 13"/>
          <p:cNvSpPr>
            <a:spLocks noGrp="1"/>
          </p:cNvSpPr>
          <p:nvPr>
            <p:ph type="title"/>
          </p:nvPr>
        </p:nvSpPr>
        <p:spPr/>
        <p:txBody>
          <a:bodyPr/>
          <a:lstStyle/>
          <a:p>
            <a:r>
              <a:rPr kumimoji="1" lang="id-ID" altLang="ja-JP" dirty="0" smtClean="0">
                <a:solidFill>
                  <a:schemeClr val="tx2">
                    <a:lumMod val="75000"/>
                  </a:schemeClr>
                </a:solidFill>
              </a:rPr>
              <a:t>3) Media Pajang</a:t>
            </a:r>
            <a:endParaRPr kumimoji="1" lang="ja-JP" altLang="en-US" dirty="0">
              <a:solidFill>
                <a:schemeClr val="tx2">
                  <a:lumMod val="75000"/>
                </a:schemeClr>
              </a:solidFill>
            </a:endParaRPr>
          </a:p>
        </p:txBody>
      </p:sp>
      <p:sp>
        <p:nvSpPr>
          <p:cNvPr id="17" name="Text Placeholder 16"/>
          <p:cNvSpPr>
            <a:spLocks noGrp="1"/>
          </p:cNvSpPr>
          <p:nvPr>
            <p:ph type="body" sz="quarter" idx="16"/>
          </p:nvPr>
        </p:nvSpPr>
        <p:spPr/>
        <p:txBody>
          <a:bodyPr/>
          <a:lstStyle/>
          <a:p>
            <a:r>
              <a:rPr lang="id-ID" altLang="ja-JP" dirty="0" smtClean="0"/>
              <a:t>2</a:t>
            </a:r>
            <a:endParaRPr lang="ja-JP" altLang="en-US" dirty="0"/>
          </a:p>
        </p:txBody>
      </p:sp>
      <p:sp>
        <p:nvSpPr>
          <p:cNvPr id="19" name="Text Placeholder 18"/>
          <p:cNvSpPr>
            <a:spLocks noGrp="1"/>
          </p:cNvSpPr>
          <p:nvPr>
            <p:ph type="body" sz="quarter" idx="18"/>
          </p:nvPr>
        </p:nvSpPr>
        <p:spPr/>
        <p:txBody>
          <a:bodyPr/>
          <a:lstStyle/>
          <a:p>
            <a:r>
              <a:rPr lang="id-ID" altLang="ja-JP" dirty="0" smtClean="0"/>
              <a:t>3</a:t>
            </a:r>
            <a:endParaRPr lang="ja-JP" altLang="en-US" dirty="0"/>
          </a:p>
        </p:txBody>
      </p:sp>
      <p:sp>
        <p:nvSpPr>
          <p:cNvPr id="21" name="Text Placeholder 20"/>
          <p:cNvSpPr>
            <a:spLocks noGrp="1"/>
          </p:cNvSpPr>
          <p:nvPr>
            <p:ph type="body" sz="quarter" idx="20"/>
          </p:nvPr>
        </p:nvSpPr>
        <p:spPr/>
        <p:txBody>
          <a:bodyPr>
            <a:normAutofit/>
          </a:bodyPr>
          <a:lstStyle/>
          <a:p>
            <a:r>
              <a:rPr lang="id-ID" altLang="ja-JP" dirty="0" smtClean="0"/>
              <a:t>4</a:t>
            </a:r>
            <a:endParaRPr lang="ja-JP" altLang="en-US" dirty="0"/>
          </a:p>
        </p:txBody>
      </p:sp>
      <p:sp>
        <p:nvSpPr>
          <p:cNvPr id="4" name="Text Placeholder 3"/>
          <p:cNvSpPr>
            <a:spLocks noGrp="1"/>
          </p:cNvSpPr>
          <p:nvPr>
            <p:ph type="body" sz="quarter" idx="22"/>
          </p:nvPr>
        </p:nvSpPr>
        <p:spPr/>
        <p:txBody>
          <a:bodyPr/>
          <a:lstStyle/>
          <a:p>
            <a:r>
              <a:rPr lang="id-ID" altLang="ja-JP" dirty="0" smtClean="0"/>
              <a:t>5</a:t>
            </a:r>
            <a:endParaRPr lang="ja-JP" altLang="en-US" dirty="0"/>
          </a:p>
        </p:txBody>
      </p:sp>
      <p:sp>
        <p:nvSpPr>
          <p:cNvPr id="6" name="Text Placeholder 5"/>
          <p:cNvSpPr>
            <a:spLocks noGrp="1"/>
          </p:cNvSpPr>
          <p:nvPr>
            <p:ph type="body" sz="quarter" idx="12"/>
          </p:nvPr>
        </p:nvSpPr>
        <p:spPr/>
        <p:txBody>
          <a:bodyPr/>
          <a:lstStyle/>
          <a:p>
            <a:r>
              <a:rPr lang="id-ID" dirty="0" smtClean="0"/>
              <a:t>Kemasan</a:t>
            </a:r>
            <a:endParaRPr lang="id-ID" dirty="0"/>
          </a:p>
        </p:txBody>
      </p:sp>
      <p:sp>
        <p:nvSpPr>
          <p:cNvPr id="7" name="Text Placeholder 6"/>
          <p:cNvSpPr>
            <a:spLocks noGrp="1"/>
          </p:cNvSpPr>
          <p:nvPr>
            <p:ph type="body" sz="quarter" idx="17"/>
          </p:nvPr>
        </p:nvSpPr>
        <p:spPr/>
        <p:txBody>
          <a:bodyPr/>
          <a:lstStyle/>
          <a:p>
            <a:r>
              <a:rPr lang="id-ID" dirty="0" smtClean="0"/>
              <a:t>Maskot</a:t>
            </a:r>
            <a:endParaRPr lang="id-ID" dirty="0"/>
          </a:p>
        </p:txBody>
      </p:sp>
      <p:sp>
        <p:nvSpPr>
          <p:cNvPr id="8" name="Text Placeholder 7"/>
          <p:cNvSpPr>
            <a:spLocks noGrp="1"/>
          </p:cNvSpPr>
          <p:nvPr>
            <p:ph type="body" sz="quarter" idx="19"/>
          </p:nvPr>
        </p:nvSpPr>
        <p:spPr/>
        <p:txBody>
          <a:bodyPr/>
          <a:lstStyle/>
          <a:p>
            <a:r>
              <a:rPr lang="id-ID" dirty="0" smtClean="0"/>
              <a:t>Mobil</a:t>
            </a:r>
            <a:endParaRPr lang="id-ID" dirty="0"/>
          </a:p>
        </p:txBody>
      </p:sp>
      <p:sp>
        <p:nvSpPr>
          <p:cNvPr id="9" name="Text Placeholder 8"/>
          <p:cNvSpPr>
            <a:spLocks noGrp="1"/>
          </p:cNvSpPr>
          <p:nvPr>
            <p:ph type="body" sz="quarter" idx="21"/>
          </p:nvPr>
        </p:nvSpPr>
        <p:spPr/>
        <p:txBody>
          <a:bodyPr/>
          <a:lstStyle/>
          <a:p>
            <a:r>
              <a:rPr lang="id-ID" dirty="0" smtClean="0"/>
              <a:t>Model</a:t>
            </a:r>
            <a:endParaRPr lang="id-ID" dirty="0"/>
          </a:p>
        </p:txBody>
      </p:sp>
      <p:sp>
        <p:nvSpPr>
          <p:cNvPr id="10" name="Text Placeholder 9"/>
          <p:cNvSpPr>
            <a:spLocks noGrp="1"/>
          </p:cNvSpPr>
          <p:nvPr>
            <p:ph type="body" sz="quarter" idx="23"/>
          </p:nvPr>
        </p:nvSpPr>
        <p:spPr>
          <a:xfrm>
            <a:off x="5738788" y="5016004"/>
            <a:ext cx="2643212" cy="909460"/>
          </a:xfrm>
        </p:spPr>
        <p:txBody>
          <a:bodyPr>
            <a:normAutofit/>
          </a:bodyPr>
          <a:lstStyle/>
          <a:p>
            <a:r>
              <a:rPr lang="id-ID" dirty="0" smtClean="0"/>
              <a:t>Stiker &amp; Gimick</a:t>
            </a:r>
            <a:endParaRPr lang="id-ID" dirty="0"/>
          </a:p>
        </p:txBody>
      </p:sp>
    </p:spTree>
    <p:extLst>
      <p:ext uri="{BB962C8B-B14F-4D97-AF65-F5344CB8AC3E}">
        <p14:creationId xmlns:p14="http://schemas.microsoft.com/office/powerpoint/2010/main" val="1752543567"/>
      </p:ext>
    </p:extLst>
  </p:cSld>
  <p:clrMapOvr>
    <a:masterClrMapping/>
  </p:clrMapOvr>
  <p:transition spd="slow">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5490" b="25490"/>
          <a:stretch>
            <a:fillRect/>
          </a:stretch>
        </p:blipFill>
        <p:spPr/>
      </p:pic>
      <p:sp>
        <p:nvSpPr>
          <p:cNvPr id="3" name="Slide Number Placeholder 2"/>
          <p:cNvSpPr>
            <a:spLocks noGrp="1"/>
          </p:cNvSpPr>
          <p:nvPr>
            <p:ph type="sldNum" sz="quarter" idx="11"/>
          </p:nvPr>
        </p:nvSpPr>
        <p:spPr/>
        <p:txBody>
          <a:bodyPr/>
          <a:lstStyle/>
          <a:p>
            <a:fld id="{B54AD89C-DF1E-4948-B597-5DD47B34A9CA}" type="slidenum">
              <a:rPr kumimoji="1" lang="ja-JP" altLang="en-US" smtClean="0"/>
              <a:pPr/>
              <a:t>21</a:t>
            </a:fld>
            <a:endParaRPr kumimoji="1" lang="ja-JP" altLang="en-US" dirty="0"/>
          </a:p>
        </p:txBody>
      </p:sp>
      <p:sp>
        <p:nvSpPr>
          <p:cNvPr id="24" name="Text Placeholder 23"/>
          <p:cNvSpPr>
            <a:spLocks noGrp="1"/>
          </p:cNvSpPr>
          <p:nvPr>
            <p:ph type="body" sz="quarter" idx="12"/>
          </p:nvPr>
        </p:nvSpPr>
        <p:spPr>
          <a:xfrm>
            <a:off x="3505200" y="4097159"/>
            <a:ext cx="2514600" cy="1846441"/>
          </a:xfrm>
        </p:spPr>
        <p:txBody>
          <a:bodyPr>
            <a:noAutofit/>
          </a:bodyPr>
          <a:lstStyle/>
          <a:p>
            <a:pPr marL="285750" indent="-285750">
              <a:buFont typeface="Wingdings" pitchFamily="2" charset="2"/>
              <a:buChar char="ü"/>
            </a:pPr>
            <a:r>
              <a:rPr lang="en-US" sz="1800" b="1" dirty="0" err="1">
                <a:solidFill>
                  <a:schemeClr val="tx2">
                    <a:lumMod val="75000"/>
                  </a:schemeClr>
                </a:solidFill>
                <a:latin typeface="+mj-lt"/>
              </a:rPr>
              <a:t>Terdapat</a:t>
            </a:r>
            <a:r>
              <a:rPr lang="en-US" sz="1800" b="1" dirty="0">
                <a:solidFill>
                  <a:schemeClr val="tx2">
                    <a:lumMod val="75000"/>
                  </a:schemeClr>
                </a:solidFill>
                <a:latin typeface="+mj-lt"/>
              </a:rPr>
              <a:t> </a:t>
            </a:r>
            <a:r>
              <a:rPr lang="en-US" sz="1800" b="1" dirty="0" err="1">
                <a:solidFill>
                  <a:schemeClr val="tx2">
                    <a:lumMod val="75000"/>
                  </a:schemeClr>
                </a:solidFill>
                <a:latin typeface="+mj-lt"/>
              </a:rPr>
              <a:t>tulisan</a:t>
            </a:r>
            <a:r>
              <a:rPr lang="en-US" sz="1800" b="1" dirty="0">
                <a:solidFill>
                  <a:schemeClr val="tx2">
                    <a:lumMod val="75000"/>
                  </a:schemeClr>
                </a:solidFill>
                <a:latin typeface="+mj-lt"/>
              </a:rPr>
              <a:t> </a:t>
            </a:r>
            <a:r>
              <a:rPr lang="en-US" sz="1800" b="1" dirty="0" err="1">
                <a:solidFill>
                  <a:schemeClr val="tx2">
                    <a:lumMod val="75000"/>
                  </a:schemeClr>
                </a:solidFill>
                <a:latin typeface="+mj-lt"/>
              </a:rPr>
              <a:t>dan</a:t>
            </a:r>
            <a:r>
              <a:rPr lang="en-US" sz="1800" b="1" dirty="0">
                <a:solidFill>
                  <a:schemeClr val="tx2">
                    <a:lumMod val="75000"/>
                  </a:schemeClr>
                </a:solidFill>
                <a:latin typeface="+mj-lt"/>
              </a:rPr>
              <a:t> </a:t>
            </a:r>
            <a:r>
              <a:rPr lang="en-US" sz="1800" b="1" dirty="0" err="1">
                <a:solidFill>
                  <a:schemeClr val="tx2">
                    <a:lumMod val="75000"/>
                  </a:schemeClr>
                </a:solidFill>
                <a:latin typeface="+mj-lt"/>
              </a:rPr>
              <a:t>gambar</a:t>
            </a:r>
            <a:endParaRPr lang="en-US" sz="1800" b="1" dirty="0">
              <a:solidFill>
                <a:schemeClr val="tx2">
                  <a:lumMod val="75000"/>
                </a:schemeClr>
              </a:solidFill>
              <a:latin typeface="+mj-lt"/>
            </a:endParaRPr>
          </a:p>
          <a:p>
            <a:pPr marL="285750" indent="-285750">
              <a:buFont typeface="Wingdings" pitchFamily="2" charset="2"/>
              <a:buChar char="ü"/>
            </a:pPr>
            <a:r>
              <a:rPr lang="en-US" sz="1800" b="1" dirty="0" err="1" smtClean="0">
                <a:solidFill>
                  <a:schemeClr val="tx2">
                    <a:lumMod val="75000"/>
                  </a:schemeClr>
                </a:solidFill>
                <a:latin typeface="+mj-lt"/>
              </a:rPr>
              <a:t>Ukuran</a:t>
            </a:r>
            <a:r>
              <a:rPr lang="en-US" sz="1800" b="1" dirty="0" smtClean="0">
                <a:solidFill>
                  <a:schemeClr val="tx2">
                    <a:lumMod val="75000"/>
                  </a:schemeClr>
                </a:solidFill>
                <a:latin typeface="+mj-lt"/>
              </a:rPr>
              <a:t> </a:t>
            </a:r>
            <a:r>
              <a:rPr lang="en-US" sz="1800" b="1" dirty="0" err="1">
                <a:solidFill>
                  <a:schemeClr val="tx2">
                    <a:lumMod val="75000"/>
                  </a:schemeClr>
                </a:solidFill>
                <a:latin typeface="+mj-lt"/>
              </a:rPr>
              <a:t>lebih</a:t>
            </a:r>
            <a:r>
              <a:rPr lang="en-US" sz="1800" b="1" dirty="0">
                <a:solidFill>
                  <a:schemeClr val="tx2">
                    <a:lumMod val="75000"/>
                  </a:schemeClr>
                </a:solidFill>
                <a:latin typeface="+mj-lt"/>
              </a:rPr>
              <a:t> </a:t>
            </a:r>
            <a:r>
              <a:rPr lang="en-US" sz="1800" b="1" dirty="0" err="1">
                <a:solidFill>
                  <a:schemeClr val="tx2">
                    <a:lumMod val="75000"/>
                  </a:schemeClr>
                </a:solidFill>
                <a:latin typeface="+mj-lt"/>
              </a:rPr>
              <a:t>variatif</a:t>
            </a:r>
            <a:endParaRPr lang="en-US" sz="1800" b="1" dirty="0">
              <a:solidFill>
                <a:schemeClr val="tx2">
                  <a:lumMod val="75000"/>
                </a:schemeClr>
              </a:solidFill>
              <a:latin typeface="+mj-lt"/>
            </a:endParaRPr>
          </a:p>
          <a:p>
            <a:pPr marL="285750" indent="-285750">
              <a:buFont typeface="Wingdings" pitchFamily="2" charset="2"/>
              <a:buChar char="ü"/>
            </a:pPr>
            <a:r>
              <a:rPr lang="en-US" sz="1800" b="1" dirty="0" err="1" smtClean="0">
                <a:solidFill>
                  <a:schemeClr val="tx2">
                    <a:lumMod val="75000"/>
                  </a:schemeClr>
                </a:solidFill>
                <a:latin typeface="+mj-lt"/>
              </a:rPr>
              <a:t>Lebih</a:t>
            </a:r>
            <a:r>
              <a:rPr lang="en-US" sz="1800" b="1" dirty="0" smtClean="0">
                <a:solidFill>
                  <a:schemeClr val="tx2">
                    <a:lumMod val="75000"/>
                  </a:schemeClr>
                </a:solidFill>
                <a:latin typeface="+mj-lt"/>
              </a:rPr>
              <a:t> </a:t>
            </a:r>
            <a:r>
              <a:rPr lang="en-US" sz="1800" b="1" dirty="0" err="1">
                <a:solidFill>
                  <a:schemeClr val="tx2">
                    <a:lumMod val="75000"/>
                  </a:schemeClr>
                </a:solidFill>
                <a:latin typeface="+mj-lt"/>
              </a:rPr>
              <a:t>mengandung</a:t>
            </a:r>
            <a:r>
              <a:rPr lang="en-US" sz="1800" b="1" dirty="0">
                <a:solidFill>
                  <a:schemeClr val="tx2">
                    <a:lumMod val="75000"/>
                  </a:schemeClr>
                </a:solidFill>
                <a:latin typeface="+mj-lt"/>
              </a:rPr>
              <a:t> </a:t>
            </a:r>
            <a:r>
              <a:rPr lang="en-US" sz="1800" b="1" dirty="0" err="1">
                <a:solidFill>
                  <a:schemeClr val="tx2">
                    <a:lumMod val="75000"/>
                  </a:schemeClr>
                </a:solidFill>
                <a:latin typeface="+mj-lt"/>
              </a:rPr>
              <a:t>nilai</a:t>
            </a:r>
            <a:r>
              <a:rPr lang="en-US" sz="1800" b="1" dirty="0">
                <a:solidFill>
                  <a:schemeClr val="tx2">
                    <a:lumMod val="75000"/>
                  </a:schemeClr>
                </a:solidFill>
                <a:latin typeface="+mj-lt"/>
              </a:rPr>
              <a:t> </a:t>
            </a:r>
            <a:r>
              <a:rPr lang="en-US" sz="1800" b="1" dirty="0" err="1">
                <a:solidFill>
                  <a:schemeClr val="tx2">
                    <a:lumMod val="75000"/>
                  </a:schemeClr>
                </a:solidFill>
                <a:latin typeface="+mj-lt"/>
              </a:rPr>
              <a:t>estetika</a:t>
            </a:r>
            <a:r>
              <a:rPr lang="en-US" sz="1800" b="1" dirty="0">
                <a:solidFill>
                  <a:schemeClr val="tx2">
                    <a:lumMod val="75000"/>
                  </a:schemeClr>
                </a:solidFill>
                <a:latin typeface="+mj-lt"/>
              </a:rPr>
              <a:t> (lay out yang </a:t>
            </a:r>
            <a:r>
              <a:rPr lang="en-US" sz="1800" b="1" dirty="0" err="1">
                <a:solidFill>
                  <a:schemeClr val="tx2">
                    <a:lumMod val="75000"/>
                  </a:schemeClr>
                </a:solidFill>
                <a:latin typeface="+mj-lt"/>
              </a:rPr>
              <a:t>baik</a:t>
            </a:r>
            <a:r>
              <a:rPr lang="en-US" sz="1800" b="1" dirty="0">
                <a:solidFill>
                  <a:schemeClr val="tx2">
                    <a:lumMod val="75000"/>
                  </a:schemeClr>
                </a:solidFill>
                <a:latin typeface="+mj-lt"/>
              </a:rPr>
              <a:t>)</a:t>
            </a:r>
          </a:p>
        </p:txBody>
      </p:sp>
      <p:sp>
        <p:nvSpPr>
          <p:cNvPr id="26" name="Text Placeholder 25"/>
          <p:cNvSpPr>
            <a:spLocks noGrp="1"/>
          </p:cNvSpPr>
          <p:nvPr>
            <p:ph type="body" sz="quarter" idx="14"/>
          </p:nvPr>
        </p:nvSpPr>
        <p:spPr>
          <a:xfrm>
            <a:off x="3505200" y="3657600"/>
            <a:ext cx="2103871" cy="390888"/>
          </a:xfrm>
        </p:spPr>
        <p:txBody>
          <a:bodyPr>
            <a:noAutofit/>
          </a:bodyPr>
          <a:lstStyle/>
          <a:p>
            <a:r>
              <a:rPr kumimoji="1" lang="id-ID" altLang="ja-JP" sz="2400" b="1" dirty="0" smtClean="0">
                <a:solidFill>
                  <a:schemeClr val="accent6">
                    <a:lumMod val="75000"/>
                  </a:schemeClr>
                </a:solidFill>
              </a:rPr>
              <a:t>IKLAN DISPLAY</a:t>
            </a:r>
            <a:endParaRPr kumimoji="1" lang="ja-JP" altLang="en-US" sz="2400" b="1" dirty="0">
              <a:solidFill>
                <a:schemeClr val="accent6">
                  <a:lumMod val="75000"/>
                </a:schemeClr>
              </a:solidFill>
            </a:endParaRPr>
          </a:p>
        </p:txBody>
      </p:sp>
      <p:sp>
        <p:nvSpPr>
          <p:cNvPr id="27" name="Text Placeholder 26"/>
          <p:cNvSpPr>
            <a:spLocks noGrp="1"/>
          </p:cNvSpPr>
          <p:nvPr>
            <p:ph type="body" sz="quarter" idx="15"/>
          </p:nvPr>
        </p:nvSpPr>
        <p:spPr>
          <a:xfrm>
            <a:off x="6323590" y="4097159"/>
            <a:ext cx="2439410" cy="1496453"/>
          </a:xfrm>
        </p:spPr>
        <p:txBody>
          <a:bodyPr>
            <a:noAutofit/>
          </a:bodyPr>
          <a:lstStyle/>
          <a:p>
            <a:pPr marL="285750" indent="-285750">
              <a:buFont typeface="Wingdings" pitchFamily="2" charset="2"/>
              <a:buChar char="ü"/>
            </a:pPr>
            <a:r>
              <a:rPr lang="en-US" sz="1800" b="1" dirty="0" err="1">
                <a:latin typeface="+mj-lt"/>
              </a:rPr>
              <a:t>Hanya</a:t>
            </a:r>
            <a:r>
              <a:rPr lang="en-US" sz="1800" b="1" dirty="0">
                <a:latin typeface="+mj-lt"/>
              </a:rPr>
              <a:t> </a:t>
            </a:r>
            <a:r>
              <a:rPr lang="en-US" sz="1800" b="1" dirty="0" err="1">
                <a:latin typeface="+mj-lt"/>
              </a:rPr>
              <a:t>ada</a:t>
            </a:r>
            <a:r>
              <a:rPr lang="en-US" sz="1800" b="1" dirty="0">
                <a:latin typeface="+mj-lt"/>
              </a:rPr>
              <a:t> </a:t>
            </a:r>
            <a:r>
              <a:rPr lang="en-US" sz="1800" b="1" dirty="0" err="1">
                <a:latin typeface="+mj-lt"/>
              </a:rPr>
              <a:t>tulisan</a:t>
            </a:r>
            <a:r>
              <a:rPr lang="en-US" sz="1800" b="1" dirty="0">
                <a:latin typeface="+mj-lt"/>
              </a:rPr>
              <a:t> yang </a:t>
            </a:r>
            <a:r>
              <a:rPr lang="en-US" sz="1800" b="1" dirty="0" err="1">
                <a:latin typeface="+mj-lt"/>
              </a:rPr>
              <a:t>sangat</a:t>
            </a:r>
            <a:r>
              <a:rPr lang="en-US" sz="1800" b="1" dirty="0">
                <a:latin typeface="+mj-lt"/>
              </a:rPr>
              <a:t> </a:t>
            </a:r>
            <a:r>
              <a:rPr lang="en-US" sz="1800" b="1" dirty="0" err="1">
                <a:latin typeface="+mj-lt"/>
              </a:rPr>
              <a:t>singkat</a:t>
            </a:r>
            <a:endParaRPr lang="en-US" sz="1800" b="1" dirty="0">
              <a:latin typeface="+mj-lt"/>
            </a:endParaRPr>
          </a:p>
          <a:p>
            <a:pPr marL="285750" indent="-285750">
              <a:buFont typeface="Wingdings" pitchFamily="2" charset="2"/>
              <a:buChar char="ü"/>
            </a:pPr>
            <a:r>
              <a:rPr lang="en-US" sz="1800" b="1" dirty="0" err="1" smtClean="0">
                <a:latin typeface="+mj-lt"/>
              </a:rPr>
              <a:t>Tidak</a:t>
            </a:r>
            <a:r>
              <a:rPr lang="en-US" sz="1800" b="1" dirty="0" smtClean="0">
                <a:latin typeface="+mj-lt"/>
              </a:rPr>
              <a:t> </a:t>
            </a:r>
            <a:r>
              <a:rPr lang="en-US" sz="1800" b="1" dirty="0" err="1">
                <a:latin typeface="+mj-lt"/>
              </a:rPr>
              <a:t>ada</a:t>
            </a:r>
            <a:r>
              <a:rPr lang="en-US" sz="1800" b="1" dirty="0">
                <a:latin typeface="+mj-lt"/>
              </a:rPr>
              <a:t> </a:t>
            </a:r>
            <a:r>
              <a:rPr lang="en-US" sz="1800" b="1" dirty="0" err="1">
                <a:latin typeface="+mj-lt"/>
              </a:rPr>
              <a:t>gambar</a:t>
            </a:r>
            <a:endParaRPr lang="en-US" sz="1800" b="1" dirty="0">
              <a:latin typeface="+mj-lt"/>
            </a:endParaRPr>
          </a:p>
          <a:p>
            <a:pPr marL="285750" indent="-285750">
              <a:buFont typeface="Wingdings" pitchFamily="2" charset="2"/>
              <a:buChar char="ü"/>
            </a:pPr>
            <a:r>
              <a:rPr lang="en-US" sz="1800" b="1" dirty="0" err="1" smtClean="0">
                <a:latin typeface="+mj-lt"/>
              </a:rPr>
              <a:t>Tidak</a:t>
            </a:r>
            <a:r>
              <a:rPr lang="en-US" sz="1800" b="1" dirty="0" smtClean="0">
                <a:latin typeface="+mj-lt"/>
              </a:rPr>
              <a:t> </a:t>
            </a:r>
            <a:r>
              <a:rPr lang="en-US" sz="1800" b="1" dirty="0" err="1">
                <a:latin typeface="+mj-lt"/>
              </a:rPr>
              <a:t>indah</a:t>
            </a:r>
            <a:r>
              <a:rPr lang="en-US" sz="1800" b="1" dirty="0">
                <a:latin typeface="+mj-lt"/>
              </a:rPr>
              <a:t> &amp; </a:t>
            </a:r>
            <a:r>
              <a:rPr lang="en-US" sz="1800" b="1" dirty="0" err="1">
                <a:latin typeface="+mj-lt"/>
              </a:rPr>
              <a:t>terkesan</a:t>
            </a:r>
            <a:r>
              <a:rPr lang="en-US" sz="1800" b="1" dirty="0">
                <a:latin typeface="+mj-lt"/>
              </a:rPr>
              <a:t> </a:t>
            </a:r>
            <a:r>
              <a:rPr lang="en-US" sz="1800" b="1" dirty="0" err="1">
                <a:latin typeface="+mj-lt"/>
              </a:rPr>
              <a:t>berantakan</a:t>
            </a:r>
            <a:endParaRPr lang="en-US" sz="1800" b="1" dirty="0">
              <a:latin typeface="+mj-lt"/>
            </a:endParaRPr>
          </a:p>
        </p:txBody>
      </p:sp>
      <p:sp>
        <p:nvSpPr>
          <p:cNvPr id="28" name="Text Placeholder 27"/>
          <p:cNvSpPr>
            <a:spLocks noGrp="1"/>
          </p:cNvSpPr>
          <p:nvPr>
            <p:ph type="body" sz="quarter" idx="16"/>
          </p:nvPr>
        </p:nvSpPr>
        <p:spPr>
          <a:xfrm>
            <a:off x="6323590" y="3657600"/>
            <a:ext cx="2103871" cy="390888"/>
          </a:xfrm>
        </p:spPr>
        <p:txBody>
          <a:bodyPr>
            <a:noAutofit/>
          </a:bodyPr>
          <a:lstStyle/>
          <a:p>
            <a:r>
              <a:rPr kumimoji="1" lang="id-ID" altLang="ja-JP" sz="2400" b="1" dirty="0" smtClean="0">
                <a:solidFill>
                  <a:schemeClr val="accent6">
                    <a:lumMod val="75000"/>
                  </a:schemeClr>
                </a:solidFill>
              </a:rPr>
              <a:t>IKLAN BARIS</a:t>
            </a:r>
            <a:endParaRPr kumimoji="1" lang="ja-JP" altLang="en-US" sz="2400" b="1" dirty="0">
              <a:solidFill>
                <a:schemeClr val="accent6">
                  <a:lumMod val="75000"/>
                </a:schemeClr>
              </a:solidFill>
            </a:endParaRPr>
          </a:p>
        </p:txBody>
      </p:sp>
      <p:sp>
        <p:nvSpPr>
          <p:cNvPr id="23" name="Title 22"/>
          <p:cNvSpPr>
            <a:spLocks noGrp="1"/>
          </p:cNvSpPr>
          <p:nvPr>
            <p:ph type="title"/>
          </p:nvPr>
        </p:nvSpPr>
        <p:spPr>
          <a:xfrm>
            <a:off x="0" y="2666999"/>
            <a:ext cx="9144000" cy="761471"/>
          </a:xfrm>
          <a:solidFill>
            <a:schemeClr val="accent5">
              <a:lumMod val="40000"/>
              <a:lumOff val="60000"/>
            </a:schemeClr>
          </a:solidFill>
        </p:spPr>
        <p:txBody>
          <a:bodyPr/>
          <a:lstStyle/>
          <a:p>
            <a:r>
              <a:rPr kumimoji="1" lang="id-ID" altLang="ja-JP" sz="3200" dirty="0" smtClean="0"/>
              <a:t>IKLAN PADA SURAT KABAR &amp; MAJALAH</a:t>
            </a:r>
            <a:endParaRPr kumimoji="1" lang="ja-JP" altLang="en-US" sz="3200" dirty="0"/>
          </a:p>
        </p:txBody>
      </p:sp>
    </p:spTree>
    <p:extLst>
      <p:ext uri="{BB962C8B-B14F-4D97-AF65-F5344CB8AC3E}">
        <p14:creationId xmlns:p14="http://schemas.microsoft.com/office/powerpoint/2010/main" val="2077172641"/>
      </p:ext>
    </p:extLst>
  </p:cSld>
  <p:clrMapOvr>
    <a:masterClrMapping/>
  </p:clrMapOvr>
  <p:transition spd="slow" advTm="6411">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lstStyle/>
          <a:p>
            <a:r>
              <a:rPr lang="id-ID" b="0" dirty="0" smtClean="0">
                <a:solidFill>
                  <a:schemeClr val="accent6">
                    <a:lumMod val="60000"/>
                    <a:lumOff val="40000"/>
                  </a:schemeClr>
                </a:solidFill>
                <a:effectLst/>
                <a:latin typeface="Century" pitchFamily="18" charset="0"/>
              </a:rPr>
              <a:t>TERIMAKASIH</a:t>
            </a:r>
            <a:endParaRPr lang="id-ID" b="0" dirty="0">
              <a:solidFill>
                <a:schemeClr val="accent6">
                  <a:lumMod val="60000"/>
                  <a:lumOff val="40000"/>
                </a:schemeClr>
              </a:solidFill>
              <a:effectLst/>
              <a:latin typeface="Century" pitchFamily="18" charset="0"/>
            </a:endParaRPr>
          </a:p>
        </p:txBody>
      </p:sp>
    </p:spTree>
    <p:extLst>
      <p:ext uri="{BB962C8B-B14F-4D97-AF65-F5344CB8AC3E}">
        <p14:creationId xmlns:p14="http://schemas.microsoft.com/office/powerpoint/2010/main" val="1333802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lgn="l"/>
            <a:r>
              <a:rPr lang="id-ID" dirty="0" smtClean="0"/>
              <a:t>A. Iklan Komersil</a:t>
            </a:r>
            <a:endParaRPr lang="en-US" dirty="0"/>
          </a:p>
        </p:txBody>
      </p:sp>
      <p:sp>
        <p:nvSpPr>
          <p:cNvPr id="3" name="Content Placeholder 2"/>
          <p:cNvSpPr>
            <a:spLocks noGrp="1"/>
          </p:cNvSpPr>
          <p:nvPr>
            <p:ph idx="1"/>
          </p:nvPr>
        </p:nvSpPr>
        <p:spPr>
          <a:xfrm>
            <a:off x="448965" y="1600200"/>
            <a:ext cx="8229600" cy="2971800"/>
          </a:xfrm>
        </p:spPr>
        <p:txBody>
          <a:bodyPr>
            <a:normAutofit/>
          </a:bodyPr>
          <a:lstStyle/>
          <a:p>
            <a:pPr marL="0" indent="0" algn="ctr">
              <a:buNone/>
            </a:pPr>
            <a:r>
              <a:rPr lang="sv-SE" sz="3200" b="1" dirty="0">
                <a:latin typeface="+mj-lt"/>
                <a:cs typeface="Arial" charset="0"/>
              </a:rPr>
              <a:t>Iklan komersial adalah </a:t>
            </a:r>
            <a:r>
              <a:rPr lang="sv-SE" sz="3200" b="1" u="sng" dirty="0">
                <a:latin typeface="+mj-lt"/>
                <a:cs typeface="Arial" charset="0"/>
              </a:rPr>
              <a:t>iklan yang bertujuan untuk mendukung kampanye pemasaran suatu produk atau jasa</a:t>
            </a:r>
            <a:r>
              <a:rPr lang="sv-SE" sz="3200" b="1" dirty="0">
                <a:latin typeface="+mj-lt"/>
                <a:cs typeface="Arial" charset="0"/>
              </a:rPr>
              <a:t>. Iklan komersial ini sendiri terbagi menjadi beberapa macam, yaitu (Lwin &amp; Aitchison. 2005):</a:t>
            </a:r>
            <a:endParaRPr lang="en-US" sz="3200" b="1" dirty="0">
              <a:latin typeface="+mj-lt"/>
            </a:endParaRPr>
          </a:p>
        </p:txBody>
      </p:sp>
    </p:spTree>
    <p:extLst>
      <p:ext uri="{BB962C8B-B14F-4D97-AF65-F5344CB8AC3E}">
        <p14:creationId xmlns:p14="http://schemas.microsoft.com/office/powerpoint/2010/main" val="410330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295400"/>
            <a:ext cx="7848600" cy="5213735"/>
          </a:xfrm>
          <a:prstGeom prst="rect">
            <a:avLst/>
          </a:prstGeom>
        </p:spPr>
        <p:txBody>
          <a:bodyPr wrap="square">
            <a:spAutoFit/>
          </a:bodyPr>
          <a:lstStyle/>
          <a:p>
            <a:pPr marL="514350" indent="-514350" algn="r">
              <a:lnSpc>
                <a:spcPct val="80000"/>
              </a:lnSpc>
              <a:buFont typeface="+mj-lt"/>
              <a:buAutoNum type="arabicPeriod"/>
            </a:pPr>
            <a:r>
              <a:rPr lang="sv-SE" sz="3200" b="1" dirty="0" smtClean="0">
                <a:cs typeface="Arial" charset="0"/>
              </a:rPr>
              <a:t>Iklan </a:t>
            </a:r>
            <a:r>
              <a:rPr lang="sv-SE" sz="3200" b="1" dirty="0">
                <a:cs typeface="Arial" charset="0"/>
              </a:rPr>
              <a:t>Strategis</a:t>
            </a:r>
            <a:r>
              <a:rPr lang="sv-SE" sz="3200" dirty="0">
                <a:cs typeface="Arial" charset="0"/>
              </a:rPr>
              <a:t/>
            </a:r>
            <a:br>
              <a:rPr lang="sv-SE" sz="3200" dirty="0">
                <a:cs typeface="Arial" charset="0"/>
              </a:rPr>
            </a:br>
            <a:endParaRPr lang="sv-SE" sz="3200" dirty="0">
              <a:cs typeface="Arial" charset="0"/>
            </a:endParaRPr>
          </a:p>
          <a:p>
            <a:pPr marL="457200" indent="-457200" algn="just">
              <a:lnSpc>
                <a:spcPct val="80000"/>
              </a:lnSpc>
              <a:buFont typeface="Wingdings" pitchFamily="2" charset="2"/>
              <a:buChar char="Ø"/>
            </a:pPr>
            <a:r>
              <a:rPr lang="sv-SE" sz="3200" dirty="0">
                <a:cs typeface="Arial" charset="0"/>
              </a:rPr>
              <a:t>Digunakan untuk </a:t>
            </a:r>
            <a:r>
              <a:rPr lang="sv-SE" sz="3200" u="sng" dirty="0">
                <a:cs typeface="Arial" charset="0"/>
              </a:rPr>
              <a:t>membangun merek</a:t>
            </a:r>
            <a:r>
              <a:rPr lang="sv-SE" sz="3200" dirty="0">
                <a:cs typeface="Arial" charset="0"/>
              </a:rPr>
              <a:t>. Hal itu dilakukan dengan mengkomunikasikan nilai merek dan manfaat produk. </a:t>
            </a:r>
          </a:p>
          <a:p>
            <a:pPr marL="457200" indent="-457200" algn="just">
              <a:lnSpc>
                <a:spcPct val="80000"/>
              </a:lnSpc>
              <a:buFont typeface="Wingdings" pitchFamily="2" charset="2"/>
              <a:buChar char="Ø"/>
            </a:pPr>
            <a:r>
              <a:rPr lang="sv-SE" sz="3200" dirty="0">
                <a:cs typeface="Arial" charset="0"/>
              </a:rPr>
              <a:t>Perhatian utama dalam jangka panjang adalah memposisikan merek serta membangun pangsa pikiran dan pangsa pasar. </a:t>
            </a:r>
          </a:p>
          <a:p>
            <a:pPr marL="457200" indent="-457200" algn="just">
              <a:lnSpc>
                <a:spcPct val="80000"/>
              </a:lnSpc>
              <a:buFont typeface="Wingdings" pitchFamily="2" charset="2"/>
              <a:buChar char="Ø"/>
            </a:pPr>
            <a:r>
              <a:rPr lang="sv-SE" sz="3200" dirty="0">
                <a:cs typeface="Arial" charset="0"/>
              </a:rPr>
              <a:t>Iklan ini mengundang konsumen untuk menikmati hubungan dengan merek serta meyakinkan bahwa merek ini ada bagi para pengguna.</a:t>
            </a:r>
            <a:endParaRPr lang="id-ID" sz="3200" dirty="0"/>
          </a:p>
        </p:txBody>
      </p:sp>
    </p:spTree>
    <p:extLst>
      <p:ext uri="{BB962C8B-B14F-4D97-AF65-F5344CB8AC3E}">
        <p14:creationId xmlns:p14="http://schemas.microsoft.com/office/powerpoint/2010/main" val="121107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495485"/>
            <a:ext cx="7848600" cy="4524315"/>
          </a:xfrm>
          <a:prstGeom prst="rect">
            <a:avLst/>
          </a:prstGeom>
        </p:spPr>
        <p:txBody>
          <a:bodyPr wrap="square">
            <a:spAutoFit/>
          </a:bodyPr>
          <a:lstStyle/>
          <a:p>
            <a:pPr algn="r">
              <a:lnSpc>
                <a:spcPct val="90000"/>
              </a:lnSpc>
              <a:buFontTx/>
              <a:buNone/>
            </a:pPr>
            <a:r>
              <a:rPr lang="sv-SE" sz="3200" b="1" dirty="0"/>
              <a:t>2</a:t>
            </a:r>
            <a:r>
              <a:rPr lang="sv-SE" sz="3200" b="1" dirty="0">
                <a:cs typeface="Arial" charset="0"/>
              </a:rPr>
              <a:t>. Iklan Taktis</a:t>
            </a:r>
          </a:p>
          <a:p>
            <a:pPr>
              <a:lnSpc>
                <a:spcPct val="90000"/>
              </a:lnSpc>
              <a:buFontTx/>
              <a:buNone/>
            </a:pPr>
            <a:r>
              <a:rPr lang="sv-SE" sz="3200" b="1" dirty="0">
                <a:cs typeface="Arial" charset="0"/>
              </a:rPr>
              <a:t/>
            </a:r>
            <a:br>
              <a:rPr lang="sv-SE" sz="3200" b="1" dirty="0">
                <a:cs typeface="Arial" charset="0"/>
              </a:rPr>
            </a:br>
            <a:r>
              <a:rPr lang="sv-SE" sz="3200" b="1" dirty="0">
                <a:cs typeface="Arial" charset="0"/>
              </a:rPr>
              <a:t>Memiliki tujuan yang mendesak. </a:t>
            </a:r>
          </a:p>
          <a:p>
            <a:pPr marL="457200" indent="-457200">
              <a:lnSpc>
                <a:spcPct val="90000"/>
              </a:lnSpc>
              <a:buFont typeface="Wingdings" pitchFamily="2" charset="2"/>
              <a:buChar char="Ø"/>
            </a:pPr>
            <a:r>
              <a:rPr lang="sv-SE" sz="3200" b="1" dirty="0">
                <a:cs typeface="Arial" charset="0"/>
              </a:rPr>
              <a:t>Iklan ini dirancang </a:t>
            </a:r>
            <a:r>
              <a:rPr lang="sv-SE" sz="3200" b="1" dirty="0">
                <a:solidFill>
                  <a:srgbClr val="FF0000"/>
                </a:solidFill>
                <a:cs typeface="Arial" charset="0"/>
              </a:rPr>
              <a:t>untuk mendorong konsumen agar segera melakukan kontak </a:t>
            </a:r>
            <a:r>
              <a:rPr lang="sv-SE" sz="3200" b="1" dirty="0">
                <a:cs typeface="Arial" charset="0"/>
              </a:rPr>
              <a:t>dengan merek tertentu. </a:t>
            </a:r>
          </a:p>
          <a:p>
            <a:pPr marL="457200" indent="-457200">
              <a:lnSpc>
                <a:spcPct val="90000"/>
              </a:lnSpc>
              <a:buFont typeface="Wingdings" pitchFamily="2" charset="2"/>
              <a:buChar char="Ø"/>
            </a:pPr>
            <a:r>
              <a:rPr lang="sv-SE" sz="3200" b="1" dirty="0">
                <a:cs typeface="Arial" charset="0"/>
              </a:rPr>
              <a:t>Pada umumnya iklan ini memberikan </a:t>
            </a:r>
            <a:r>
              <a:rPr lang="sv-SE" sz="3200" b="1" dirty="0">
                <a:solidFill>
                  <a:srgbClr val="FF0000"/>
                </a:solidFill>
                <a:cs typeface="Arial" charset="0"/>
              </a:rPr>
              <a:t>penawaran khusus jangka pendek </a:t>
            </a:r>
            <a:r>
              <a:rPr lang="sv-SE" sz="3200" b="1" dirty="0">
                <a:cs typeface="Arial" charset="0"/>
              </a:rPr>
              <a:t>yang memacu konsumen memberikan respon pada hari yang sama.</a:t>
            </a:r>
            <a:endParaRPr lang="id-ID" sz="3200" dirty="0"/>
          </a:p>
        </p:txBody>
      </p:sp>
    </p:spTree>
    <p:extLst>
      <p:ext uri="{BB962C8B-B14F-4D97-AF65-F5344CB8AC3E}">
        <p14:creationId xmlns:p14="http://schemas.microsoft.com/office/powerpoint/2010/main" val="357582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lgn="l"/>
            <a:r>
              <a:rPr lang="id-ID" dirty="0" smtClean="0"/>
              <a:t>B. Iklan Corporate</a:t>
            </a:r>
            <a:endParaRPr lang="en-US" dirty="0"/>
          </a:p>
        </p:txBody>
      </p:sp>
      <p:sp>
        <p:nvSpPr>
          <p:cNvPr id="3" name="Content Placeholder 2"/>
          <p:cNvSpPr>
            <a:spLocks noGrp="1"/>
          </p:cNvSpPr>
          <p:nvPr>
            <p:ph idx="1"/>
          </p:nvPr>
        </p:nvSpPr>
        <p:spPr>
          <a:xfrm>
            <a:off x="448965" y="1600200"/>
            <a:ext cx="8229600" cy="4343400"/>
          </a:xfrm>
          <a:solidFill>
            <a:schemeClr val="bg1">
              <a:lumMod val="95000"/>
            </a:schemeClr>
          </a:solidFill>
        </p:spPr>
        <p:txBody>
          <a:bodyPr>
            <a:noAutofit/>
          </a:bodyPr>
          <a:lstStyle/>
          <a:p>
            <a:pPr>
              <a:lnSpc>
                <a:spcPct val="120000"/>
              </a:lnSpc>
              <a:buFont typeface="Wingdings" pitchFamily="2" charset="2"/>
              <a:buChar char="v"/>
            </a:pPr>
            <a:r>
              <a:rPr lang="sv-SE" sz="2000" b="1" dirty="0" smtClean="0">
                <a:latin typeface="+mj-lt"/>
                <a:cs typeface="Arial" charset="0"/>
              </a:rPr>
              <a:t>Iklan </a:t>
            </a:r>
            <a:r>
              <a:rPr lang="sv-SE" sz="2000" b="1" dirty="0">
                <a:latin typeface="+mj-lt"/>
                <a:cs typeface="Arial" charset="0"/>
              </a:rPr>
              <a:t>yang bertujuan </a:t>
            </a:r>
            <a:r>
              <a:rPr lang="sv-SE" sz="2000" b="1" dirty="0">
                <a:solidFill>
                  <a:srgbClr val="FF0000"/>
                </a:solidFill>
                <a:latin typeface="+mj-lt"/>
                <a:cs typeface="Arial" charset="0"/>
              </a:rPr>
              <a:t>membangun citra </a:t>
            </a:r>
            <a:r>
              <a:rPr lang="sv-SE" sz="2000" b="1" dirty="0">
                <a:latin typeface="+mj-lt"/>
                <a:cs typeface="Arial" charset="0"/>
              </a:rPr>
              <a:t>suatu perusahaan yang pada akhirnya diharapkan juga membangun citra positif produk-produk atau jasa yang diproduksi oleh perusahaan tersebut (Madjadikara, 2004).</a:t>
            </a:r>
            <a:br>
              <a:rPr lang="sv-SE" sz="2000" b="1" dirty="0">
                <a:latin typeface="+mj-lt"/>
                <a:cs typeface="Arial" charset="0"/>
              </a:rPr>
            </a:br>
            <a:endParaRPr lang="sv-SE" sz="2000" b="1" dirty="0">
              <a:latin typeface="+mj-lt"/>
              <a:cs typeface="Arial" charset="0"/>
            </a:endParaRPr>
          </a:p>
          <a:p>
            <a:pPr>
              <a:lnSpc>
                <a:spcPct val="120000"/>
              </a:lnSpc>
              <a:buFont typeface="Wingdings" pitchFamily="2" charset="2"/>
              <a:buChar char="v"/>
            </a:pPr>
            <a:r>
              <a:rPr lang="sv-SE" sz="2000" b="1" dirty="0" smtClean="0">
                <a:latin typeface="+mj-lt"/>
                <a:cs typeface="Arial" charset="0"/>
              </a:rPr>
              <a:t>Iklan </a:t>
            </a:r>
            <a:r>
              <a:rPr lang="sv-SE" sz="2000" b="1" dirty="0">
                <a:latin typeface="+mj-lt"/>
                <a:cs typeface="Arial" charset="0"/>
              </a:rPr>
              <a:t>Corporate akan efektif bila didukung oleh fakta yang kuat dan relevan dengan masyarakat, mempunyai nilai berita dan biasanya selalu dikaitkan dengan </a:t>
            </a:r>
            <a:r>
              <a:rPr lang="sv-SE" sz="2000" b="1" dirty="0">
                <a:solidFill>
                  <a:srgbClr val="FF0000"/>
                </a:solidFill>
                <a:latin typeface="+mj-lt"/>
                <a:cs typeface="Arial" charset="0"/>
              </a:rPr>
              <a:t>kegiatan yang berorientasi pada kepentingan masyarakat. </a:t>
            </a:r>
            <a:r>
              <a:rPr lang="sv-SE" sz="2000" b="1" dirty="0">
                <a:latin typeface="+mj-lt"/>
                <a:cs typeface="Arial" charset="0"/>
              </a:rPr>
              <a:t>Iklan Corporate merupakan bentuk lain dari iklan strategis ketika sebuah perusahaan melakukan kampanye untuk mengkomunikasikan nilai-nilai korporatnya kepada publik (Lwin &amp; Aitchison, 2005).</a:t>
            </a:r>
            <a:endParaRPr lang="en-US" sz="2000" b="1" dirty="0">
              <a:latin typeface="+mj-lt"/>
            </a:endParaRPr>
          </a:p>
        </p:txBody>
      </p:sp>
    </p:spTree>
    <p:extLst>
      <p:ext uri="{BB962C8B-B14F-4D97-AF65-F5344CB8AC3E}">
        <p14:creationId xmlns:p14="http://schemas.microsoft.com/office/powerpoint/2010/main" val="176904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500"/>
                                        <p:tgtEl>
                                          <p:spTgt spid="3">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43000"/>
            <a:ext cx="8229600" cy="4419600"/>
          </a:xfrm>
        </p:spPr>
        <p:txBody>
          <a:bodyPr/>
          <a:lstStyle/>
          <a:p>
            <a:pPr marL="457200" indent="-457200" algn="l">
              <a:buFont typeface="Wingdings" pitchFamily="2" charset="2"/>
              <a:buChar char="v"/>
            </a:pPr>
            <a:r>
              <a:rPr lang="sv-SE" sz="2800" dirty="0">
                <a:effectLst/>
                <a:latin typeface="+mj-lt"/>
                <a:cs typeface="Arial" charset="0"/>
              </a:rPr>
              <a:t>Iklan Corporate sering kali berbicara tentang </a:t>
            </a:r>
            <a:r>
              <a:rPr lang="sv-SE" sz="2800" dirty="0">
                <a:solidFill>
                  <a:srgbClr val="FF0000"/>
                </a:solidFill>
                <a:effectLst/>
                <a:latin typeface="+mj-lt"/>
                <a:cs typeface="Arial" charset="0"/>
              </a:rPr>
              <a:t>nilai-nilai warisan perusahaan</a:t>
            </a:r>
            <a:r>
              <a:rPr lang="sv-SE" sz="2800" dirty="0">
                <a:effectLst/>
                <a:latin typeface="+mj-lt"/>
                <a:cs typeface="Arial" charset="0"/>
              </a:rPr>
              <a:t>, komitmen perusahaan kepada pengawasan mutu, peluncuran merek dagang atau logo perusahaan yang baru atau mengkomunikasikan kepedulian perusahaan terhadap lingkungan sekitar.</a:t>
            </a:r>
            <a:r>
              <a:rPr lang="sv-SE" sz="2800" dirty="0">
                <a:effectLst/>
                <a:latin typeface="+mj-lt"/>
              </a:rPr>
              <a:t/>
            </a:r>
            <a:br>
              <a:rPr lang="sv-SE" sz="2800" dirty="0">
                <a:effectLst/>
                <a:latin typeface="+mj-lt"/>
              </a:rPr>
            </a:br>
            <a:endParaRPr lang="en-US" sz="2800" dirty="0">
              <a:effectLst/>
              <a:latin typeface="+mj-lt"/>
            </a:endParaRPr>
          </a:p>
        </p:txBody>
      </p:sp>
    </p:spTree>
    <p:extLst>
      <p:ext uri="{BB962C8B-B14F-4D97-AF65-F5344CB8AC3E}">
        <p14:creationId xmlns:p14="http://schemas.microsoft.com/office/powerpoint/2010/main" val="382323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lgn="l"/>
            <a:r>
              <a:rPr lang="id-ID" dirty="0"/>
              <a:t>C</a:t>
            </a:r>
            <a:r>
              <a:rPr lang="id-ID" dirty="0" smtClean="0"/>
              <a:t>. Iklan Layanan Masyarakat</a:t>
            </a:r>
            <a:endParaRPr lang="en-US" dirty="0"/>
          </a:p>
        </p:txBody>
      </p:sp>
      <p:sp>
        <p:nvSpPr>
          <p:cNvPr id="3" name="Content Placeholder 2"/>
          <p:cNvSpPr>
            <a:spLocks noGrp="1"/>
          </p:cNvSpPr>
          <p:nvPr>
            <p:ph idx="1"/>
          </p:nvPr>
        </p:nvSpPr>
        <p:spPr>
          <a:xfrm>
            <a:off x="448965" y="1600200"/>
            <a:ext cx="8229600" cy="4724400"/>
          </a:xfrm>
          <a:solidFill>
            <a:schemeClr val="bg1">
              <a:lumMod val="95000"/>
            </a:schemeClr>
          </a:solidFill>
        </p:spPr>
        <p:txBody>
          <a:bodyPr>
            <a:noAutofit/>
          </a:bodyPr>
          <a:lstStyle/>
          <a:p>
            <a:pPr>
              <a:buFont typeface="Wingdings" pitchFamily="2" charset="2"/>
              <a:buChar char="q"/>
            </a:pPr>
            <a:r>
              <a:rPr lang="sv-SE" sz="2400" b="1" dirty="0" smtClean="0">
                <a:latin typeface="+mj-lt"/>
                <a:cs typeface="Arial" charset="0"/>
              </a:rPr>
              <a:t>Iklan </a:t>
            </a:r>
            <a:r>
              <a:rPr lang="sv-SE" sz="2400" b="1" dirty="0">
                <a:latin typeface="+mj-lt"/>
                <a:cs typeface="Arial" charset="0"/>
              </a:rPr>
              <a:t>Layanan Masyarakat merupakan bagian dari </a:t>
            </a:r>
            <a:r>
              <a:rPr lang="sv-SE" sz="2400" b="1" dirty="0">
                <a:solidFill>
                  <a:srgbClr val="FF0000"/>
                </a:solidFill>
                <a:latin typeface="+mj-lt"/>
                <a:cs typeface="Arial" charset="0"/>
              </a:rPr>
              <a:t>kampanye social marketing </a:t>
            </a:r>
            <a:r>
              <a:rPr lang="sv-SE" sz="2400" b="1" dirty="0">
                <a:latin typeface="+mj-lt"/>
                <a:cs typeface="Arial" charset="0"/>
              </a:rPr>
              <a:t>yang bertujuan menjual gagasan atau ide untuk kepentingan atau pelayanan masyarakat (Madjadikara, 2004).</a:t>
            </a:r>
          </a:p>
          <a:p>
            <a:pPr>
              <a:buFont typeface="Wingdings" pitchFamily="2" charset="2"/>
              <a:buChar char="q"/>
            </a:pPr>
            <a:r>
              <a:rPr lang="sv-SE" sz="2400" b="1" dirty="0" smtClean="0">
                <a:latin typeface="+mj-lt"/>
                <a:cs typeface="Arial" charset="0"/>
              </a:rPr>
              <a:t>Biasanya </a:t>
            </a:r>
            <a:r>
              <a:rPr lang="sv-SE" sz="2400" b="1" dirty="0">
                <a:latin typeface="+mj-lt"/>
                <a:cs typeface="Arial" charset="0"/>
              </a:rPr>
              <a:t>pesan Iklan Layanan Masyarakat berupa ajakan, pernyataan atau himbauan kepada masyarakat untuk melakukan atau tidak melakukan suatu tindakan demi kepentingan umum atau merubah perilaku yang tidak baik supaya menjadi lebih baik, misalnya masalah kebersihan lingkungan, mendorong penghargaan terhadap perbedaan pendapat, keluarga berencana, dan sebagainya (Madjadikara, 2004).</a:t>
            </a:r>
          </a:p>
        </p:txBody>
      </p:sp>
    </p:spTree>
    <p:extLst>
      <p:ext uri="{BB962C8B-B14F-4D97-AF65-F5344CB8AC3E}">
        <p14:creationId xmlns:p14="http://schemas.microsoft.com/office/powerpoint/2010/main" val="31616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5" y="457200"/>
            <a:ext cx="8229600" cy="5715000"/>
          </a:xfrm>
          <a:solidFill>
            <a:schemeClr val="bg1">
              <a:lumMod val="95000"/>
            </a:schemeClr>
          </a:solidFill>
        </p:spPr>
        <p:txBody>
          <a:bodyPr>
            <a:noAutofit/>
          </a:bodyPr>
          <a:lstStyle/>
          <a:p>
            <a:pPr algn="just">
              <a:buFont typeface="Wingdings" pitchFamily="2" charset="2"/>
              <a:buChar char="q"/>
            </a:pPr>
            <a:r>
              <a:rPr lang="sv-SE" sz="2400" b="1" dirty="0">
                <a:latin typeface="+mj-lt"/>
                <a:cs typeface="Arial" charset="0"/>
              </a:rPr>
              <a:t>Iklan layanan masyarakat juga menyajikan pesan sosial yang bertujuan untuk membangkitkan kepedulian masyarakat terhadap sejumlah masalah yang harus mereka hadapi, yakni kondisi yang dapat mengancam keserasian dan kehidupan mereka secara umum (Kasali, 1992). Pesan tersebut dengan kata lain bermaksud memberikan gambaran tentang peristiwa dan kejadian yang akan berakibat pada suatu keadaan tertentu, baik yang bersifat positif maupun negatif.</a:t>
            </a:r>
          </a:p>
          <a:p>
            <a:pPr algn="just">
              <a:buFont typeface="Wingdings" pitchFamily="2" charset="2"/>
              <a:buChar char="q"/>
            </a:pPr>
            <a:endParaRPr lang="sv-SE" sz="2400" b="1" dirty="0">
              <a:latin typeface="+mj-lt"/>
              <a:cs typeface="Arial" charset="0"/>
            </a:endParaRPr>
          </a:p>
          <a:p>
            <a:pPr algn="just">
              <a:buFont typeface="Wingdings" pitchFamily="2" charset="2"/>
              <a:buChar char="q"/>
            </a:pPr>
            <a:r>
              <a:rPr lang="sv-SE" sz="2400" b="1" dirty="0">
                <a:latin typeface="+mj-lt"/>
                <a:cs typeface="Arial" charset="0"/>
              </a:rPr>
              <a:t>Pada awal perkembangannya iklan layanan masyarakat tidak terlalu terikat pada penataan yang ketat, perencanaan pesan yang rumit, pemilihan media yang sesuai, sampai pada penentuan target audiens maupun pemilihan tempat dan waktu yang benar-benar tepat (Liliweri, 1992).</a:t>
            </a:r>
          </a:p>
        </p:txBody>
      </p:sp>
    </p:spTree>
    <p:extLst>
      <p:ext uri="{BB962C8B-B14F-4D97-AF65-F5344CB8AC3E}">
        <p14:creationId xmlns:p14="http://schemas.microsoft.com/office/powerpoint/2010/main" val="6948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3028-3d-cubes-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3028-3d-cubes-powerpoint-template.potx" id="{31EC4B10-1AC8-4272-9787-5C7F5B142AAC}" vid="{C9938D3F-E61D-44C8-8929-DB1180B8F9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3028-3d-cubes-powerpoint-template</Template>
  <TotalTime>62</TotalTime>
  <Words>620</Words>
  <Application>Microsoft Office PowerPoint</Application>
  <PresentationFormat>On-screen Show (4:3)</PresentationFormat>
  <Paragraphs>113</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Century</vt:lpstr>
      <vt:lpstr>Century Gothic</vt:lpstr>
      <vt:lpstr>Microsoft Himalaya</vt:lpstr>
      <vt:lpstr>Microsoft New Tai Lue</vt:lpstr>
      <vt:lpstr>ＭＳ Ｐゴシック</vt:lpstr>
      <vt:lpstr>Wingdings</vt:lpstr>
      <vt:lpstr>3028-3d-cubes-powerpoint-template</vt:lpstr>
      <vt:lpstr>JENIS-JENIS IKLAN</vt:lpstr>
      <vt:lpstr>Bermacam-macamnya Tujuan dari sebuah iklan yang dibuat oleh sebuah perusahaan maka berdampak pada berbedanya jenis-jenis dari sebuah iklan. Iklan yang sering muncul diberbagai media dan umumnya dibuat oleh perusahaan periklanan adalah sebagai berikut:  </vt:lpstr>
      <vt:lpstr>A. Iklan Komersil</vt:lpstr>
      <vt:lpstr>PowerPoint Presentation</vt:lpstr>
      <vt:lpstr>PowerPoint Presentation</vt:lpstr>
      <vt:lpstr>B. Iklan Corporate</vt:lpstr>
      <vt:lpstr>Iklan Corporate sering kali berbicara tentang nilai-nilai warisan perusahaan, komitmen perusahaan kepada pengawasan mutu, peluncuran merek dagang atau logo perusahaan yang baru atau mengkomunikasikan kepedulian perusahaan terhadap lingkungan sekitar. </vt:lpstr>
      <vt:lpstr>C. Iklan Layanan Masyarakat</vt:lpstr>
      <vt:lpstr>PowerPoint Presentation</vt:lpstr>
      <vt:lpstr>PowerPoint Presentation</vt:lpstr>
      <vt:lpstr>Jenis-jenis Iklan Secara Teoritik</vt:lpstr>
      <vt:lpstr>Pembagian Secara Umum</vt:lpstr>
      <vt:lpstr>Pembagian Secara Umum (2)</vt:lpstr>
      <vt:lpstr>Pembagian Secara Umum (3)</vt:lpstr>
      <vt:lpstr>PowerPoint Presentation</vt:lpstr>
      <vt:lpstr>PowerPoint Presentation</vt:lpstr>
      <vt:lpstr>Iklan Berdasarkan Penggunaan Media</vt:lpstr>
      <vt:lpstr>Below The Line</vt:lpstr>
      <vt:lpstr>2) Media Udara</vt:lpstr>
      <vt:lpstr>3) Media Pajang</vt:lpstr>
      <vt:lpstr>IKLAN PADA SURAT KABAR &amp; MAJALAH</vt:lpstr>
      <vt:lpstr>TERIMAKASIH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JENIS-JENIS IKLAN</dc:title>
  <dc:creator>Windows User</dc:creator>
  <cp:lastModifiedBy>Lenovo</cp:lastModifiedBy>
  <cp:revision>8</cp:revision>
  <dcterms:created xsi:type="dcterms:W3CDTF">2017-03-06T12:54:09Z</dcterms:created>
  <dcterms:modified xsi:type="dcterms:W3CDTF">2017-03-06T17:30:10Z</dcterms:modified>
</cp:coreProperties>
</file>