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88" r:id="rId3"/>
    <p:sldId id="290" r:id="rId4"/>
    <p:sldId id="289" r:id="rId5"/>
    <p:sldId id="287" r:id="rId6"/>
    <p:sldId id="292" r:id="rId7"/>
    <p:sldId id="29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3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4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58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28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68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07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1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1.%20DOSEN%20UNIKOM\UNIKOM\,,,\TEKNIK%20KOMPILASI\program%20Scanner\Scanner.ex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3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IMPLEMENTASI SCANNER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Token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17526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Identifier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kumpulan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huruf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angka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diawali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huruf</a:t>
            </a:r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 a1, panjang2,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lingkaran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…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Integer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kumpulan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angka</a:t>
            </a:r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        	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 0, 23, 000, 001, …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Keyword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kata-kata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kunci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bahasa</a:t>
            </a:r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 if, else, procedure, …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Whitespace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tab,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baris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baru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(newlines),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spasi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(blanks)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Token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3124200"/>
            <a:ext cx="175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Kumpulan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karakter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6858000" y="2814935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token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6524674" y="3348335"/>
            <a:ext cx="2343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&lt;class, string&gt;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895600"/>
            <a:ext cx="1676400" cy="1295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LEXICAL ANALYZER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 flipH="1">
            <a:off x="1494293" y="4731603"/>
            <a:ext cx="12489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= 100 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6553200" y="4495800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&lt;id, “a”&gt;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&lt;op, “=“&gt;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en-US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“100”)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>
            <a:stCxn id="11" idx="3"/>
            <a:endCxn id="8" idx="1"/>
          </p:cNvCxnSpPr>
          <p:nvPr/>
        </p:nvCxnSpPr>
        <p:spPr>
          <a:xfrm>
            <a:off x="2895600" y="3539699"/>
            <a:ext cx="914400" cy="36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7" idx="3"/>
          </p:cNvCxnSpPr>
          <p:nvPr/>
        </p:nvCxnSpPr>
        <p:spPr>
          <a:xfrm>
            <a:off x="5486400" y="3543300"/>
            <a:ext cx="1038274" cy="358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Token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19200" y="2366665"/>
            <a:ext cx="417934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c,b,a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	: integer;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a := 5;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b := b + 2;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a&gt;3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 := 4;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0600" y="2290465"/>
            <a:ext cx="4343400" cy="4034136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5486400" y="2286000"/>
          <a:ext cx="35814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07"/>
                <a:gridCol w="1591733"/>
                <a:gridCol w="1432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ISI</a:t>
                      </a:r>
                      <a:r>
                        <a:rPr lang="en-US" sz="2000" b="1" baseline="0" dirty="0" smtClean="0"/>
                        <a:t> TOKEN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KELAS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Keyword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Spasi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Whitespace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Hitung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Identifier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Semicolon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Baris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baru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whitespace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990600" y="1676400"/>
            <a:ext cx="309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Input (Source code)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486400" y="1676400"/>
            <a:ext cx="3021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Output (Token List)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685800"/>
            <a:ext cx="7620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: char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 : file of text</a:t>
            </a:r>
          </a:p>
          <a:p>
            <a:r>
              <a:rPr lang="en-US" b="1" u="sng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assign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f,”prima.pas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”);  //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koneksikan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file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reset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(f);  //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siapkan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file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read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&lt;&gt; 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eof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do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‘&lt;‘)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read(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‘=‘) 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&lt;=’)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else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= ‘&gt;’) 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&lt;&gt;’)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else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&lt;‘);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end;</a:t>
            </a:r>
          </a:p>
          <a:p>
            <a:endParaRPr lang="en-US" b="1" dirty="0" smtClean="0">
              <a:latin typeface="Courier New" pitchFamily="49" charset="0"/>
              <a:ea typeface="Cambria Math" pitchFamily="18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end;</a:t>
            </a:r>
          </a:p>
          <a:p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end;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76200"/>
            <a:ext cx="779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Kode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5" name="TextBox 4">
            <a:hlinkClick r:id="rId4" action="ppaction://program"/>
          </p:cNvPr>
          <p:cNvSpPr txBox="1"/>
          <p:nvPr/>
        </p:nvSpPr>
        <p:spPr>
          <a:xfrm>
            <a:off x="7239000" y="838200"/>
            <a:ext cx="997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Program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6096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0696" y="76200"/>
            <a:ext cx="8864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Tampilan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 Scanner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" y="5334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4572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Perorangan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223665"/>
            <a:ext cx="7467600" cy="1588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1295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program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Pascal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men-scan token-token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file source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Pascal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model token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di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DFA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tugas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sebelumnya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! 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Kumpulkan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 1 CD /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kelas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47800" y="3962400"/>
            <a:ext cx="29963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c,b,a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: integer;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 := 5;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 := b + 2;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a&gt;3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 := 4;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95400" y="3886200"/>
            <a:ext cx="3581400" cy="281940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5257800" y="3957320"/>
          <a:ext cx="3429000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3400"/>
                <a:gridCol w="1752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KATEGORI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varsy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295400" y="3343870"/>
            <a:ext cx="2676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Input (Source code)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279862" y="3348335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Output (Token List)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Kumpulkan</a:t>
            </a:r>
            <a:r>
              <a:rPr lang="en-US" dirty="0" smtClean="0"/>
              <a:t> paling </a:t>
            </a:r>
            <a:r>
              <a:rPr lang="en-US" dirty="0" err="1" smtClean="0"/>
              <a:t>lambat</a:t>
            </a:r>
            <a:r>
              <a:rPr lang="en-US" dirty="0" smtClean="0"/>
              <a:t> H-1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via KM </a:t>
            </a:r>
            <a:r>
              <a:rPr lang="en-US" b="1" dirty="0" smtClean="0"/>
              <a:t>(1 CD / </a:t>
            </a:r>
            <a:r>
              <a:rPr lang="en-US" b="1" dirty="0" err="1" smtClean="0"/>
              <a:t>kelas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Format Folder : NIM – </a:t>
            </a:r>
            <a:r>
              <a:rPr lang="en-US" dirty="0" err="1" smtClean="0"/>
              <a:t>Nama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b="1" dirty="0" smtClean="0"/>
              <a:t>10107778 – Ken </a:t>
            </a:r>
            <a:r>
              <a:rPr lang="en-US" b="1" dirty="0" err="1" smtClean="0"/>
              <a:t>Kinanti</a:t>
            </a:r>
            <a:r>
              <a:rPr lang="en-US" b="1" dirty="0" smtClean="0"/>
              <a:t> P</a:t>
            </a:r>
            <a:endParaRPr lang="en-US" b="1" dirty="0"/>
          </a:p>
          <a:p>
            <a:r>
              <a:rPr lang="en-US" dirty="0" smtClean="0"/>
              <a:t>Isi Folder</a:t>
            </a:r>
            <a:endParaRPr lang="en-US" dirty="0"/>
          </a:p>
          <a:p>
            <a:pPr lvl="1"/>
            <a:r>
              <a:rPr lang="en-US" dirty="0" err="1" smtClean="0"/>
              <a:t>SubFolder</a:t>
            </a:r>
            <a:r>
              <a:rPr lang="en-US" dirty="0" smtClean="0"/>
              <a:t> : </a:t>
            </a:r>
            <a:r>
              <a:rPr lang="en-US" b="1" dirty="0" smtClean="0"/>
              <a:t>Program input</a:t>
            </a:r>
          </a:p>
          <a:p>
            <a:pPr lvl="2"/>
            <a:r>
              <a:rPr lang="en-US" dirty="0" smtClean="0"/>
              <a:t>Input 1</a:t>
            </a:r>
          </a:p>
          <a:p>
            <a:pPr lvl="2"/>
            <a:r>
              <a:rPr lang="en-US" dirty="0" smtClean="0"/>
              <a:t>Input 2</a:t>
            </a:r>
          </a:p>
          <a:p>
            <a:pPr lvl="2"/>
            <a:r>
              <a:rPr lang="en-US" dirty="0" smtClean="0"/>
              <a:t>Input …</a:t>
            </a:r>
          </a:p>
          <a:p>
            <a:pPr lvl="1"/>
            <a:r>
              <a:rPr lang="en-US" dirty="0" err="1" smtClean="0"/>
              <a:t>SubFolder</a:t>
            </a:r>
            <a:r>
              <a:rPr lang="en-US" dirty="0" smtClean="0"/>
              <a:t> : </a:t>
            </a:r>
            <a:r>
              <a:rPr lang="en-US" b="1" dirty="0" smtClean="0"/>
              <a:t>Scanner</a:t>
            </a:r>
          </a:p>
          <a:p>
            <a:pPr lvl="2"/>
            <a:r>
              <a:rPr lang="en-US" dirty="0" smtClean="0"/>
              <a:t>Source-code</a:t>
            </a:r>
          </a:p>
          <a:p>
            <a:pPr lvl="2"/>
            <a:r>
              <a:rPr lang="en-US" dirty="0" smtClean="0"/>
              <a:t>.exe</a:t>
            </a:r>
          </a:p>
          <a:p>
            <a:pPr lvl="1"/>
            <a:r>
              <a:rPr lang="en-US" dirty="0" err="1" smtClean="0"/>
              <a:t>SubFolder</a:t>
            </a:r>
            <a:r>
              <a:rPr lang="en-US" dirty="0" smtClean="0"/>
              <a:t> : </a:t>
            </a:r>
            <a:r>
              <a:rPr lang="en-US" b="1" dirty="0" smtClean="0"/>
              <a:t>DFA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9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2924</TotalTime>
  <Words>239</Words>
  <Application>Microsoft Office PowerPoint</Application>
  <PresentationFormat>On-screen Show (4:3)</PresentationFormat>
  <Paragraphs>146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Courier New</vt:lpstr>
      <vt:lpstr>Kozuka Gothic Pro H</vt:lpstr>
      <vt:lpstr>Segoe Print</vt:lpstr>
      <vt:lpstr>Segoe Script</vt:lpstr>
      <vt:lpstr>Wingdings</vt:lpstr>
      <vt:lpstr>Office Theme</vt:lpstr>
      <vt:lpstr>MATERI PERKULIAHAN TEKNIK KOMPILASI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320</cp:revision>
  <dcterms:created xsi:type="dcterms:W3CDTF">2012-02-22T14:18:32Z</dcterms:created>
  <dcterms:modified xsi:type="dcterms:W3CDTF">2019-03-31T18:50:38Z</dcterms:modified>
</cp:coreProperties>
</file>