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570D-B367-084F-9415-0F5BB6648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983F8-E289-5B4A-8DF1-B68C1B20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BE32-42D9-9C4C-BF1B-7CB575D1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F65F4-4B2A-904D-8728-AE5C7FD6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0FAA3-B7D2-F34F-8A88-5C5B0ECF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E93F-FB06-7941-AEBA-895AF837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C31DC-FB41-6749-8C9C-B9E932DDD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D305-D53C-E849-A3FC-FB6DCD2A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0FB8-DD74-164C-B12C-14411073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E0B37-B9CC-344F-BA58-DF91056A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66020-98BD-5142-B1FE-3A6EBFFBA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4108-710D-DA4D-89AC-950A4754B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97495-634D-AC4C-AACA-9DC1BA1F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882C8-200C-6849-A7E0-6F153B04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EEEDC-BF28-3349-8171-32EF2DBB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936-1858-244E-ADB5-BB424A95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17FDC-69C5-0C41-B1CC-F1F0E340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8DA8D-5C12-D04E-BB83-AFAFA9FE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7D233-14BE-1E40-B192-DC38B5F3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0CD98-B7CC-3845-B447-BE11001E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5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2F5F-7E03-0144-8D94-9DC51EE4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CF352-3874-C040-945B-BA922CCD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39DF-4618-704C-BC7F-57DC306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CCC5-C673-0F4B-9379-BF9B466D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3A55-2018-D844-AA55-18781E2A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216A-391A-1040-9FA1-E67AFC12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D7413-C56E-9543-891B-BF1747B96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7993B-09B8-F348-A0CE-B099E901D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E37E7-1FC4-C64F-9BEA-A2660EC8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69319-4CED-084C-BAFF-795F17CC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8D248-518C-9C46-987B-15CE9EA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C2CA-243F-0A4D-A896-59B4D05E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15E2B-7778-734F-91A1-5E4E78E02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18314-1D77-B448-86E4-D0000B913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241BB-5779-A04B-B620-A82D147AC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1C2CA-0C94-5545-8123-7ED0A4333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13DF3-CA24-454D-BF26-4CAC900C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280B-DB39-CE4A-8114-6EF05E40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F7C26-8291-CD42-BBD1-815A73E5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5549-0D33-E14E-B140-546CDC65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0B56C-8E54-8044-B780-7EBCE9E8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40450-00D9-DE42-85B3-9E74AC3B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3785-6381-6B4E-BF9F-4E525BFA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8BE41-C3DC-0A41-9824-AD73F54F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2CA46-EA99-004D-88A6-D6AC6BBC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16AEA-8A62-7C4C-98D8-02EACCD9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6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25DC-A279-E24F-ABCC-DAC7BE39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BD3A-92D0-544D-91B1-997335C4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059A3-2B15-F044-98B2-4D052B40D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8ADC0-08C4-4647-92AE-6FDB5AD1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1892D-98E9-7D42-8EF3-7B6686A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504CD-38CA-3041-8991-42BAAE9F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8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630A-468D-8341-A409-17A5E51D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E0872F-989E-7F4D-B917-656FE3A43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30640-31A2-7741-B920-4CE74D322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DC2B9-ADD0-5A44-ABCB-7EA454D8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A80CA-50AB-5B41-AA97-73F02CE8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7B1D4-A37B-7B47-8A02-8ABEEEE1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504C1-F2BF-DC40-AF2D-7EBC6B2A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61B20-8205-A646-8A11-EDE1AC21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FF1EA-CF7E-CD45-8BC2-230396D6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25CE-9F03-4E43-AFCF-ED6F9A13B52C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88E6-10C0-D94A-B451-A9779CBCC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6C98C-7DBD-E34F-A14F-02886CDC5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E863-410A-4E4C-892C-7C325957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iguelgrinberg.com/post/the-flask-mega-tutorial-part-i-hello-world" TargetMode="External"/><Relationship Id="rId2" Type="http://schemas.openxmlformats.org/officeDocument/2006/relationships/hyperlink" Target="https://sekolahkoding.com/belajar/fla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UF-7X3ehM&amp;list=PLZS-MHyEIRo7cgStrKAMhgnOT66z2qKz1" TargetMode="External"/><Relationship Id="rId2" Type="http://schemas.openxmlformats.org/officeDocument/2006/relationships/hyperlink" Target="https://www.youtube.com/watch?v=ccwYjZjyxWU&amp;list=PLl1D1i84OYbNHx8-zaMVPW5s5Zdg1iff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5E12-536A-BA48-B147-6B2AC7514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Python, GPIO (General Purpose Input </a:t>
            </a:r>
            <a:r>
              <a:rPr lang="en-US" dirty="0" err="1"/>
              <a:t>Ouput</a:t>
            </a:r>
            <a:r>
              <a:rPr lang="en-US" dirty="0"/>
              <a:t>), Flask Microframework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AC0C4-4472-284E-9DB4-B6A2D17D0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Example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5434013" cy="3832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2000" dirty="0"/>
              <a:t>Contoh GPIO </a:t>
            </a:r>
            <a:r>
              <a:rPr lang="id-ID" sz="2000" dirty="0" err="1"/>
              <a:t>Pins</a:t>
            </a:r>
            <a:r>
              <a:rPr lang="id-ID" sz="2000" dirty="0"/>
              <a:t> sebagai </a:t>
            </a:r>
            <a:r>
              <a:rPr lang="id-ID" sz="2000" dirty="0" err="1"/>
              <a:t>input</a:t>
            </a:r>
            <a:r>
              <a:rPr lang="id-ID" sz="2000" dirty="0"/>
              <a:t>, buat </a:t>
            </a:r>
            <a:r>
              <a:rPr lang="id-ID" sz="2000" dirty="0" err="1"/>
              <a:t>script</a:t>
            </a:r>
            <a:r>
              <a:rPr lang="id-ID" sz="2000" dirty="0"/>
              <a:t> </a:t>
            </a:r>
            <a:r>
              <a:rPr lang="id-ID" sz="2000" dirty="0" err="1"/>
              <a:t>python</a:t>
            </a:r>
            <a:r>
              <a:rPr lang="id-ID" sz="2000" dirty="0"/>
              <a:t> seperti berikut :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93CDB7-12FD-F84E-B66E-6931B5E46B30}"/>
              </a:ext>
            </a:extLst>
          </p:cNvPr>
          <p:cNvSpPr txBox="1">
            <a:spLocks/>
          </p:cNvSpPr>
          <p:nvPr/>
        </p:nvSpPr>
        <p:spPr>
          <a:xfrm>
            <a:off x="838199" y="1643063"/>
            <a:ext cx="5719764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dirty="0"/>
              <a:t>import </a:t>
            </a:r>
            <a:r>
              <a:rPr lang="en-ID" sz="1600" dirty="0" err="1"/>
              <a:t>RPi.GPIO</a:t>
            </a:r>
            <a:r>
              <a:rPr lang="en-ID" sz="1600" dirty="0"/>
              <a:t> as GPIO</a:t>
            </a:r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r>
              <a:rPr lang="en-ID" sz="1600" dirty="0" err="1"/>
              <a:t>GPIO.setmode</a:t>
            </a:r>
            <a:r>
              <a:rPr lang="en-ID" sz="1600" dirty="0"/>
              <a:t>(GPIO.BCM)</a:t>
            </a:r>
          </a:p>
          <a:p>
            <a:pPr marL="0" indent="0">
              <a:buNone/>
            </a:pPr>
            <a:r>
              <a:rPr lang="en-ID" sz="1600" dirty="0" err="1"/>
              <a:t>GPIO.setup</a:t>
            </a:r>
            <a:r>
              <a:rPr lang="en-ID" sz="1600" dirty="0"/>
              <a:t>(17, GPIO.OUT)</a:t>
            </a:r>
          </a:p>
          <a:p>
            <a:pPr marL="0" indent="0">
              <a:buNone/>
            </a:pPr>
            <a:r>
              <a:rPr lang="en-ID" sz="1600" dirty="0" err="1"/>
              <a:t>GPIO.setup</a:t>
            </a:r>
            <a:r>
              <a:rPr lang="en-ID" sz="1600" dirty="0"/>
              <a:t>(22, GPIO.IN)</a:t>
            </a:r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r>
              <a:rPr lang="en-ID" sz="1600" dirty="0"/>
              <a:t>while True:</a:t>
            </a:r>
          </a:p>
          <a:p>
            <a:pPr marL="0" indent="0">
              <a:buNone/>
            </a:pPr>
            <a:r>
              <a:rPr lang="en-ID" sz="1600" dirty="0"/>
              <a:t>     if </a:t>
            </a:r>
            <a:r>
              <a:rPr lang="en-ID" sz="1600" dirty="0" err="1"/>
              <a:t>GPIO.input</a:t>
            </a:r>
            <a:r>
              <a:rPr lang="en-ID" sz="1600" dirty="0"/>
              <a:t>(22):</a:t>
            </a:r>
          </a:p>
          <a:p>
            <a:pPr marL="0" indent="0">
              <a:buNone/>
            </a:pPr>
            <a:r>
              <a:rPr lang="en-ID" sz="1600" dirty="0"/>
              <a:t>          </a:t>
            </a:r>
            <a:r>
              <a:rPr lang="en-ID" sz="1600" dirty="0" err="1"/>
              <a:t>GPIO.output</a:t>
            </a:r>
            <a:r>
              <a:rPr lang="en-ID" sz="1600" dirty="0"/>
              <a:t>(17, GPIO.HIGH)</a:t>
            </a:r>
          </a:p>
          <a:p>
            <a:pPr marL="0" indent="0">
              <a:buNone/>
            </a:pPr>
            <a:r>
              <a:rPr lang="en-ID" sz="1600" dirty="0"/>
              <a:t>     else:</a:t>
            </a:r>
          </a:p>
          <a:p>
            <a:pPr marL="0" indent="0">
              <a:buNone/>
            </a:pPr>
            <a:r>
              <a:rPr lang="en-ID" sz="1600" dirty="0"/>
              <a:t>          </a:t>
            </a:r>
            <a:r>
              <a:rPr lang="en-ID" sz="1600" dirty="0" err="1"/>
              <a:t>GPIO.output</a:t>
            </a:r>
            <a:r>
              <a:rPr lang="en-ID" sz="1600" dirty="0"/>
              <a:t>(17, GPIO.LOW)</a:t>
            </a:r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r>
              <a:rPr lang="en-ID" sz="1600" dirty="0" err="1"/>
              <a:t>GPIO.cleanup</a:t>
            </a:r>
            <a:r>
              <a:rPr lang="en-ID" sz="1600" dirty="0"/>
              <a:t>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51D81-6C6C-CC40-8050-99367499B77C}"/>
              </a:ext>
            </a:extLst>
          </p:cNvPr>
          <p:cNvSpPr txBox="1"/>
          <p:nvPr/>
        </p:nvSpPr>
        <p:spPr>
          <a:xfrm>
            <a:off x="838198" y="6129338"/>
            <a:ext cx="4250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script python </a:t>
            </a:r>
            <a:r>
              <a:rPr lang="en-US" dirty="0" err="1"/>
              <a:t>tersebut</a:t>
            </a:r>
            <a:r>
              <a:rPr lang="en-US" dirty="0"/>
              <a:t> di terminal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Fullscreen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GIF </a:t>
            </a:r>
            <a:r>
              <a:rPr lang="en-US" dirty="0" err="1"/>
              <a:t>bergerak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66D16-17F6-D74A-8BE5-81AED769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0"/>
            <a:ext cx="591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3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Flask Microframework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10515600" cy="5426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/>
              <a:t>F</a:t>
            </a:r>
            <a:r>
              <a:rPr lang="en-ID" sz="2000" dirty="0"/>
              <a:t>lask </a:t>
            </a:r>
            <a:r>
              <a:rPr lang="en-ID" sz="2000" dirty="0" err="1"/>
              <a:t>adalah</a:t>
            </a:r>
            <a:r>
              <a:rPr lang="en-ID" sz="2000" dirty="0"/>
              <a:t> web framework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bahasa</a:t>
            </a:r>
            <a:r>
              <a:rPr lang="en-ID" sz="2000" dirty="0"/>
              <a:t> python. </a:t>
            </a:r>
            <a:r>
              <a:rPr lang="en-ID" sz="2000" dirty="0" err="1"/>
              <a:t>Dia</a:t>
            </a:r>
            <a:r>
              <a:rPr lang="en-ID" sz="2000" dirty="0"/>
              <a:t> </a:t>
            </a:r>
            <a:r>
              <a:rPr lang="en-ID" sz="2000" dirty="0" err="1"/>
              <a:t>menyediakan</a:t>
            </a:r>
            <a:r>
              <a:rPr lang="en-ID" sz="2000" dirty="0"/>
              <a:t>, libraries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kumpulan</a:t>
            </a:r>
            <a:r>
              <a:rPr lang="en-ID" sz="2000" dirty="0"/>
              <a:t> </a:t>
            </a:r>
            <a:r>
              <a:rPr lang="en-ID" sz="2000" dirty="0" err="1"/>
              <a:t>kode</a:t>
            </a:r>
            <a:r>
              <a:rPr lang="en-ID" sz="2000" dirty="0"/>
              <a:t> yang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kamu</a:t>
            </a:r>
            <a:r>
              <a:rPr lang="en-ID" sz="2000" dirty="0"/>
              <a:t> </a:t>
            </a:r>
            <a:r>
              <a:rPr lang="en-ID" sz="2000" dirty="0" err="1"/>
              <a:t>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membangun</a:t>
            </a:r>
            <a:r>
              <a:rPr lang="en-ID" sz="2000" dirty="0"/>
              <a:t> website,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perlu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semuanya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nol.</a:t>
            </a:r>
            <a:endParaRPr lang="en-ID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ID" sz="2000" dirty="0"/>
              <a:t>Karena </a:t>
            </a:r>
            <a:r>
              <a:rPr lang="en-ID" sz="2000" dirty="0" err="1"/>
              <a:t>fiturnya</a:t>
            </a:r>
            <a:r>
              <a:rPr lang="en-ID" sz="2000" dirty="0"/>
              <a:t> yang </a:t>
            </a:r>
            <a:r>
              <a:rPr lang="en-ID" sz="2000" dirty="0" err="1"/>
              <a:t>sederhana</a:t>
            </a:r>
            <a:r>
              <a:rPr lang="en-ID" sz="2000" dirty="0"/>
              <a:t>, flask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ringan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tergantung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library </a:t>
            </a:r>
            <a:r>
              <a:rPr lang="en-ID" sz="2000" dirty="0" err="1"/>
              <a:t>luar</a:t>
            </a:r>
            <a:r>
              <a:rPr lang="en-ID" sz="2000" dirty="0"/>
              <a:t> yang </a:t>
            </a:r>
            <a:r>
              <a:rPr lang="en-ID" sz="2000" dirty="0" err="1"/>
              <a:t>perlu</a:t>
            </a:r>
            <a:r>
              <a:rPr lang="en-ID" sz="2000" dirty="0"/>
              <a:t> </a:t>
            </a:r>
            <a:r>
              <a:rPr lang="en-ID" sz="2000" dirty="0" err="1"/>
              <a:t>diperhatikan</a:t>
            </a:r>
            <a:r>
              <a:rPr lang="en-ID" sz="2000" dirty="0"/>
              <a:t>.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flask </a:t>
            </a:r>
            <a:r>
              <a:rPr lang="en-ID" sz="2000" dirty="0" err="1"/>
              <a:t>menyediakan</a:t>
            </a:r>
            <a:r>
              <a:rPr lang="en-ID" sz="2000" dirty="0"/>
              <a:t> '</a:t>
            </a:r>
            <a:r>
              <a:rPr lang="en-ID" sz="2000" dirty="0" err="1"/>
              <a:t>Wekzeug</a:t>
            </a:r>
            <a:r>
              <a:rPr lang="en-ID" sz="2000" dirty="0"/>
              <a:t>' yang </a:t>
            </a:r>
            <a:r>
              <a:rPr lang="en-ID" sz="2000" dirty="0" err="1"/>
              <a:t>berguna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menerima</a:t>
            </a:r>
            <a:r>
              <a:rPr lang="en-ID" sz="2000" dirty="0"/>
              <a:t> request (</a:t>
            </a:r>
            <a:r>
              <a:rPr lang="en-ID" sz="2000" dirty="0" err="1"/>
              <a:t>url</a:t>
            </a:r>
            <a:r>
              <a:rPr lang="en-ID" sz="2000" dirty="0"/>
              <a:t>)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respon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Jinja2, template engine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menampilkan</a:t>
            </a:r>
            <a:r>
              <a:rPr lang="en-ID" sz="2000" dirty="0"/>
              <a:t> data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menulis</a:t>
            </a:r>
            <a:r>
              <a:rPr lang="en-ID" sz="2000" dirty="0"/>
              <a:t> </a:t>
            </a:r>
            <a:r>
              <a:rPr lang="en-ID" sz="2000" dirty="0" err="1"/>
              <a:t>logika</a:t>
            </a:r>
            <a:r>
              <a:rPr lang="en-ID" sz="2000" dirty="0"/>
              <a:t> </a:t>
            </a:r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tampilannya</a:t>
            </a:r>
            <a:r>
              <a:rPr lang="en-ID" sz="2000" dirty="0"/>
              <a:t>.</a:t>
            </a:r>
            <a:endParaRPr lang="en-ID" dirty="0"/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r>
              <a:rPr lang="en-ID" sz="2000" dirty="0"/>
              <a:t>Flask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tampilan</a:t>
            </a:r>
            <a:r>
              <a:rPr lang="en-ID" sz="2000" dirty="0"/>
              <a:t>, backend website </a:t>
            </a:r>
            <a:r>
              <a:rPr lang="en-ID" sz="2000" dirty="0" err="1"/>
              <a:t>dan</a:t>
            </a:r>
            <a:r>
              <a:rPr lang="en-ID" sz="2000" dirty="0"/>
              <a:t> juga </a:t>
            </a:r>
            <a:r>
              <a:rPr lang="en-ID" sz="2000" dirty="0" err="1"/>
              <a:t>mempermudah</a:t>
            </a:r>
            <a:r>
              <a:rPr lang="en-ID" sz="2000" dirty="0"/>
              <a:t> </a:t>
            </a:r>
            <a:r>
              <a:rPr lang="en-ID" sz="2000" dirty="0" err="1"/>
              <a:t>pengambilan</a:t>
            </a:r>
            <a:r>
              <a:rPr lang="en-ID" sz="2000" dirty="0"/>
              <a:t> data sensor </a:t>
            </a:r>
            <a:r>
              <a:rPr lang="en-ID" sz="2000" dirty="0" err="1"/>
              <a:t>untuk</a:t>
            </a:r>
            <a:r>
              <a:rPr lang="en-ID" sz="2000" dirty="0"/>
              <a:t> di </a:t>
            </a:r>
            <a:r>
              <a:rPr lang="en-ID" sz="2000" dirty="0" err="1"/>
              <a:t>tampilkan</a:t>
            </a:r>
            <a:r>
              <a:rPr lang="en-ID" sz="2000" dirty="0"/>
              <a:t> di website </a:t>
            </a:r>
            <a:r>
              <a:rPr lang="en-ID" sz="2000" dirty="0" err="1"/>
              <a:t>atau</a:t>
            </a:r>
            <a:r>
              <a:rPr lang="en-ID" sz="2000" dirty="0"/>
              <a:t> di </a:t>
            </a:r>
            <a:r>
              <a:rPr lang="en-ID" sz="2000" dirty="0" err="1"/>
              <a:t>simpan</a:t>
            </a:r>
            <a:r>
              <a:rPr lang="en-ID" sz="2000" dirty="0"/>
              <a:t> di database,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perlu</a:t>
            </a:r>
            <a:r>
              <a:rPr lang="en-ID" sz="2000" dirty="0"/>
              <a:t> repot </a:t>
            </a:r>
            <a:r>
              <a:rPr lang="en-ID" sz="2000" dirty="0" err="1"/>
              <a:t>membuat</a:t>
            </a:r>
            <a:r>
              <a:rPr lang="en-ID" sz="2000" dirty="0"/>
              <a:t> website </a:t>
            </a:r>
            <a:r>
              <a:rPr lang="en-ID" sz="2000" dirty="0" err="1"/>
              <a:t>menggunakan</a:t>
            </a:r>
            <a:r>
              <a:rPr lang="en-ID" sz="2000" dirty="0"/>
              <a:t> Bahasa </a:t>
            </a:r>
            <a:r>
              <a:rPr lang="en-ID" sz="2000" dirty="0" err="1"/>
              <a:t>php</a:t>
            </a:r>
            <a:r>
              <a:rPr lang="en-ID" sz="2000" dirty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r>
              <a:rPr lang="en-ID" sz="2000" dirty="0"/>
              <a:t>Tutorial </a:t>
            </a:r>
            <a:r>
              <a:rPr lang="en-ID" sz="2000" dirty="0" err="1"/>
              <a:t>Berbahasa</a:t>
            </a:r>
            <a:r>
              <a:rPr lang="en-ID" sz="2000" dirty="0"/>
              <a:t> Indonesia : </a:t>
            </a:r>
            <a:r>
              <a:rPr lang="en-ID" sz="2000" dirty="0">
                <a:hlinkClick r:id="rId2"/>
              </a:rPr>
              <a:t>https://sekolahkoding.com/belajar/flask</a:t>
            </a:r>
            <a:endParaRPr lang="en-ID" sz="2000" dirty="0"/>
          </a:p>
          <a:p>
            <a:pPr marL="0" indent="0">
              <a:buNone/>
            </a:pPr>
            <a:r>
              <a:rPr lang="en-ID" sz="2000" dirty="0"/>
              <a:t>Tutorial </a:t>
            </a:r>
            <a:r>
              <a:rPr lang="en-ID" sz="2000" dirty="0" err="1"/>
              <a:t>Berbahasa</a:t>
            </a:r>
            <a:r>
              <a:rPr lang="en-ID" sz="2000" dirty="0"/>
              <a:t> </a:t>
            </a:r>
            <a:r>
              <a:rPr lang="en-ID" sz="2000" dirty="0" err="1"/>
              <a:t>Inggris</a:t>
            </a:r>
            <a:r>
              <a:rPr lang="en-ID" sz="2000" dirty="0"/>
              <a:t> : </a:t>
            </a:r>
            <a:r>
              <a:rPr lang="en-ID" sz="2000" dirty="0">
                <a:hlinkClick r:id="rId3"/>
              </a:rPr>
              <a:t>https://blog.miguelgrinberg.com/post/the-flask-mega-tutorial-part-i-hello-world</a:t>
            </a:r>
            <a:endParaRPr lang="en-ID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631EA-36AA-674B-851F-91FF3F2FF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37" y="32890"/>
            <a:ext cx="3141663" cy="12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Python Version 2.7 /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10515600" cy="111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Pada</a:t>
            </a:r>
            <a:r>
              <a:rPr lang="en-US" sz="2000" dirty="0"/>
              <a:t> raspberry pi (Raspbian OS) </a:t>
            </a:r>
            <a:r>
              <a:rPr lang="en-US" sz="2000" dirty="0" err="1"/>
              <a:t>otomatis</a:t>
            </a:r>
            <a:r>
              <a:rPr lang="en-US" sz="2000" dirty="0"/>
              <a:t> </a:t>
            </a:r>
            <a:r>
              <a:rPr lang="en-US" sz="2000" dirty="0" err="1"/>
              <a:t>terinstall</a:t>
            </a:r>
            <a:r>
              <a:rPr lang="en-US" sz="2000" dirty="0"/>
              <a:t> Python 2.7,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install Python 3.x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Tutorial </a:t>
            </a:r>
            <a:r>
              <a:rPr lang="en-US" sz="2000" dirty="0" err="1"/>
              <a:t>instalasi</a:t>
            </a:r>
            <a:r>
              <a:rPr lang="en-US" sz="2000" dirty="0"/>
              <a:t> Python 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Buat</a:t>
            </a:r>
            <a:r>
              <a:rPr lang="en-US" sz="2000" dirty="0"/>
              <a:t> file </a:t>
            </a:r>
            <a:r>
              <a:rPr lang="en-US" sz="2000" dirty="0" err="1"/>
              <a:t>berekstensi</a:t>
            </a:r>
            <a:r>
              <a:rPr lang="en-US" sz="2000" dirty="0"/>
              <a:t> .</a:t>
            </a:r>
            <a:r>
              <a:rPr lang="en-US" sz="2000" dirty="0" err="1"/>
              <a:t>sh</a:t>
            </a:r>
            <a:r>
              <a:rPr lang="en-US" sz="2000" dirty="0"/>
              <a:t>,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setup.sh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E539D9-CDB8-664A-9674-5CD9883F2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29042"/>
              </p:ext>
            </p:extLst>
          </p:nvPr>
        </p:nvGraphicFramePr>
        <p:xfrm>
          <a:off x="0" y="2377440"/>
          <a:ext cx="12192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059682882"/>
                    </a:ext>
                  </a:extLst>
                </a:gridCol>
              </a:tblGrid>
              <a:tr h="3594738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sudo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apt-get update -y</a:t>
                      </a: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sudo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apt-get install build-essential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tk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libncurses5-dev libncursesw5-dev libreadline6-dev libdb5.3-dev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libgdbm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libsqlite3-dev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libssl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libbz2-dev libexpat1-dev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liblzma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zlib1g-dev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libffi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-y</a:t>
                      </a: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wget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https://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www.python.org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/ftp/python/3.7.0/Python-3.7.0.tar.xz</a:t>
                      </a:r>
                    </a:p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tar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xf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Python-3.7.0.tar.xz</a:t>
                      </a:r>
                    </a:p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cd Python-3.7.0</a:t>
                      </a:r>
                    </a:p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./configure</a:t>
                      </a:r>
                    </a:p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make -j 4</a:t>
                      </a: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sudo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make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altinstall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cd ..</a:t>
                      </a: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sudo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rm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-r Python-3.7.0</a:t>
                      </a: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rm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Python-3.7.0.tar.xz</a:t>
                      </a: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sudo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apt-get --purge remove build-essential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tk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libncurses5-dev libncursesw5-dev libreadline6-dev libdb5.3-dev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libgdbm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libsqlite3-dev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libssl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libbz2-dev libexpat1-dev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liblzma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zlib1g-dev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libffi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-dev -y</a:t>
                      </a: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sudo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apt-get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autoremove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-y</a:t>
                      </a:r>
                    </a:p>
                    <a:p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</a:rPr>
                        <a:t>sudo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 apt-get clean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8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31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Python Version 2.7 /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2"/>
            <a:ext cx="10515600" cy="668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chmod</a:t>
            </a:r>
            <a:r>
              <a:rPr lang="en-US" sz="2000" dirty="0"/>
              <a:t> +x </a:t>
            </a:r>
            <a:r>
              <a:rPr lang="en-US" sz="2000" dirty="0" err="1"/>
              <a:t>setup.sh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eksekusi</a:t>
            </a:r>
            <a:r>
              <a:rPr lang="en-US" sz="2000" dirty="0"/>
              <a:t> script shell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</a:t>
            </a:r>
            <a:r>
              <a:rPr lang="en-US" sz="2000" dirty="0" err="1"/>
              <a:t>sudo</a:t>
            </a:r>
            <a:r>
              <a:rPr lang="en-US" sz="2000" dirty="0"/>
              <a:t> ./</a:t>
            </a:r>
            <a:r>
              <a:rPr lang="en-US" sz="2000" dirty="0" err="1"/>
              <a:t>setup.sh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memanggil</a:t>
            </a:r>
            <a:r>
              <a:rPr lang="en-US" sz="2000" dirty="0"/>
              <a:t> python </a:t>
            </a:r>
            <a:r>
              <a:rPr lang="en-US" sz="2000" dirty="0" err="1"/>
              <a:t>ver</a:t>
            </a:r>
            <a:r>
              <a:rPr lang="en-US" sz="2000" dirty="0"/>
              <a:t> 3.x di terminal </a:t>
            </a:r>
            <a:r>
              <a:rPr lang="en-US" sz="2000" dirty="0" err="1"/>
              <a:t>dengan</a:t>
            </a:r>
            <a:r>
              <a:rPr lang="en-US" sz="2000" dirty="0"/>
              <a:t> python3.7 </a:t>
            </a:r>
            <a:r>
              <a:rPr lang="en-US" sz="2000" dirty="0" err="1"/>
              <a:t>script.py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4F9F7D-E8EE-B34D-A961-33A123C3E5AD}"/>
              </a:ext>
            </a:extLst>
          </p:cNvPr>
          <p:cNvSpPr txBox="1">
            <a:spLocks/>
          </p:cNvSpPr>
          <p:nvPr/>
        </p:nvSpPr>
        <p:spPr>
          <a:xfrm>
            <a:off x="838200" y="2250919"/>
            <a:ext cx="10515600" cy="66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- 2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menginstall</a:t>
            </a:r>
            <a:r>
              <a:rPr lang="en-US" sz="2000" dirty="0"/>
              <a:t> </a:t>
            </a:r>
            <a:r>
              <a:rPr lang="en-US" sz="2000" dirty="0" err="1"/>
              <a:t>miniconda</a:t>
            </a:r>
            <a:r>
              <a:rPr lang="en-US" sz="2000" dirty="0"/>
              <a:t> di link https://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jjhelmus</a:t>
            </a:r>
            <a:r>
              <a:rPr lang="en-US" sz="2000" dirty="0"/>
              <a:t>/</a:t>
            </a:r>
            <a:r>
              <a:rPr lang="en-US" sz="2000" dirty="0" err="1"/>
              <a:t>berryconda</a:t>
            </a: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A7C341-DF26-D644-9538-3DEE673EB656}"/>
              </a:ext>
            </a:extLst>
          </p:cNvPr>
          <p:cNvSpPr txBox="1">
            <a:spLocks/>
          </p:cNvSpPr>
          <p:nvPr/>
        </p:nvSpPr>
        <p:spPr>
          <a:xfrm>
            <a:off x="838200" y="3277717"/>
            <a:ext cx="10515600" cy="252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Setelah </a:t>
            </a:r>
            <a:r>
              <a:rPr lang="en-US" sz="2000" dirty="0" err="1"/>
              <a:t>beres</a:t>
            </a:r>
            <a:r>
              <a:rPr lang="en-US" sz="2000" dirty="0"/>
              <a:t> install Python 3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di python 2.7 </a:t>
            </a:r>
            <a:r>
              <a:rPr lang="en-US" sz="2000" dirty="0" err="1"/>
              <a:t>selanjut</a:t>
            </a:r>
            <a:r>
              <a:rPr lang="en-US" sz="2000" dirty="0"/>
              <a:t> </a:t>
            </a:r>
            <a:r>
              <a:rPr lang="en-US" sz="2000" dirty="0" err="1"/>
              <a:t>nya</a:t>
            </a:r>
            <a:r>
              <a:rPr lang="en-US" sz="2000" dirty="0"/>
              <a:t> install PIP (Python package Manager)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install library python</a:t>
            </a:r>
          </a:p>
          <a:p>
            <a:pPr marL="0" indent="0">
              <a:buNone/>
            </a:pPr>
            <a:r>
              <a:rPr lang="en-US" sz="2000" dirty="0" err="1"/>
              <a:t>Untuk</a:t>
            </a:r>
            <a:r>
              <a:rPr lang="en-US" sz="2000" dirty="0"/>
              <a:t> Python 3.x </a:t>
            </a:r>
            <a:r>
              <a:rPr lang="en-US" sz="2000" dirty="0" err="1"/>
              <a:t>ketikan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di Terminal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ID" sz="2000" dirty="0" err="1"/>
              <a:t>sudo</a:t>
            </a:r>
            <a:r>
              <a:rPr lang="en-ID" sz="2000" dirty="0"/>
              <a:t> apt-get install python3-pip</a:t>
            </a:r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r>
              <a:rPr lang="en-ID" sz="2000" dirty="0" err="1"/>
              <a:t>Untuk</a:t>
            </a:r>
            <a:r>
              <a:rPr lang="en-ID" sz="2000" dirty="0"/>
              <a:t> Python 2.7 </a:t>
            </a:r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perintah</a:t>
            </a:r>
            <a:r>
              <a:rPr lang="en-ID" sz="2000" dirty="0"/>
              <a:t> </a:t>
            </a:r>
            <a:r>
              <a:rPr lang="en-ID" sz="2000" dirty="0" err="1"/>
              <a:t>berikut</a:t>
            </a:r>
            <a:r>
              <a:rPr lang="en-ID" sz="2000" dirty="0"/>
              <a:t> di Terminal</a:t>
            </a:r>
          </a:p>
          <a:p>
            <a:pPr marL="0" indent="0">
              <a:buNone/>
            </a:pPr>
            <a:r>
              <a:rPr lang="en-ID" sz="2000" dirty="0"/>
              <a:t> </a:t>
            </a:r>
            <a:r>
              <a:rPr lang="en-ID" sz="2000" dirty="0" err="1"/>
              <a:t>sudo</a:t>
            </a:r>
            <a:r>
              <a:rPr lang="en-ID" sz="2000" dirty="0"/>
              <a:t> apt-get install python-pip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E28F7-DE9B-4246-A041-21AD56147FB7}"/>
              </a:ext>
            </a:extLst>
          </p:cNvPr>
          <p:cNvSpPr txBox="1"/>
          <p:nvPr/>
        </p:nvSpPr>
        <p:spPr>
          <a:xfrm>
            <a:off x="193134" y="6158551"/>
            <a:ext cx="1180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mengetikan</a:t>
            </a:r>
            <a:r>
              <a:rPr lang="en-US" dirty="0"/>
              <a:t> pip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enter </a:t>
            </a:r>
            <a:r>
              <a:rPr lang="en-US" dirty="0" err="1"/>
              <a:t>pada</a:t>
            </a:r>
            <a:r>
              <a:rPr lang="en-US" dirty="0"/>
              <a:t> terminal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not found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gagal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3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Learn Python 2.7/3.0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10515600" cy="4612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Pelajari</a:t>
            </a:r>
            <a:r>
              <a:rPr lang="en-US" sz="2000" dirty="0"/>
              <a:t> Syntax </a:t>
            </a:r>
            <a:r>
              <a:rPr lang="en-US" sz="2000" dirty="0" err="1"/>
              <a:t>dan</a:t>
            </a:r>
            <a:r>
              <a:rPr lang="en-US" sz="2000" dirty="0"/>
              <a:t> Basic python,</a:t>
            </a:r>
          </a:p>
          <a:p>
            <a:pPr marL="0" indent="0">
              <a:buNone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mempelajari</a:t>
            </a:r>
            <a:r>
              <a:rPr lang="en-US" sz="2000" dirty="0"/>
              <a:t> Python 2.7 </a:t>
            </a:r>
            <a:r>
              <a:rPr lang="en-US" sz="2000" dirty="0" err="1"/>
              <a:t>pada</a:t>
            </a:r>
            <a:r>
              <a:rPr lang="en-US" sz="2000" dirty="0"/>
              <a:t> link </a:t>
            </a:r>
            <a:r>
              <a:rPr lang="en-US" sz="2000" dirty="0" err="1"/>
              <a:t>berikut</a:t>
            </a:r>
            <a:r>
              <a:rPr lang="en-US" sz="2000" dirty="0"/>
              <a:t> : </a:t>
            </a:r>
            <a:r>
              <a:rPr lang="en-US" sz="2000" dirty="0">
                <a:hlinkClick r:id="rId2"/>
              </a:rPr>
              <a:t>https://www.youtube.com/watch?v=ccwYjZjyxWU&amp;list=PLl1D1i84OYbNHx8-zaMVPW5s5Zdg1iffa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mempelajari</a:t>
            </a:r>
            <a:r>
              <a:rPr lang="en-US" sz="2000" dirty="0"/>
              <a:t> Python 3.x </a:t>
            </a:r>
            <a:r>
              <a:rPr lang="en-US" sz="2000" dirty="0" err="1"/>
              <a:t>pada</a:t>
            </a:r>
            <a:r>
              <a:rPr lang="en-US" sz="2000" dirty="0"/>
              <a:t> link </a:t>
            </a:r>
            <a:r>
              <a:rPr lang="en-US" sz="2000" dirty="0" err="1"/>
              <a:t>berikut</a:t>
            </a:r>
            <a:r>
              <a:rPr lang="en-US" sz="2000" dirty="0"/>
              <a:t> :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https://www.youtube.com/watch?v=SsUF-7X3ehM&amp;list=PLZS-MHyEIRo7cgStrKAMhgnOT66z2qKz1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 Python 3.x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Python 2.7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di </a:t>
            </a:r>
            <a:r>
              <a:rPr lang="en-US" sz="2000" dirty="0" err="1"/>
              <a:t>kembangkan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official.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688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GPIO (General Purpose Input </a:t>
            </a:r>
            <a:r>
              <a:rPr lang="en-US" dirty="0" err="1"/>
              <a:t>Ouput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4719637" cy="530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err="1"/>
              <a:t>Raspberry</a:t>
            </a:r>
            <a:r>
              <a:rPr lang="id-ID" sz="2000" dirty="0"/>
              <a:t> </a:t>
            </a:r>
            <a:r>
              <a:rPr lang="id-ID" sz="2000" dirty="0" err="1"/>
              <a:t>Pi</a:t>
            </a:r>
            <a:r>
              <a:rPr lang="id-ID" sz="2000" dirty="0"/>
              <a:t> adalah komputer </a:t>
            </a:r>
            <a:r>
              <a:rPr lang="id-ID" sz="2000" dirty="0" err="1"/>
              <a:t>Linux</a:t>
            </a:r>
            <a:r>
              <a:rPr lang="id-ID" sz="2000" dirty="0"/>
              <a:t>. Tetapi tidak seperti kebanyakan komputer </a:t>
            </a:r>
            <a:r>
              <a:rPr lang="id-ID" sz="2000" dirty="0" err="1"/>
              <a:t>Linux</a:t>
            </a:r>
            <a:r>
              <a:rPr lang="id-ID" sz="2000" dirty="0"/>
              <a:t> desktop dan laptop, pengguna memiliki akses ke deretan </a:t>
            </a:r>
            <a:r>
              <a:rPr lang="id-ID" sz="2000" dirty="0" err="1"/>
              <a:t>pin</a:t>
            </a:r>
            <a:r>
              <a:rPr lang="id-ID" sz="2000" dirty="0"/>
              <a:t> yang dapat digunakan sebagai </a:t>
            </a:r>
            <a:r>
              <a:rPr lang="id-ID" sz="2000" dirty="0" err="1"/>
              <a:t>input</a:t>
            </a:r>
            <a:r>
              <a:rPr lang="id-ID" sz="2000" dirty="0"/>
              <a:t> atau </a:t>
            </a:r>
            <a:r>
              <a:rPr lang="id-ID" sz="2000" dirty="0" err="1"/>
              <a:t>output</a:t>
            </a:r>
            <a:r>
              <a:rPr lang="id-ID" sz="2000" dirty="0"/>
              <a:t>. 40 </a:t>
            </a:r>
            <a:r>
              <a:rPr lang="id-ID" sz="2000" dirty="0" err="1"/>
              <a:t>pin</a:t>
            </a:r>
            <a:r>
              <a:rPr lang="id-ID" sz="2000" dirty="0"/>
              <a:t> ini disebut </a:t>
            </a:r>
            <a:r>
              <a:rPr lang="id-ID" sz="2000" dirty="0" err="1"/>
              <a:t>pin</a:t>
            </a:r>
            <a:r>
              <a:rPr lang="id-ID" sz="2000" dirty="0"/>
              <a:t> GPIO (General </a:t>
            </a:r>
            <a:r>
              <a:rPr lang="id-ID" sz="2000" dirty="0" err="1"/>
              <a:t>Purpose</a:t>
            </a:r>
            <a:r>
              <a:rPr lang="id-ID" sz="2000" dirty="0"/>
              <a:t> </a:t>
            </a:r>
            <a:r>
              <a:rPr lang="id-ID" sz="2000" dirty="0" err="1"/>
              <a:t>Input</a:t>
            </a:r>
            <a:r>
              <a:rPr lang="id-ID" sz="2000" dirty="0"/>
              <a:t> </a:t>
            </a:r>
            <a:r>
              <a:rPr lang="id-ID" sz="2000" dirty="0" err="1"/>
              <a:t>Output</a:t>
            </a:r>
            <a:r>
              <a:rPr lang="id-ID" sz="2000" dirty="0"/>
              <a:t>).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911BA-77F6-FD49-BCD4-460D79F6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7" y="1259840"/>
            <a:ext cx="6534149" cy="53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6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GPIO (General Purpose Input </a:t>
            </a:r>
            <a:r>
              <a:rPr lang="en-US" dirty="0" err="1"/>
              <a:t>Ouput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7248525" cy="62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Pada </a:t>
            </a:r>
            <a:r>
              <a:rPr lang="id-ID" sz="2000" dirty="0" err="1"/>
              <a:t>pengkodingan</a:t>
            </a:r>
            <a:r>
              <a:rPr lang="id-ID" sz="2000" dirty="0"/>
              <a:t> GPIO terdapat 2 mode yaitu BCM dan BOARD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8D1BD-DFB4-5646-9936-24C1B9ACA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0"/>
            <a:ext cx="12192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GPIO (General Purpose Input </a:t>
            </a:r>
            <a:r>
              <a:rPr lang="en-US" dirty="0" err="1"/>
              <a:t>Ouput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9841"/>
            <a:ext cx="5619750" cy="62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Berikut adalah penomoran </a:t>
            </a:r>
            <a:r>
              <a:rPr lang="id-ID" sz="2000" dirty="0" err="1"/>
              <a:t>Pintout</a:t>
            </a:r>
            <a:r>
              <a:rPr lang="id-ID" sz="2000" dirty="0"/>
              <a:t> mode BCM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8D1BD-DFB4-5646-9936-24C1B9AC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69"/>
          <a:stretch/>
        </p:blipFill>
        <p:spPr>
          <a:xfrm>
            <a:off x="6457950" y="1259841"/>
            <a:ext cx="5734050" cy="5598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AD748-38D9-724A-88C5-73D127C76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8749"/>
            <a:ext cx="3545163" cy="33575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1A2F06-3721-EA44-A3FD-0B6240009C85}"/>
              </a:ext>
            </a:extLst>
          </p:cNvPr>
          <p:cNvSpPr txBox="1">
            <a:spLocks/>
          </p:cNvSpPr>
          <p:nvPr/>
        </p:nvSpPr>
        <p:spPr>
          <a:xfrm>
            <a:off x="838199" y="4786312"/>
            <a:ext cx="5719764" cy="1785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000" dirty="0"/>
              <a:t>Pada contoh </a:t>
            </a:r>
            <a:r>
              <a:rPr lang="id-ID" sz="2000" dirty="0" err="1"/>
              <a:t>diatas</a:t>
            </a:r>
            <a:r>
              <a:rPr lang="id-ID" sz="2000" dirty="0"/>
              <a:t> LED terhubung ke GPIO 17, maka pada program untuk menyalakan </a:t>
            </a:r>
            <a:r>
              <a:rPr lang="id-ID" sz="2000" dirty="0" err="1"/>
              <a:t>led</a:t>
            </a:r>
            <a:r>
              <a:rPr lang="id-ID" sz="2000" dirty="0"/>
              <a:t> seperti berikut :</a:t>
            </a:r>
          </a:p>
          <a:p>
            <a:pPr marL="0" indent="0">
              <a:buNone/>
            </a:pPr>
            <a:r>
              <a:rPr lang="id-ID" sz="2000" dirty="0"/>
              <a:t>&gt;&gt;&gt; </a:t>
            </a:r>
            <a:r>
              <a:rPr lang="id-ID" sz="2000" dirty="0" err="1"/>
              <a:t>GPIO.setmode</a:t>
            </a:r>
            <a:r>
              <a:rPr lang="id-ID" sz="2000" dirty="0"/>
              <a:t>(GPIO.BCM)</a:t>
            </a:r>
            <a:br>
              <a:rPr lang="id-ID" sz="2000" dirty="0"/>
            </a:br>
            <a:r>
              <a:rPr lang="id-ID" sz="2000" dirty="0"/>
              <a:t>&gt;&gt;&gt; </a:t>
            </a:r>
            <a:r>
              <a:rPr lang="id-ID" sz="2000" dirty="0" err="1"/>
              <a:t>GPIO.setup</a:t>
            </a:r>
            <a:r>
              <a:rPr lang="id-ID" sz="2000" dirty="0"/>
              <a:t>(17, GPIO.OUT)</a:t>
            </a:r>
            <a:br>
              <a:rPr lang="id-ID" sz="2000" dirty="0"/>
            </a:br>
            <a:r>
              <a:rPr lang="en-ID" sz="2000" dirty="0"/>
              <a:t>&gt;&gt;&gt; </a:t>
            </a:r>
            <a:r>
              <a:rPr lang="en-ID" sz="2000" dirty="0" err="1"/>
              <a:t>GPIO.output</a:t>
            </a:r>
            <a:r>
              <a:rPr lang="en-ID" sz="2000" dirty="0"/>
              <a:t>(17, GPIO.HIGH) # </a:t>
            </a:r>
            <a:r>
              <a:rPr lang="en-ID" sz="2000" dirty="0" err="1"/>
              <a:t>menyalakan</a:t>
            </a:r>
            <a:r>
              <a:rPr lang="en-ID" sz="2000" dirty="0"/>
              <a:t> LED</a:t>
            </a:r>
            <a:br>
              <a:rPr lang="en-ID" sz="2000" dirty="0"/>
            </a:br>
            <a:r>
              <a:rPr lang="en-ID" sz="2000" dirty="0"/>
              <a:t>&gt;&gt;&gt; </a:t>
            </a:r>
            <a:r>
              <a:rPr lang="en-ID" sz="2000" dirty="0" err="1"/>
              <a:t>GPIO.output</a:t>
            </a:r>
            <a:r>
              <a:rPr lang="en-ID" sz="2000" dirty="0"/>
              <a:t>(17, GPIO.LOW) # </a:t>
            </a:r>
            <a:r>
              <a:rPr lang="en-ID" sz="2000" dirty="0" err="1"/>
              <a:t>mematikan</a:t>
            </a:r>
            <a:r>
              <a:rPr lang="en-ID" sz="2000" dirty="0"/>
              <a:t> LED</a:t>
            </a:r>
            <a:br>
              <a:rPr lang="en-ID" sz="2000" dirty="0"/>
            </a:br>
            <a:r>
              <a:rPr lang="en-ID" sz="2000" dirty="0"/>
              <a:t>&gt;&gt;&gt; </a:t>
            </a:r>
            <a:r>
              <a:rPr lang="en-ID" sz="2000" dirty="0" err="1"/>
              <a:t>GPIO.cleanup</a:t>
            </a:r>
            <a:r>
              <a:rPr lang="en-ID" sz="2000" dirty="0"/>
              <a:t>() # clear </a:t>
            </a:r>
            <a:r>
              <a:rPr lang="en-ID" sz="2000" dirty="0" err="1"/>
              <a:t>penggunaan</a:t>
            </a:r>
            <a:r>
              <a:rPr lang="en-ID" sz="2000" dirty="0"/>
              <a:t> GPIO PIN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21253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GPIO (General Purpose Input </a:t>
            </a:r>
            <a:r>
              <a:rPr lang="en-US" dirty="0" err="1"/>
              <a:t>Ouput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5434013" cy="528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Berikut adalah penomoran </a:t>
            </a:r>
            <a:r>
              <a:rPr lang="id-ID" sz="2000" dirty="0" err="1"/>
              <a:t>Pintout</a:t>
            </a:r>
            <a:r>
              <a:rPr lang="id-ID" sz="2000" dirty="0"/>
              <a:t> mode BOARD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8D1BD-DFB4-5646-9936-24C1B9AC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11"/>
          <a:stretch/>
        </p:blipFill>
        <p:spPr>
          <a:xfrm>
            <a:off x="6272213" y="1259840"/>
            <a:ext cx="5643563" cy="5598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5D66F-9EEB-BD48-8104-B4BA44E03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8749"/>
            <a:ext cx="3545163" cy="3357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93CDB7-12FD-F84E-B66E-6931B5E46B30}"/>
              </a:ext>
            </a:extLst>
          </p:cNvPr>
          <p:cNvSpPr txBox="1">
            <a:spLocks/>
          </p:cNvSpPr>
          <p:nvPr/>
        </p:nvSpPr>
        <p:spPr>
          <a:xfrm>
            <a:off x="838199" y="4786312"/>
            <a:ext cx="5719764" cy="1785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000" dirty="0"/>
              <a:t>Pada contoh </a:t>
            </a:r>
            <a:r>
              <a:rPr lang="id-ID" sz="2000" dirty="0" err="1"/>
              <a:t>diatas</a:t>
            </a:r>
            <a:r>
              <a:rPr lang="id-ID" sz="2000" dirty="0"/>
              <a:t> LED terhubung ke GPIO 17, maka pada program untuk menyalakan </a:t>
            </a:r>
            <a:r>
              <a:rPr lang="id-ID" sz="2000" dirty="0" err="1"/>
              <a:t>led</a:t>
            </a:r>
            <a:r>
              <a:rPr lang="id-ID" sz="2000" dirty="0"/>
              <a:t> seperti berikut :</a:t>
            </a:r>
          </a:p>
          <a:p>
            <a:pPr marL="0" indent="0">
              <a:buNone/>
            </a:pPr>
            <a:r>
              <a:rPr lang="id-ID" sz="2000" dirty="0"/>
              <a:t>&gt;&gt;&gt; </a:t>
            </a:r>
            <a:r>
              <a:rPr lang="id-ID" sz="2000" dirty="0" err="1"/>
              <a:t>GPIO.setmode</a:t>
            </a:r>
            <a:r>
              <a:rPr lang="id-ID" sz="2000" dirty="0"/>
              <a:t>(GPIO.BOARD)</a:t>
            </a:r>
            <a:br>
              <a:rPr lang="id-ID" sz="2000" dirty="0"/>
            </a:br>
            <a:r>
              <a:rPr lang="id-ID" sz="2000" dirty="0"/>
              <a:t>&gt;&gt;&gt; </a:t>
            </a:r>
            <a:r>
              <a:rPr lang="id-ID" sz="2000" dirty="0" err="1"/>
              <a:t>GPIO.setup</a:t>
            </a:r>
            <a:r>
              <a:rPr lang="id-ID" sz="2000" dirty="0"/>
              <a:t>(11, GPIO.OUT)</a:t>
            </a:r>
            <a:br>
              <a:rPr lang="id-ID" sz="2000" dirty="0"/>
            </a:br>
            <a:r>
              <a:rPr lang="en-ID" sz="2000" dirty="0"/>
              <a:t>&gt;&gt;&gt; </a:t>
            </a:r>
            <a:r>
              <a:rPr lang="en-ID" sz="2000" dirty="0" err="1"/>
              <a:t>GPIO.output</a:t>
            </a:r>
            <a:r>
              <a:rPr lang="en-ID" sz="2000" dirty="0"/>
              <a:t>(11, GPIO.HIGH) # </a:t>
            </a:r>
            <a:r>
              <a:rPr lang="en-ID" sz="2000" dirty="0" err="1"/>
              <a:t>menyalakan</a:t>
            </a:r>
            <a:r>
              <a:rPr lang="en-ID" sz="2000" dirty="0"/>
              <a:t> LED</a:t>
            </a:r>
            <a:br>
              <a:rPr lang="en-ID" sz="2000" dirty="0"/>
            </a:br>
            <a:r>
              <a:rPr lang="en-ID" sz="2000" dirty="0"/>
              <a:t>&gt;&gt;&gt; </a:t>
            </a:r>
            <a:r>
              <a:rPr lang="en-ID" sz="2000" dirty="0" err="1"/>
              <a:t>GPIO.output</a:t>
            </a:r>
            <a:r>
              <a:rPr lang="en-ID" sz="2000" dirty="0"/>
              <a:t>(11, GPIO.LOW) # </a:t>
            </a:r>
            <a:r>
              <a:rPr lang="en-ID" sz="2000" dirty="0" err="1"/>
              <a:t>mematikan</a:t>
            </a:r>
            <a:r>
              <a:rPr lang="en-ID" sz="2000" dirty="0"/>
              <a:t> LED</a:t>
            </a:r>
            <a:br>
              <a:rPr lang="en-ID" sz="2000" dirty="0"/>
            </a:br>
            <a:r>
              <a:rPr lang="en-ID" sz="2000" dirty="0"/>
              <a:t>&gt;&gt;&gt; </a:t>
            </a:r>
            <a:r>
              <a:rPr lang="en-ID" sz="2000" dirty="0" err="1"/>
              <a:t>GPIO.cleanup</a:t>
            </a:r>
            <a:r>
              <a:rPr lang="en-ID" sz="2000" dirty="0"/>
              <a:t>() # clear </a:t>
            </a:r>
            <a:r>
              <a:rPr lang="en-ID" sz="2000" dirty="0" err="1"/>
              <a:t>penggunaan</a:t>
            </a:r>
            <a:r>
              <a:rPr lang="en-ID" sz="2000" dirty="0"/>
              <a:t> GPIO PIN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34947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6C52-12A0-5A4B-A9A6-D3F620EE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0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ABCF-B66B-F34B-9658-73A8978A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1"/>
            <a:ext cx="5434013" cy="3832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2000" dirty="0"/>
              <a:t>Contoh ”</a:t>
            </a:r>
            <a:r>
              <a:rPr lang="id-ID" sz="2000" dirty="0" err="1"/>
              <a:t>Hello</a:t>
            </a:r>
            <a:r>
              <a:rPr lang="id-ID" sz="2000" dirty="0"/>
              <a:t> World” </a:t>
            </a:r>
            <a:r>
              <a:rPr lang="id-ID" sz="2000" dirty="0" err="1"/>
              <a:t>Blinking</a:t>
            </a:r>
            <a:r>
              <a:rPr lang="id-ID" sz="2000" dirty="0"/>
              <a:t> LED, buat </a:t>
            </a:r>
            <a:r>
              <a:rPr lang="id-ID" sz="2000" dirty="0" err="1"/>
              <a:t>script</a:t>
            </a:r>
            <a:r>
              <a:rPr lang="id-ID" sz="2000" dirty="0"/>
              <a:t> </a:t>
            </a:r>
            <a:r>
              <a:rPr lang="id-ID" sz="2000" dirty="0" err="1"/>
              <a:t>python</a:t>
            </a:r>
            <a:r>
              <a:rPr lang="id-ID" sz="2000" dirty="0"/>
              <a:t> seperti berikut :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93CDB7-12FD-F84E-B66E-6931B5E46B30}"/>
              </a:ext>
            </a:extLst>
          </p:cNvPr>
          <p:cNvSpPr txBox="1">
            <a:spLocks/>
          </p:cNvSpPr>
          <p:nvPr/>
        </p:nvSpPr>
        <p:spPr>
          <a:xfrm>
            <a:off x="838199" y="1643063"/>
            <a:ext cx="5719764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dirty="0"/>
              <a:t>import </a:t>
            </a:r>
            <a:r>
              <a:rPr lang="en-ID" sz="1600" dirty="0" err="1"/>
              <a:t>RPi.GPIO</a:t>
            </a:r>
            <a:r>
              <a:rPr lang="en-ID" sz="1600" dirty="0"/>
              <a:t> as GPIO</a:t>
            </a:r>
          </a:p>
          <a:p>
            <a:pPr marL="0" indent="0">
              <a:buNone/>
            </a:pPr>
            <a:r>
              <a:rPr lang="en-ID" sz="1600" dirty="0"/>
              <a:t>import time as time</a:t>
            </a:r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r>
              <a:rPr lang="en-ID" sz="1600" dirty="0" err="1"/>
              <a:t>GPIO.setmode</a:t>
            </a:r>
            <a:r>
              <a:rPr lang="en-ID" sz="1600" dirty="0"/>
              <a:t>(GPIO.BCM)</a:t>
            </a:r>
          </a:p>
          <a:p>
            <a:pPr marL="0" indent="0">
              <a:buNone/>
            </a:pPr>
            <a:r>
              <a:rPr lang="en-ID" sz="1600" dirty="0" err="1"/>
              <a:t>GPIO.setup</a:t>
            </a:r>
            <a:r>
              <a:rPr lang="en-ID" sz="1600" dirty="0"/>
              <a:t>(17, GPIO.OUT)</a:t>
            </a:r>
          </a:p>
          <a:p>
            <a:pPr marL="0" indent="0">
              <a:buNone/>
            </a:pPr>
            <a:r>
              <a:rPr lang="en-ID" sz="1600" dirty="0"/>
              <a:t> </a:t>
            </a:r>
          </a:p>
          <a:p>
            <a:pPr marL="0" indent="0">
              <a:buNone/>
            </a:pPr>
            <a:r>
              <a:rPr lang="en-ID" sz="1600" dirty="0"/>
              <a:t>while True:</a:t>
            </a:r>
          </a:p>
          <a:p>
            <a:pPr marL="0" indent="0">
              <a:buNone/>
            </a:pPr>
            <a:r>
              <a:rPr lang="en-ID" sz="1600" dirty="0"/>
              <a:t>     </a:t>
            </a:r>
            <a:r>
              <a:rPr lang="en-ID" sz="1600" dirty="0" err="1"/>
              <a:t>GPIO.output</a:t>
            </a:r>
            <a:r>
              <a:rPr lang="en-ID" sz="1600" dirty="0"/>
              <a:t>(17, GPIO.HIGH)</a:t>
            </a:r>
          </a:p>
          <a:p>
            <a:pPr marL="0" indent="0">
              <a:buNone/>
            </a:pPr>
            <a:r>
              <a:rPr lang="en-ID" sz="1600" dirty="0"/>
              <a:t>     </a:t>
            </a:r>
            <a:r>
              <a:rPr lang="en-ID" sz="1600" dirty="0" err="1"/>
              <a:t>time.sleep</a:t>
            </a:r>
            <a:r>
              <a:rPr lang="en-ID" sz="1600" dirty="0"/>
              <a:t>(1)</a:t>
            </a:r>
          </a:p>
          <a:p>
            <a:pPr marL="0" indent="0">
              <a:buNone/>
            </a:pPr>
            <a:r>
              <a:rPr lang="en-ID" sz="1600" dirty="0"/>
              <a:t>     </a:t>
            </a:r>
            <a:r>
              <a:rPr lang="en-ID" sz="1600" dirty="0" err="1"/>
              <a:t>GPIO.output</a:t>
            </a:r>
            <a:r>
              <a:rPr lang="en-ID" sz="1600" dirty="0"/>
              <a:t>(17, GPIO.LOW)</a:t>
            </a:r>
          </a:p>
          <a:p>
            <a:pPr marL="0" indent="0">
              <a:buNone/>
            </a:pPr>
            <a:r>
              <a:rPr lang="en-ID" sz="1600" dirty="0"/>
              <a:t>     </a:t>
            </a:r>
            <a:r>
              <a:rPr lang="en-ID" sz="1600" dirty="0" err="1"/>
              <a:t>time.sleep</a:t>
            </a:r>
            <a:r>
              <a:rPr lang="en-ID" sz="1600" dirty="0"/>
              <a:t>(1)</a:t>
            </a:r>
          </a:p>
          <a:p>
            <a:pPr marL="0" indent="0">
              <a:buNone/>
            </a:pPr>
            <a:r>
              <a:rPr lang="en-ID" sz="1600" dirty="0"/>
              <a:t> </a:t>
            </a:r>
          </a:p>
          <a:p>
            <a:pPr marL="0" indent="0">
              <a:buNone/>
            </a:pPr>
            <a:r>
              <a:rPr lang="en-ID" sz="1600" dirty="0" err="1"/>
              <a:t>GPIO.cleanup</a:t>
            </a:r>
            <a:r>
              <a:rPr lang="en-ID" sz="1600" dirty="0"/>
              <a:t>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C4273-3675-CB47-8B67-3CBBF496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0"/>
            <a:ext cx="591978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551D81-6C6C-CC40-8050-99367499B77C}"/>
              </a:ext>
            </a:extLst>
          </p:cNvPr>
          <p:cNvSpPr txBox="1"/>
          <p:nvPr/>
        </p:nvSpPr>
        <p:spPr>
          <a:xfrm>
            <a:off x="838198" y="6129338"/>
            <a:ext cx="4250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script python </a:t>
            </a:r>
            <a:r>
              <a:rPr lang="en-US" dirty="0" err="1"/>
              <a:t>tersebut</a:t>
            </a:r>
            <a:r>
              <a:rPr lang="en-US" dirty="0"/>
              <a:t> di terminal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Fullscreen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GIF </a:t>
            </a:r>
            <a:r>
              <a:rPr lang="en-US" dirty="0" err="1"/>
              <a:t>bergerak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56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755</Words>
  <Application>Microsoft Macintosh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Python, GPIO (General Purpose Input Ouput), Flask Microframework</vt:lpstr>
      <vt:lpstr>Python Version 2.7 / 3</vt:lpstr>
      <vt:lpstr>Python Version 2.7 / 3</vt:lpstr>
      <vt:lpstr>Learn Python 2.7/3.0</vt:lpstr>
      <vt:lpstr>GPIO (General Purpose Input Ouput)</vt:lpstr>
      <vt:lpstr>GPIO (General Purpose Input Ouput)</vt:lpstr>
      <vt:lpstr>GPIO (General Purpose Input Ouput)</vt:lpstr>
      <vt:lpstr>GPIO (General Purpose Input Ouput)</vt:lpstr>
      <vt:lpstr>Example</vt:lpstr>
      <vt:lpstr>Example II</vt:lpstr>
      <vt:lpstr>Flask Microframework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Python, GPIO (General Pin Input Ouput), Flask Microframework</dc:title>
  <dc:creator>Derandi Hermanda</dc:creator>
  <cp:lastModifiedBy>Derandi Hermanda</cp:lastModifiedBy>
  <cp:revision>8</cp:revision>
  <dcterms:created xsi:type="dcterms:W3CDTF">2019-03-09T15:02:47Z</dcterms:created>
  <dcterms:modified xsi:type="dcterms:W3CDTF">2019-03-09T16:26:17Z</dcterms:modified>
</cp:coreProperties>
</file>