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E - Business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6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Applications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2052116"/>
            <a:ext cx="7958331" cy="399782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software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middleware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; 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konversi</a:t>
            </a:r>
            <a:r>
              <a:rPr lang="en-US" dirty="0"/>
              <a:t> data. 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/>
              <a:t>kedalam</a:t>
            </a:r>
            <a:r>
              <a:rPr lang="en-US" dirty="0"/>
              <a:t>  system interfaces.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2275114"/>
            <a:ext cx="7717970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Cara </a:t>
            </a:r>
            <a:r>
              <a:rPr lang="en-ID" dirty="0" err="1" smtClean="0"/>
              <a:t>Kerja</a:t>
            </a:r>
            <a:r>
              <a:rPr lang="en-ID" dirty="0" smtClean="0"/>
              <a:t> EAI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3" y="1807029"/>
            <a:ext cx="8077200" cy="4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</a:t>
            </a:r>
            <a:r>
              <a:rPr lang="en-ID" dirty="0" err="1"/>
              <a:t>Kerja</a:t>
            </a:r>
            <a:r>
              <a:rPr lang="en-ID" dirty="0"/>
              <a:t> EAI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</a:t>
            </a:r>
            <a:r>
              <a:rPr lang="en-US" dirty="0" err="1"/>
              <a:t>surat</a:t>
            </a:r>
            <a:r>
              <a:rPr lang="en-US" dirty="0"/>
              <a:t>, email, fax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Customer </a:t>
            </a:r>
            <a:r>
              <a:rPr lang="en-US" dirty="0"/>
              <a:t>Information </a:t>
            </a:r>
            <a:r>
              <a:rPr lang="en-US" dirty="0" err="1"/>
              <a:t>menangkap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pemesanan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mengirimkannya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proses “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” yang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database multiple.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/>
              <a:t>divalidasi</a:t>
            </a:r>
            <a:r>
              <a:rPr lang="en-US" dirty="0"/>
              <a:t> (customer, credit, </a:t>
            </a:r>
            <a:r>
              <a:rPr lang="en-US" dirty="0" err="1"/>
              <a:t>dll</a:t>
            </a:r>
            <a:r>
              <a:rPr lang="en-US" dirty="0"/>
              <a:t>) </a:t>
            </a:r>
            <a:r>
              <a:rPr lang="en-US" dirty="0" err="1"/>
              <a:t>rincian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item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dijadwalkan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Status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order.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/>
              <a:t>call center,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518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Transaction Processing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proses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 </a:t>
            </a:r>
          </a:p>
          <a:p>
            <a:pPr algn="just"/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deposito</a:t>
            </a:r>
            <a:r>
              <a:rPr lang="en-US" dirty="0"/>
              <a:t>, </a:t>
            </a:r>
            <a:r>
              <a:rPr lang="en-US" dirty="0" err="1"/>
              <a:t>penarikan</a:t>
            </a:r>
            <a:r>
              <a:rPr lang="en-US" dirty="0"/>
              <a:t>, </a:t>
            </a:r>
            <a:r>
              <a:rPr lang="en-US" dirty="0" err="1"/>
              <a:t>pengembalian</a:t>
            </a:r>
            <a:r>
              <a:rPr lang="en-US" dirty="0"/>
              <a:t> dana,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 </a:t>
            </a:r>
          </a:p>
          <a:p>
            <a:pPr algn="just"/>
            <a:r>
              <a:rPr lang="en-US" dirty="0" smtClean="0"/>
              <a:t>Online </a:t>
            </a:r>
            <a:r>
              <a:rPr lang="en-US" dirty="0"/>
              <a:t>transaction processing (OLTP) is </a:t>
            </a:r>
            <a:r>
              <a:rPr lang="en-US" dirty="0" err="1"/>
              <a:t>sistem</a:t>
            </a:r>
            <a:r>
              <a:rPr lang="en-US" dirty="0"/>
              <a:t>  real-time yang </a:t>
            </a:r>
            <a:r>
              <a:rPr lang="en-US" dirty="0" err="1"/>
              <a:t>menangkap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57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19300"/>
            <a:ext cx="7854043" cy="42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16" y="2272139"/>
            <a:ext cx="7837714" cy="37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Collaboration System (ECS)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 </a:t>
            </a:r>
            <a:endParaRPr lang="en-US" dirty="0" smtClean="0"/>
          </a:p>
          <a:p>
            <a:pPr algn="just"/>
            <a:r>
              <a:rPr lang="en-US" dirty="0" smtClean="0"/>
              <a:t>Communication</a:t>
            </a:r>
          </a:p>
          <a:p>
            <a:pPr algn="just"/>
            <a:r>
              <a:rPr lang="en-US" dirty="0" smtClean="0"/>
              <a:t>Coordination </a:t>
            </a:r>
          </a:p>
          <a:p>
            <a:pPr algn="just"/>
            <a:r>
              <a:rPr lang="en-US" dirty="0" smtClean="0"/>
              <a:t>Collaboration </a:t>
            </a:r>
          </a:p>
          <a:p>
            <a:pPr marL="0" indent="0" algn="just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algn="just"/>
            <a:r>
              <a:rPr lang="en-US" dirty="0" smtClean="0"/>
              <a:t>Networked </a:t>
            </a:r>
            <a:r>
              <a:rPr lang="en-US" dirty="0"/>
              <a:t>PC workstations </a:t>
            </a:r>
            <a:endParaRPr lang="en-US" dirty="0" smtClean="0"/>
          </a:p>
          <a:p>
            <a:pPr algn="just"/>
            <a:r>
              <a:rPr lang="en-US" dirty="0" smtClean="0"/>
              <a:t>Servers </a:t>
            </a:r>
          </a:p>
          <a:p>
            <a:pPr algn="just"/>
            <a:r>
              <a:rPr lang="en-US" dirty="0" smtClean="0"/>
              <a:t>Databases </a:t>
            </a:r>
          </a:p>
          <a:p>
            <a:pPr algn="just"/>
            <a:r>
              <a:rPr lang="en-US" dirty="0" smtClean="0"/>
              <a:t>Groupware </a:t>
            </a:r>
            <a:r>
              <a:rPr lang="en-US" dirty="0"/>
              <a:t>and application packages </a:t>
            </a:r>
          </a:p>
        </p:txBody>
      </p:sp>
    </p:spTree>
    <p:extLst>
      <p:ext uri="{BB962C8B-B14F-4D97-AF65-F5344CB8AC3E}">
        <p14:creationId xmlns:p14="http://schemas.microsoft.com/office/powerpoint/2010/main" val="9736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ECS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13" y="1964871"/>
            <a:ext cx="8028326" cy="4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Daftar</a:t>
            </a:r>
            <a:r>
              <a:rPr lang="en-ID" dirty="0" smtClean="0"/>
              <a:t> </a:t>
            </a:r>
            <a:r>
              <a:rPr lang="en-ID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O‟Brien</a:t>
            </a:r>
            <a:r>
              <a:rPr lang="en-US" dirty="0"/>
              <a:t>, James A., Introduction to Information Systems , 15 Edition, Wiley, </a:t>
            </a:r>
          </a:p>
        </p:txBody>
      </p:sp>
    </p:spTree>
    <p:extLst>
      <p:ext uri="{BB962C8B-B14F-4D97-AF65-F5344CB8AC3E}">
        <p14:creationId xmlns:p14="http://schemas.microsoft.com/office/powerpoint/2010/main" val="168160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Enterprise systems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Enterprisewide</a:t>
            </a:r>
            <a:r>
              <a:rPr lang="en-US" dirty="0"/>
              <a:t> systems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departemen-departemennya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26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ringkasan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</a:t>
            </a: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keras</a:t>
            </a:r>
            <a:r>
              <a:rPr lang="en-ID" dirty="0" smtClean="0"/>
              <a:t> (hardware)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ringkasan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</a:t>
            </a: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lunak</a:t>
            </a:r>
            <a:r>
              <a:rPr lang="en-ID" dirty="0" smtClean="0"/>
              <a:t> (software)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ringkasan</a:t>
            </a:r>
            <a:r>
              <a:rPr lang="en-ID" dirty="0" smtClean="0"/>
              <a:t> </a:t>
            </a:r>
            <a:r>
              <a:rPr lang="en-ID" dirty="0" err="1" smtClean="0"/>
              <a:t>mengenai</a:t>
            </a:r>
            <a:r>
              <a:rPr lang="en-ID" dirty="0" smtClean="0"/>
              <a:t> Database Management System (DBMS)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4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214" y="1616688"/>
            <a:ext cx="7796540" cy="3997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9600" dirty="0" smtClean="0">
                <a:solidFill>
                  <a:srgbClr val="FF0000"/>
                </a:solidFill>
              </a:rPr>
              <a:t>THANK YOU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3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Enterprise </a:t>
            </a:r>
            <a:r>
              <a:rPr lang="en-US" dirty="0"/>
              <a:t>Resource Planning (ERP)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internal supply chain.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Extended </a:t>
            </a:r>
            <a:r>
              <a:rPr lang="en-US" dirty="0"/>
              <a:t>ERP,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business partners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system ERP yang </a:t>
            </a:r>
            <a:r>
              <a:rPr lang="en-US" dirty="0" err="1"/>
              <a:t>menjadi</a:t>
            </a:r>
            <a:r>
              <a:rPr lang="en-US" dirty="0"/>
              <a:t> Extended. </a:t>
            </a:r>
          </a:p>
          <a:p>
            <a:r>
              <a:rPr lang="en-US" dirty="0" smtClean="0"/>
              <a:t>Customer </a:t>
            </a:r>
            <a:r>
              <a:rPr lang="en-US" dirty="0"/>
              <a:t>Relationship Management (CRM)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Partner Relationship Management (PRM),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partner </a:t>
            </a:r>
            <a:r>
              <a:rPr lang="en-US" dirty="0" err="1"/>
              <a:t>bisnis</a:t>
            </a:r>
            <a:r>
              <a:rPr lang="en-US" dirty="0"/>
              <a:t>. </a:t>
            </a:r>
          </a:p>
          <a:p>
            <a:r>
              <a:rPr lang="en-US" dirty="0" smtClean="0"/>
              <a:t>Business </a:t>
            </a:r>
            <a:r>
              <a:rPr lang="en-US" dirty="0"/>
              <a:t>Proses Management (BPM),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menyelaraskan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903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Poduct</a:t>
            </a:r>
            <a:r>
              <a:rPr lang="en-US" dirty="0"/>
              <a:t> Life Cycle Management (PLM),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, </a:t>
            </a:r>
            <a:r>
              <a:rPr lang="en-US" dirty="0" err="1"/>
              <a:t>rancangan</a:t>
            </a:r>
            <a:r>
              <a:rPr lang="en-US" dirty="0"/>
              <a:t>, </a:t>
            </a:r>
            <a:r>
              <a:rPr lang="en-US" dirty="0" err="1"/>
              <a:t>pembangunan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. </a:t>
            </a:r>
            <a:r>
              <a:rPr lang="en-US" dirty="0" err="1"/>
              <a:t>Manajemen</a:t>
            </a:r>
            <a:r>
              <a:rPr lang="en-US" dirty="0"/>
              <a:t> PLM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mengefektifkan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di </a:t>
            </a:r>
            <a:r>
              <a:rPr lang="en-US" dirty="0" err="1"/>
              <a:t>pasaran</a:t>
            </a:r>
            <a:r>
              <a:rPr lang="en-US" dirty="0"/>
              <a:t>. </a:t>
            </a:r>
          </a:p>
          <a:p>
            <a:r>
              <a:rPr lang="en-US" dirty="0"/>
              <a:t>Decision Support Systems (DSSs), yang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dansering</a:t>
            </a:r>
            <a:r>
              <a:rPr lang="en-US" dirty="0"/>
              <a:t> kali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data.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executive information systems. </a:t>
            </a:r>
          </a:p>
          <a:p>
            <a:r>
              <a:rPr lang="en-US" dirty="0"/>
              <a:t>Knowledge Management (KM) systems,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/>
              <a:t>Intelligent Systems (IS),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expert system  </a:t>
            </a:r>
            <a:r>
              <a:rPr lang="en-US" dirty="0" err="1"/>
              <a:t>atau</a:t>
            </a:r>
            <a:r>
              <a:rPr lang="en-US" dirty="0"/>
              <a:t> neural network. </a:t>
            </a:r>
          </a:p>
          <a:p>
            <a:r>
              <a:rPr lang="sv-SE" dirty="0" smtClean="0"/>
              <a:t>Business </a:t>
            </a:r>
            <a:r>
              <a:rPr lang="sv-SE" dirty="0"/>
              <a:t>Intelligence (BI), merupakan analisis keputusan berdasarkan komputer yang sering dilakukan secara online oleh para manajer dan staf. Termasuk peramalan, alternatif analisis dan evaluasi resiko dan kinerja.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8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E-business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IT.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Electronic </a:t>
            </a:r>
            <a:r>
              <a:rPr lang="en-US" dirty="0"/>
              <a:t>commerce </a:t>
            </a:r>
            <a:endParaRPr lang="en-US" dirty="0" smtClean="0"/>
          </a:p>
          <a:p>
            <a:pPr marL="457200" lvl="1" indent="0" algn="just" defTabSz="804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/>
              <a:t>E-business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E-Commerce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/>
              <a:t>.  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Enterprise </a:t>
            </a:r>
            <a:r>
              <a:rPr lang="en-US" dirty="0"/>
              <a:t>communications and collaboration </a:t>
            </a:r>
          </a:p>
          <a:p>
            <a:pPr marL="457200" lvl="1" indent="0" algn="just" defTabSz="804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/>
              <a:t>E-business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 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kolaborasi</a:t>
            </a:r>
            <a:r>
              <a:rPr lang="en-US" dirty="0"/>
              <a:t>.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Web-enabled </a:t>
            </a:r>
            <a:r>
              <a:rPr lang="en-US" dirty="0"/>
              <a:t>business processes </a:t>
            </a:r>
          </a:p>
          <a:p>
            <a:pPr marL="457200" lvl="1" indent="0" algn="just" defTabSz="804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/>
              <a:t>E-business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 smtClean="0"/>
              <a:t>dibantu</a:t>
            </a:r>
            <a:r>
              <a:rPr lang="en-US" dirty="0" smtClean="0"/>
              <a:t> 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media </a:t>
            </a:r>
            <a:r>
              <a:rPr lang="en-US" dirty="0" smtClean="0"/>
              <a:t>web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E-commerce </a:t>
            </a:r>
            <a:r>
              <a:rPr lang="en-US" dirty="0" err="1"/>
              <a:t>adalah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internet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83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Cross Functional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Cross-Functional Systems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 </a:t>
            </a:r>
          </a:p>
          <a:p>
            <a:pPr algn="just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vital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0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476500"/>
            <a:ext cx="7958331" cy="29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4" y="2052116"/>
            <a:ext cx="8218825" cy="399782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enterprise,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mambantu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59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Enterprise Application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193471"/>
            <a:ext cx="7958331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0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85</TotalTime>
  <Words>611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MS Shell Dlg 2</vt:lpstr>
      <vt:lpstr>Wingdings</vt:lpstr>
      <vt:lpstr>Wingdings 3</vt:lpstr>
      <vt:lpstr>Madison</vt:lpstr>
      <vt:lpstr>E - Business </vt:lpstr>
      <vt:lpstr>Enterprise System</vt:lpstr>
      <vt:lpstr>Contoh dalam Organisasi</vt:lpstr>
      <vt:lpstr>Contoh dalam Organisasi</vt:lpstr>
      <vt:lpstr>Enterprise Business Process</vt:lpstr>
      <vt:lpstr>Cross Functional System</vt:lpstr>
      <vt:lpstr>PowerPoint Presentation</vt:lpstr>
      <vt:lpstr>Enterprise Application</vt:lpstr>
      <vt:lpstr>Enterprise Application </vt:lpstr>
      <vt:lpstr>Enterprise Applications Integration</vt:lpstr>
      <vt:lpstr>PowerPoint Presentation</vt:lpstr>
      <vt:lpstr>Cara Kerja EAI</vt:lpstr>
      <vt:lpstr>Cara Kerja EAI</vt:lpstr>
      <vt:lpstr>Transaction Processing System</vt:lpstr>
      <vt:lpstr>PowerPoint Presentation</vt:lpstr>
      <vt:lpstr>PowerPoint Presentation</vt:lpstr>
      <vt:lpstr>Enterprise Collaboration System (ECS)</vt:lpstr>
      <vt:lpstr>ECS Tools</vt:lpstr>
      <vt:lpstr>Daftar Pustaka</vt:lpstr>
      <vt:lpstr>Pertanyaan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- Business</dc:title>
  <dc:creator>mel pangrib</dc:creator>
  <cp:lastModifiedBy>mel pangrib</cp:lastModifiedBy>
  <cp:revision>6</cp:revision>
  <dcterms:created xsi:type="dcterms:W3CDTF">2019-04-01T04:19:39Z</dcterms:created>
  <dcterms:modified xsi:type="dcterms:W3CDTF">2019-04-02T03:36:34Z</dcterms:modified>
</cp:coreProperties>
</file>