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>
      <p:cViewPr varScale="1">
        <p:scale>
          <a:sx n="88" d="100"/>
          <a:sy n="88" d="100"/>
        </p:scale>
        <p:origin x="60" y="2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dirty="0" err="1" smtClean="0"/>
              <a:t>Evaluasi</a:t>
            </a:r>
            <a:r>
              <a:rPr lang="en-ID" dirty="0" smtClean="0"/>
              <a:t> </a:t>
            </a:r>
            <a:r>
              <a:rPr lang="en-ID" dirty="0" err="1" smtClean="0"/>
              <a:t>Keamanan</a:t>
            </a:r>
            <a:r>
              <a:rPr lang="en-ID" dirty="0" smtClean="0"/>
              <a:t> </a:t>
            </a:r>
            <a:r>
              <a:rPr lang="en-ID" dirty="0" err="1" smtClean="0"/>
              <a:t>Sistem</a:t>
            </a:r>
            <a:r>
              <a:rPr lang="en-ID" dirty="0" smtClean="0"/>
              <a:t> </a:t>
            </a:r>
            <a:r>
              <a:rPr lang="en-ID" dirty="0" err="1" smtClean="0"/>
              <a:t>Informasi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298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Probing </a:t>
            </a:r>
            <a:r>
              <a:rPr lang="en-ID" dirty="0" smtClean="0"/>
              <a:t>Services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ID" dirty="0" smtClean="0"/>
              <a:t>Program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meraba</a:t>
            </a:r>
            <a:r>
              <a:rPr lang="en-ID" dirty="0" smtClean="0"/>
              <a:t> </a:t>
            </a:r>
            <a:r>
              <a:rPr lang="en-ID" dirty="0" err="1" smtClean="0"/>
              <a:t>servis</a:t>
            </a:r>
            <a:r>
              <a:rPr lang="en-ID" dirty="0" smtClean="0"/>
              <a:t> yang </a:t>
            </a:r>
            <a:r>
              <a:rPr lang="en-ID" dirty="0" err="1" smtClean="0"/>
              <a:t>tersedia</a:t>
            </a:r>
            <a:r>
              <a:rPr lang="en-ID" dirty="0" smtClean="0"/>
              <a:t> di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sistem</a:t>
            </a:r>
            <a:r>
              <a:rPr lang="en-ID" dirty="0" smtClean="0"/>
              <a:t> di </a:t>
            </a:r>
            <a:r>
              <a:rPr lang="en-ID" dirty="0" err="1" smtClean="0"/>
              <a:t>sebut</a:t>
            </a:r>
            <a:r>
              <a:rPr lang="en-ID" dirty="0" smtClean="0"/>
              <a:t> Probe. </a:t>
            </a:r>
          </a:p>
          <a:p>
            <a:pPr marL="0" indent="0" algn="just">
              <a:buNone/>
            </a:pP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beberapa</a:t>
            </a:r>
            <a:r>
              <a:rPr lang="en-ID" dirty="0"/>
              <a:t> </a:t>
            </a:r>
            <a:r>
              <a:rPr lang="en-ID" dirty="0" err="1"/>
              <a:t>servis</a:t>
            </a:r>
            <a:r>
              <a:rPr lang="en-ID" dirty="0"/>
              <a:t> yang </a:t>
            </a:r>
            <a:r>
              <a:rPr lang="en-ID" dirty="0" err="1"/>
              <a:t>berbasis</a:t>
            </a:r>
            <a:r>
              <a:rPr lang="en-ID" dirty="0"/>
              <a:t> TCP/IP, proses probe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program telnet. </a:t>
            </a:r>
            <a:r>
              <a:rPr lang="en-ID" dirty="0" err="1"/>
              <a:t>Misalnya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melihat</a:t>
            </a:r>
            <a:r>
              <a:rPr lang="en-ID" dirty="0"/>
              <a:t> </a:t>
            </a:r>
            <a:r>
              <a:rPr lang="en-ID" dirty="0" err="1"/>
              <a:t>apakah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servis</a:t>
            </a:r>
            <a:r>
              <a:rPr lang="en-ID" dirty="0"/>
              <a:t> e-mail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SMTP </a:t>
            </a:r>
            <a:r>
              <a:rPr lang="en-ID" dirty="0" err="1"/>
              <a:t>digunakan</a:t>
            </a:r>
            <a:r>
              <a:rPr lang="en-ID" dirty="0"/>
              <a:t> telnet </a:t>
            </a:r>
            <a:r>
              <a:rPr lang="en-ID" dirty="0" err="1"/>
              <a:t>ke</a:t>
            </a:r>
            <a:r>
              <a:rPr lang="en-ID" dirty="0"/>
              <a:t> port 25. </a:t>
            </a:r>
            <a:endParaRPr lang="en-ID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ID" dirty="0" err="1" smtClean="0"/>
              <a:t>unix</a:t>
            </a:r>
            <a:r>
              <a:rPr lang="en-ID" dirty="0"/>
              <a:t>% telnet target.host.com 25 </a:t>
            </a:r>
            <a:endParaRPr lang="en-ID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ID" dirty="0" smtClean="0"/>
              <a:t>Trying </a:t>
            </a:r>
            <a:r>
              <a:rPr lang="en-ID" dirty="0"/>
              <a:t>127.0.0.1... </a:t>
            </a:r>
            <a:endParaRPr lang="en-ID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ID" dirty="0" smtClean="0"/>
              <a:t>Connected </a:t>
            </a:r>
            <a:r>
              <a:rPr lang="en-ID" dirty="0"/>
              <a:t>to target.host.com. </a:t>
            </a:r>
            <a:endParaRPr lang="en-ID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ID" dirty="0" smtClean="0"/>
              <a:t>Escape </a:t>
            </a:r>
            <a:r>
              <a:rPr lang="en-ID" dirty="0"/>
              <a:t>character is '^]'. </a:t>
            </a:r>
            <a:endParaRPr lang="en-ID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ID" dirty="0" smtClean="0"/>
              <a:t>220 </a:t>
            </a:r>
            <a:r>
              <a:rPr lang="en-ID" dirty="0" err="1"/>
              <a:t>dma-baru</a:t>
            </a:r>
            <a:r>
              <a:rPr lang="en-ID" dirty="0"/>
              <a:t> ESMTP </a:t>
            </a:r>
            <a:r>
              <a:rPr lang="en-ID" dirty="0" err="1"/>
              <a:t>Sendmail</a:t>
            </a:r>
            <a:r>
              <a:rPr lang="en-ID" dirty="0"/>
              <a:t> 8.9.0/8.8.5; </a:t>
            </a:r>
            <a:endParaRPr lang="en-ID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ID" dirty="0" smtClean="0"/>
              <a:t>Mon</a:t>
            </a:r>
            <a:r>
              <a:rPr lang="en-ID" dirty="0"/>
              <a:t>, 22 Jun </a:t>
            </a:r>
            <a:r>
              <a:rPr lang="en-ID" dirty="0" smtClean="0"/>
              <a:t>2018 </a:t>
            </a:r>
            <a:r>
              <a:rPr lang="en-ID" dirty="0"/>
              <a:t>10:18:54 +</a:t>
            </a:r>
            <a:r>
              <a:rPr lang="en-ID" dirty="0" smtClean="0"/>
              <a:t>0700</a:t>
            </a:r>
          </a:p>
          <a:p>
            <a:pPr marL="0" indent="0">
              <a:spcBef>
                <a:spcPts val="0"/>
              </a:spcBef>
              <a:buNone/>
            </a:pPr>
            <a:endParaRPr lang="en-ID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contoh</a:t>
            </a:r>
            <a:r>
              <a:rPr lang="en-ID" dirty="0"/>
              <a:t> di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terlihat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servis</a:t>
            </a:r>
            <a:r>
              <a:rPr lang="en-ID" dirty="0"/>
              <a:t> SMTP di server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program </a:t>
            </a:r>
            <a:r>
              <a:rPr lang="en-ID" dirty="0" err="1"/>
              <a:t>Sendmail</a:t>
            </a:r>
            <a:r>
              <a:rPr lang="en-ID" dirty="0"/>
              <a:t> </a:t>
            </a:r>
            <a:r>
              <a:rPr lang="en-ID" dirty="0" err="1"/>
              <a:t>versi</a:t>
            </a:r>
            <a:r>
              <a:rPr lang="en-ID" dirty="0"/>
              <a:t> 8.9.0.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yang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sebetulnya</a:t>
            </a:r>
            <a:r>
              <a:rPr lang="en-ID" dirty="0"/>
              <a:t> </a:t>
            </a:r>
            <a:r>
              <a:rPr lang="en-ID" dirty="0" err="1"/>
              <a:t>sangat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disarankan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mudah</a:t>
            </a:r>
            <a:r>
              <a:rPr lang="en-ID" dirty="0"/>
              <a:t> orang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mengetahui</a:t>
            </a:r>
            <a:r>
              <a:rPr lang="en-ID" dirty="0"/>
              <a:t> </a:t>
            </a:r>
            <a:r>
              <a:rPr lang="en-ID" dirty="0" err="1"/>
              <a:t>kebocoran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(</a:t>
            </a:r>
            <a:r>
              <a:rPr lang="en-ID" dirty="0" err="1"/>
              <a:t>jika</a:t>
            </a:r>
            <a:r>
              <a:rPr lang="en-ID" dirty="0"/>
              <a:t> software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versi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lubang</a:t>
            </a:r>
            <a:r>
              <a:rPr lang="en-ID" dirty="0"/>
              <a:t> </a:t>
            </a:r>
            <a:r>
              <a:rPr lang="en-ID" dirty="0" err="1"/>
              <a:t>keamanan</a:t>
            </a:r>
            <a:r>
              <a:rPr lang="en-ID" dirty="0"/>
              <a:t>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D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706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Probing </a:t>
            </a:r>
            <a:r>
              <a:rPr lang="en-ID" dirty="0" smtClean="0"/>
              <a:t>Services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Paket</a:t>
            </a:r>
            <a:r>
              <a:rPr lang="en-US" dirty="0"/>
              <a:t> probe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UNIX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/>
              <a:t>nmap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strobe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tcpprobe</a:t>
            </a:r>
            <a:endParaRPr lang="en-US" dirty="0" smtClean="0"/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r>
              <a:rPr lang="en-US" dirty="0"/>
              <a:t>Probe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Window 95/98/NT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/>
              <a:t>NetLab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/>
              <a:t>Cyberkit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Ogre</a:t>
            </a:r>
          </a:p>
        </p:txBody>
      </p:sp>
    </p:spTree>
    <p:extLst>
      <p:ext uri="{BB962C8B-B14F-4D97-AF65-F5344CB8AC3E}">
        <p14:creationId xmlns:p14="http://schemas.microsoft.com/office/powerpoint/2010/main" val="872056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OS Fingerprinting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Mengetahui</a:t>
            </a:r>
            <a:r>
              <a:rPr lang="en-US" dirty="0"/>
              <a:t> operating system (OS) </a:t>
            </a:r>
            <a:r>
              <a:rPr lang="en-US" dirty="0" err="1"/>
              <a:t>dari</a:t>
            </a:r>
            <a:r>
              <a:rPr lang="en-US" dirty="0"/>
              <a:t> target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diserang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cracker.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OS yang </a:t>
            </a:r>
            <a:r>
              <a:rPr lang="en-US" dirty="0" err="1"/>
              <a:t>dituju</a:t>
            </a:r>
            <a:r>
              <a:rPr lang="en-US" dirty="0"/>
              <a:t>,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database </a:t>
            </a:r>
            <a:r>
              <a:rPr lang="en-US" dirty="0" err="1"/>
              <a:t>kelemahan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dituju</a:t>
            </a:r>
            <a:r>
              <a:rPr lang="en-US" dirty="0"/>
              <a:t>. Fingerprinting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yang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menganalisa</a:t>
            </a:r>
            <a:r>
              <a:rPr lang="en-US" dirty="0"/>
              <a:t> OS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 smtClean="0"/>
              <a:t>dituju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/>
              <a:t>Fingerprinting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. Cara yang paling </a:t>
            </a:r>
            <a:r>
              <a:rPr lang="en-US" dirty="0" err="1"/>
              <a:t>konvensional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telnet </a:t>
            </a:r>
            <a:r>
              <a:rPr lang="en-US" dirty="0" err="1"/>
              <a:t>ke</a:t>
            </a:r>
            <a:r>
              <a:rPr lang="en-US" dirty="0"/>
              <a:t> server yang </a:t>
            </a:r>
            <a:r>
              <a:rPr lang="en-US" dirty="0" err="1"/>
              <a:t>dituju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server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kebetulan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servis</a:t>
            </a:r>
            <a:r>
              <a:rPr lang="en-US" dirty="0"/>
              <a:t> telnet, </a:t>
            </a:r>
            <a:r>
              <a:rPr lang="en-US" dirty="0" err="1"/>
              <a:t>seringkali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banner yang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OS </a:t>
            </a:r>
            <a:r>
              <a:rPr lang="en-US" dirty="0" err="1"/>
              <a:t>beserta</a:t>
            </a:r>
            <a:r>
              <a:rPr lang="en-US" dirty="0"/>
              <a:t> </a:t>
            </a:r>
            <a:r>
              <a:rPr lang="en-US" dirty="0" err="1"/>
              <a:t>versinya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err="1"/>
              <a:t>unix</a:t>
            </a:r>
            <a:r>
              <a:rPr lang="en-US" dirty="0"/>
              <a:t>% telnet 192.168.1.4 </a:t>
            </a:r>
            <a:endParaRPr lang="en-US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smtClean="0"/>
              <a:t>Trying </a:t>
            </a:r>
            <a:r>
              <a:rPr lang="en-US" dirty="0"/>
              <a:t>192.168.1.4... </a:t>
            </a:r>
            <a:endParaRPr lang="en-US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smtClean="0"/>
              <a:t>Connected </a:t>
            </a:r>
            <a:r>
              <a:rPr lang="en-US" dirty="0"/>
              <a:t>to 192.168.1.4. </a:t>
            </a:r>
            <a:endParaRPr lang="en-US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smtClean="0"/>
              <a:t>Escape </a:t>
            </a:r>
            <a:r>
              <a:rPr lang="en-US" dirty="0"/>
              <a:t>character is '^]'. </a:t>
            </a:r>
            <a:endParaRPr lang="en-US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smtClean="0"/>
              <a:t>Linux </a:t>
            </a:r>
            <a:r>
              <a:rPr lang="en-US" dirty="0"/>
              <a:t>2.0.33 (rock.pau-mikro.org) (ttyp0) </a:t>
            </a:r>
            <a:endParaRPr lang="en-US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smtClean="0"/>
              <a:t>login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474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OS </a:t>
            </a:r>
            <a:r>
              <a:rPr lang="en-ID" dirty="0" smtClean="0"/>
              <a:t>Fingerprinting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servis</a:t>
            </a:r>
            <a:r>
              <a:rPr lang="en-US" dirty="0"/>
              <a:t> telnet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servis</a:t>
            </a:r>
            <a:r>
              <a:rPr lang="en-US" dirty="0"/>
              <a:t> FTP,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tersedia</a:t>
            </a:r>
            <a:r>
              <a:rPr lang="en-US" dirty="0"/>
              <a:t>. </a:t>
            </a:r>
            <a:r>
              <a:rPr lang="en-US" dirty="0" err="1"/>
              <a:t>Servis</a:t>
            </a:r>
            <a:r>
              <a:rPr lang="en-US" dirty="0"/>
              <a:t> FTP </a:t>
            </a:r>
            <a:r>
              <a:rPr lang="en-US" dirty="0" err="1"/>
              <a:t>tersedia</a:t>
            </a:r>
            <a:r>
              <a:rPr lang="en-US" dirty="0"/>
              <a:t> di port 21.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telnet </a:t>
            </a:r>
            <a:r>
              <a:rPr lang="en-US" dirty="0" err="1"/>
              <a:t>ke</a:t>
            </a:r>
            <a:r>
              <a:rPr lang="en-US" dirty="0"/>
              <a:t> port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“SYST”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versi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OS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err="1"/>
              <a:t>unix</a:t>
            </a:r>
            <a:r>
              <a:rPr lang="en-US" dirty="0"/>
              <a:t>% telnet ftp.netscape.com 21 </a:t>
            </a:r>
            <a:endParaRPr lang="en-US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smtClean="0"/>
              <a:t>Trying </a:t>
            </a:r>
            <a:r>
              <a:rPr lang="en-US" dirty="0"/>
              <a:t>207.200.74.26... </a:t>
            </a:r>
            <a:endParaRPr lang="en-US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smtClean="0"/>
              <a:t>Connected </a:t>
            </a:r>
            <a:r>
              <a:rPr lang="en-US" dirty="0"/>
              <a:t>to ftp.netscape.com. </a:t>
            </a:r>
            <a:endParaRPr lang="en-US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smtClean="0"/>
              <a:t>Escape </a:t>
            </a:r>
            <a:r>
              <a:rPr lang="en-US" dirty="0"/>
              <a:t>character is '^]'. </a:t>
            </a:r>
            <a:endParaRPr lang="en-US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smtClean="0"/>
              <a:t>220 </a:t>
            </a:r>
            <a:r>
              <a:rPr lang="en-US" dirty="0"/>
              <a:t>ftp29 FTP server (UNIX(r) System V Release 4.0) ready. </a:t>
            </a:r>
            <a:endParaRPr lang="en-US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smtClean="0"/>
              <a:t>SYST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smtClean="0"/>
              <a:t>215 </a:t>
            </a:r>
            <a:r>
              <a:rPr lang="en-US" dirty="0"/>
              <a:t>UNIX Type: L8 Version: SUNOS</a:t>
            </a:r>
          </a:p>
        </p:txBody>
      </p:sp>
    </p:spTree>
    <p:extLst>
      <p:ext uri="{BB962C8B-B14F-4D97-AF65-F5344CB8AC3E}">
        <p14:creationId xmlns:p14="http://schemas.microsoft.com/office/powerpoint/2010/main" val="949156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OS Fingerprinting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/>
              <a:t>Jika</a:t>
            </a:r>
            <a:r>
              <a:rPr lang="en-US" dirty="0"/>
              <a:t> server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FTP server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Web server,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OS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program </a:t>
            </a:r>
            <a:r>
              <a:rPr lang="en-US" dirty="0" err="1"/>
              <a:t>netcat</a:t>
            </a:r>
            <a:r>
              <a:rPr lang="en-US" dirty="0"/>
              <a:t> (</a:t>
            </a:r>
            <a:r>
              <a:rPr lang="en-US" dirty="0" err="1"/>
              <a:t>nc</a:t>
            </a:r>
            <a:r>
              <a:rPr lang="en-US" dirty="0"/>
              <a:t>)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(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 OS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Debian</a:t>
            </a:r>
            <a:r>
              <a:rPr lang="en-US" dirty="0"/>
              <a:t> GNU</a:t>
            </a:r>
            <a:r>
              <a:rPr lang="en-US" dirty="0" smtClean="0"/>
              <a:t>):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pt-BR" dirty="0"/>
              <a:t>$ echo -e "GET / HTTP/1.0\n\n" | nc localhost 80 | </a:t>
            </a:r>
            <a:r>
              <a:rPr lang="pt-BR" dirty="0" smtClean="0"/>
              <a:t>\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err="1"/>
              <a:t>grep</a:t>
            </a:r>
            <a:r>
              <a:rPr lang="en-US" dirty="0"/>
              <a:t> "^Server:" </a:t>
            </a:r>
            <a:endParaRPr lang="en-US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smtClean="0"/>
              <a:t>Server</a:t>
            </a:r>
            <a:r>
              <a:rPr lang="en-US" dirty="0"/>
              <a:t>: Apache/1.3.3 (Unix) </a:t>
            </a:r>
            <a:r>
              <a:rPr lang="en-US" dirty="0" err="1"/>
              <a:t>Debian</a:t>
            </a:r>
            <a:r>
              <a:rPr lang="en-US" dirty="0"/>
              <a:t>/GNU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065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OS </a:t>
            </a:r>
            <a:r>
              <a:rPr lang="en-ID" dirty="0" smtClean="0"/>
              <a:t>Fingerprinting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/>
              <a:t>Cara fingerprinting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canggih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menganalisa</a:t>
            </a:r>
            <a:r>
              <a:rPr lang="en-US" dirty="0"/>
              <a:t> </a:t>
            </a:r>
            <a:r>
              <a:rPr lang="en-US" dirty="0" err="1"/>
              <a:t>respon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(request)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menganalisa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</a:t>
            </a:r>
            <a:r>
              <a:rPr lang="en-US" dirty="0" err="1"/>
              <a:t>urut</a:t>
            </a:r>
            <a:r>
              <a:rPr lang="en-US" dirty="0"/>
              <a:t> packet TCP/IP yang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server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dipersempit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OS yang </a:t>
            </a:r>
            <a:r>
              <a:rPr lang="en-US" dirty="0" err="1"/>
              <a:t>digunakan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Ada </a:t>
            </a:r>
            <a:r>
              <a:rPr lang="en-US" dirty="0" err="1"/>
              <a:t>beberapa</a:t>
            </a:r>
            <a:r>
              <a:rPr lang="en-US" dirty="0"/>
              <a:t> tools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deteksi</a:t>
            </a:r>
            <a:r>
              <a:rPr lang="en-US" dirty="0"/>
              <a:t> OS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lain: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/>
              <a:t>nmap</a:t>
            </a:r>
            <a:r>
              <a:rPr lang="en-US" dirty="0"/>
              <a:t>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queso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program </a:t>
            </a:r>
            <a:r>
              <a:rPr lang="en-US" dirty="0" err="1"/>
              <a:t>queso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mendeteksi</a:t>
            </a:r>
            <a:r>
              <a:rPr lang="en-US" dirty="0"/>
              <a:t> OS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IP 192.168.1.1. </a:t>
            </a:r>
            <a:r>
              <a:rPr lang="en-US" dirty="0" err="1" smtClean="0"/>
              <a:t>sistem</a:t>
            </a:r>
            <a:r>
              <a:rPr lang="en-US" dirty="0" smtClean="0"/>
              <a:t> yang di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aadalah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Windows 95.</a:t>
            </a:r>
          </a:p>
          <a:p>
            <a:pPr marL="0" indent="0" algn="just">
              <a:buNone/>
            </a:pPr>
            <a:r>
              <a:rPr lang="en-US" dirty="0" err="1"/>
              <a:t>unix</a:t>
            </a:r>
            <a:r>
              <a:rPr lang="en-US" dirty="0"/>
              <a:t># </a:t>
            </a:r>
            <a:r>
              <a:rPr lang="en-US" dirty="0" err="1"/>
              <a:t>queso</a:t>
            </a:r>
            <a:r>
              <a:rPr lang="en-US" dirty="0"/>
              <a:t> 192.168.1.1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192.168.1.1:80  </a:t>
            </a:r>
            <a:r>
              <a:rPr lang="en-US" dirty="0"/>
              <a:t>* Not Listen, </a:t>
            </a:r>
            <a:r>
              <a:rPr lang="en-US" dirty="0" err="1"/>
              <a:t>Windoze</a:t>
            </a:r>
            <a:r>
              <a:rPr lang="en-US" dirty="0"/>
              <a:t> 95/98/NT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539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Penggunaan</a:t>
            </a:r>
            <a:r>
              <a:rPr lang="en-ID" dirty="0" smtClean="0"/>
              <a:t> Program </a:t>
            </a:r>
            <a:r>
              <a:rPr lang="en-ID" dirty="0" err="1" smtClean="0"/>
              <a:t>Penyerang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program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rentan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dieksploitasi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orang lain.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/>
              <a:t>Selain</a:t>
            </a:r>
            <a:r>
              <a:rPr lang="en-US" dirty="0"/>
              <a:t> program </a:t>
            </a:r>
            <a:r>
              <a:rPr lang="en-US" dirty="0" err="1"/>
              <a:t>penyerang</a:t>
            </a:r>
            <a:r>
              <a:rPr lang="en-US" dirty="0"/>
              <a:t> yang </a:t>
            </a:r>
            <a:r>
              <a:rPr lang="en-US" dirty="0" err="1"/>
              <a:t>sifatnya</a:t>
            </a:r>
            <a:r>
              <a:rPr lang="en-US" dirty="0"/>
              <a:t> </a:t>
            </a:r>
            <a:r>
              <a:rPr lang="en-US" dirty="0" err="1"/>
              <a:t>agresif</a:t>
            </a:r>
            <a:r>
              <a:rPr lang="en-US" dirty="0"/>
              <a:t> </a:t>
            </a:r>
            <a:r>
              <a:rPr lang="en-US" dirty="0" err="1"/>
              <a:t>melumpuhkan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dituju</a:t>
            </a:r>
            <a:r>
              <a:rPr lang="en-US" dirty="0"/>
              <a:t>,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program </a:t>
            </a:r>
            <a:r>
              <a:rPr lang="en-US" dirty="0" err="1"/>
              <a:t>penyerang</a:t>
            </a:r>
            <a:r>
              <a:rPr lang="en-US" dirty="0"/>
              <a:t> yang </a:t>
            </a:r>
            <a:r>
              <a:rPr lang="en-US" dirty="0" err="1"/>
              <a:t>sifatnya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pencurian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penyadapan</a:t>
            </a:r>
            <a:r>
              <a:rPr lang="en-US" dirty="0"/>
              <a:t> data,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“sniffer”. </a:t>
            </a:r>
            <a:r>
              <a:rPr lang="en-US" dirty="0" err="1"/>
              <a:t>Meskipun</a:t>
            </a:r>
            <a:r>
              <a:rPr lang="en-US" dirty="0"/>
              <a:t> data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dicuri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(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artian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hilang</a:t>
            </a:r>
            <a:r>
              <a:rPr lang="en-US" dirty="0"/>
              <a:t>), sniffer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berbahaya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menyadap</a:t>
            </a:r>
            <a:r>
              <a:rPr lang="en-US" dirty="0"/>
              <a:t> password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sensitif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serangan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privacy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44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Contoh</a:t>
            </a:r>
            <a:r>
              <a:rPr lang="en-US" dirty="0"/>
              <a:t> program </a:t>
            </a:r>
            <a:r>
              <a:rPr lang="en-US" dirty="0" err="1"/>
              <a:t>penyadap</a:t>
            </a:r>
            <a:r>
              <a:rPr lang="en-US" dirty="0"/>
              <a:t> (sniffer) </a:t>
            </a:r>
            <a:r>
              <a:rPr lang="en-US" dirty="0" err="1"/>
              <a:t>antara</a:t>
            </a:r>
            <a:r>
              <a:rPr lang="en-US" dirty="0"/>
              <a:t> lain: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/>
              <a:t>pcapture</a:t>
            </a:r>
            <a:r>
              <a:rPr lang="en-US" dirty="0"/>
              <a:t> (Unix)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/>
              <a:t>sniffit</a:t>
            </a:r>
            <a:r>
              <a:rPr lang="en-US" dirty="0"/>
              <a:t> (Unix)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/>
              <a:t>tcpdump</a:t>
            </a:r>
            <a:r>
              <a:rPr lang="en-US" dirty="0"/>
              <a:t> (Unix)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/>
              <a:t>WebXRay</a:t>
            </a:r>
            <a:r>
              <a:rPr lang="en-US" dirty="0"/>
              <a:t> (Windows)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2573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Sistem</a:t>
            </a:r>
            <a:r>
              <a:rPr lang="en-ID" dirty="0" smtClean="0"/>
              <a:t> </a:t>
            </a:r>
            <a:r>
              <a:rPr lang="en-ID" dirty="0" err="1"/>
              <a:t>P</a:t>
            </a:r>
            <a:r>
              <a:rPr lang="en-ID" dirty="0" err="1" smtClean="0"/>
              <a:t>emantau</a:t>
            </a:r>
            <a:r>
              <a:rPr lang="en-ID" dirty="0" smtClean="0"/>
              <a:t> </a:t>
            </a:r>
            <a:r>
              <a:rPr lang="en-ID" dirty="0" err="1" smtClean="0"/>
              <a:t>Jaringan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Network monitoring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protokol</a:t>
            </a:r>
            <a:r>
              <a:rPr lang="en-US" dirty="0"/>
              <a:t> SNMP (Simple Network Management Protocol</a:t>
            </a:r>
            <a:r>
              <a:rPr lang="en-US" dirty="0" smtClean="0"/>
              <a:t>).</a:t>
            </a:r>
          </a:p>
          <a:p>
            <a:pPr marL="0" indent="0" algn="just">
              <a:buNone/>
            </a:pPr>
            <a:r>
              <a:rPr lang="en-US" dirty="0" err="1"/>
              <a:t>Contoh-contoh</a:t>
            </a:r>
            <a:r>
              <a:rPr lang="en-US" dirty="0"/>
              <a:t> program network monitoring / management </a:t>
            </a:r>
            <a:r>
              <a:rPr lang="en-US" dirty="0" err="1"/>
              <a:t>antara</a:t>
            </a:r>
            <a:r>
              <a:rPr lang="en-US" dirty="0"/>
              <a:t> lain: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/>
              <a:t>Etherboy</a:t>
            </a:r>
            <a:r>
              <a:rPr lang="en-US" dirty="0"/>
              <a:t> (Windows), </a:t>
            </a:r>
            <a:r>
              <a:rPr lang="en-US" dirty="0" err="1"/>
              <a:t>Etherman</a:t>
            </a:r>
            <a:r>
              <a:rPr lang="en-US" dirty="0"/>
              <a:t> (Unix)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/>
              <a:t>HP </a:t>
            </a:r>
            <a:r>
              <a:rPr lang="en-US" dirty="0" err="1"/>
              <a:t>Openview</a:t>
            </a:r>
            <a:r>
              <a:rPr lang="en-US" dirty="0"/>
              <a:t> (Windows)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Packetboy</a:t>
            </a:r>
            <a:r>
              <a:rPr lang="en-US" dirty="0"/>
              <a:t> (Windows), </a:t>
            </a:r>
            <a:r>
              <a:rPr lang="en-US" dirty="0" err="1"/>
              <a:t>Packetman</a:t>
            </a:r>
            <a:r>
              <a:rPr lang="en-US" dirty="0"/>
              <a:t> (Unix)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/>
              <a:t>SNMP Collector (Windows)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/>
              <a:t>Webboy</a:t>
            </a:r>
            <a:r>
              <a:rPr lang="en-US" dirty="0"/>
              <a:t> (Windows)</a:t>
            </a:r>
          </a:p>
        </p:txBody>
      </p:sp>
    </p:spTree>
    <p:extLst>
      <p:ext uri="{BB962C8B-B14F-4D97-AF65-F5344CB8AC3E}">
        <p14:creationId xmlns:p14="http://schemas.microsoft.com/office/powerpoint/2010/main" val="3512535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Pemantau</a:t>
            </a:r>
            <a:r>
              <a:rPr lang="en-ID" dirty="0"/>
              <a:t> </a:t>
            </a:r>
            <a:r>
              <a:rPr lang="en-ID" dirty="0" err="1" smtClean="0"/>
              <a:t>Jaringan</a:t>
            </a:r>
            <a:r>
              <a:rPr lang="en-ID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/>
              <a:t>Contoh</a:t>
            </a:r>
            <a:r>
              <a:rPr lang="en-US" dirty="0"/>
              <a:t> program </a:t>
            </a:r>
            <a:r>
              <a:rPr lang="en-US" dirty="0" err="1" smtClean="0"/>
              <a:t>pemantau</a:t>
            </a:r>
            <a:r>
              <a:rPr lang="en-US" dirty="0" smtClean="0"/>
              <a:t> </a:t>
            </a:r>
            <a:r>
              <a:rPr lang="en-US" dirty="0" err="1"/>
              <a:t>jaringan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SNMP </a:t>
            </a:r>
            <a:r>
              <a:rPr lang="en-US" dirty="0" err="1"/>
              <a:t>antara</a:t>
            </a:r>
            <a:r>
              <a:rPr lang="en-US" dirty="0"/>
              <a:t> lain: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/>
              <a:t>iplog</a:t>
            </a:r>
            <a:r>
              <a:rPr lang="en-US" dirty="0"/>
              <a:t>, </a:t>
            </a:r>
            <a:r>
              <a:rPr lang="en-US" dirty="0" err="1"/>
              <a:t>icmplog</a:t>
            </a:r>
            <a:r>
              <a:rPr lang="en-US" dirty="0"/>
              <a:t>, </a:t>
            </a:r>
            <a:r>
              <a:rPr lang="en-US" dirty="0" err="1"/>
              <a:t>updlog</a:t>
            </a:r>
            <a:r>
              <a:rPr lang="en-US" dirty="0"/>
              <a:t>,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iplog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memantau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IP, ICMP, UDP.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/>
              <a:t>iptraf</a:t>
            </a:r>
            <a:r>
              <a:rPr lang="en-US" dirty="0"/>
              <a:t>,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Linux </a:t>
            </a:r>
            <a:r>
              <a:rPr lang="en-US" dirty="0" err="1"/>
              <a:t>Debian</a:t>
            </a:r>
            <a:r>
              <a:rPr lang="en-US" dirty="0"/>
              <a:t> </a:t>
            </a:r>
            <a:r>
              <a:rPr lang="en-US" dirty="0" err="1"/>
              <a:t>netdiag</a:t>
            </a:r>
            <a:r>
              <a:rPr lang="en-US" dirty="0"/>
              <a:t>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/>
              <a:t>netwatch</a:t>
            </a:r>
            <a:r>
              <a:rPr lang="en-US" dirty="0"/>
              <a:t>,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Linux </a:t>
            </a:r>
            <a:r>
              <a:rPr lang="en-US" dirty="0" err="1"/>
              <a:t>Debian</a:t>
            </a:r>
            <a:r>
              <a:rPr lang="en-US" dirty="0"/>
              <a:t> </a:t>
            </a:r>
            <a:r>
              <a:rPr lang="en-US" dirty="0" err="1"/>
              <a:t>netdiag</a:t>
            </a:r>
            <a:r>
              <a:rPr lang="en-US" dirty="0"/>
              <a:t>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/>
              <a:t>ntop</a:t>
            </a:r>
            <a:r>
              <a:rPr lang="en-US" dirty="0"/>
              <a:t>, </a:t>
            </a:r>
            <a:r>
              <a:rPr lang="en-US" dirty="0" err="1"/>
              <a:t>memantau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program top yang </a:t>
            </a:r>
            <a:r>
              <a:rPr lang="en-US" dirty="0" err="1"/>
              <a:t>memantau</a:t>
            </a:r>
            <a:r>
              <a:rPr lang="en-US" dirty="0"/>
              <a:t> proses di </a:t>
            </a:r>
            <a:r>
              <a:rPr lang="en-US" dirty="0" err="1"/>
              <a:t>sistem</a:t>
            </a:r>
            <a:r>
              <a:rPr lang="en-US" dirty="0"/>
              <a:t> Unix (</a:t>
            </a:r>
            <a:r>
              <a:rPr lang="en-US" dirty="0" err="1"/>
              <a:t>lihat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tampilannya</a:t>
            </a:r>
            <a:r>
              <a:rPr lang="en-US" dirty="0"/>
              <a:t>)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/>
              <a:t>trafshow</a:t>
            </a:r>
            <a:r>
              <a:rPr lang="en-US" dirty="0"/>
              <a:t>, </a:t>
            </a:r>
            <a:r>
              <a:rPr lang="en-US" dirty="0" err="1"/>
              <a:t>menunjukkan</a:t>
            </a:r>
            <a:r>
              <a:rPr lang="en-US" dirty="0"/>
              <a:t> traffic </a:t>
            </a:r>
            <a:r>
              <a:rPr lang="en-US" dirty="0" err="1"/>
              <a:t>antar</a:t>
            </a:r>
            <a:r>
              <a:rPr lang="en-US" dirty="0"/>
              <a:t> hosts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textmode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02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dirty="0" err="1"/>
              <a:t>Meski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dirancang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pengamanan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dimonitor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, </a:t>
            </a:r>
            <a:r>
              <a:rPr lang="en-US" dirty="0" err="1"/>
              <a:t>antara</a:t>
            </a:r>
            <a:r>
              <a:rPr lang="en-US" dirty="0"/>
              <a:t> lain: </a:t>
            </a:r>
            <a:endParaRPr lang="en-US" dirty="0" smtClean="0"/>
          </a:p>
          <a:p>
            <a:pPr marL="358775" indent="-358775" algn="just">
              <a:spcBef>
                <a:spcPts val="0"/>
              </a:spcBef>
            </a:pPr>
            <a:r>
              <a:rPr lang="en-US" dirty="0" err="1" smtClean="0"/>
              <a:t>Ditemukannya</a:t>
            </a:r>
            <a:r>
              <a:rPr lang="en-US" dirty="0" smtClean="0"/>
              <a:t> </a:t>
            </a:r>
            <a:r>
              <a:rPr lang="en-US" dirty="0" err="1"/>
              <a:t>lubang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(security hole) yang </a:t>
            </a:r>
            <a:r>
              <a:rPr lang="en-US" dirty="0" err="1"/>
              <a:t>baru</a:t>
            </a:r>
            <a:r>
              <a:rPr lang="en-US" dirty="0"/>
              <a:t>. </a:t>
            </a:r>
            <a:endParaRPr lang="en-US" dirty="0" smtClean="0"/>
          </a:p>
          <a:p>
            <a:pPr marL="358775" indent="-358775" algn="just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kompleks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diuji</a:t>
            </a:r>
            <a:r>
              <a:rPr lang="en-US" dirty="0" smtClean="0"/>
              <a:t> </a:t>
            </a:r>
            <a:r>
              <a:rPr lang="en-US" dirty="0" err="1"/>
              <a:t>seratus</a:t>
            </a:r>
            <a:r>
              <a:rPr lang="en-US" dirty="0"/>
              <a:t> </a:t>
            </a:r>
            <a:r>
              <a:rPr lang="en-US" dirty="0" err="1"/>
              <a:t>persen</a:t>
            </a:r>
            <a:r>
              <a:rPr lang="en-US" dirty="0"/>
              <a:t>. </a:t>
            </a:r>
            <a:r>
              <a:rPr lang="en-US" dirty="0" err="1" smtClean="0"/>
              <a:t>Kadang</a:t>
            </a:r>
            <a:r>
              <a:rPr lang="en-US" dirty="0" smtClean="0"/>
              <a:t> - </a:t>
            </a:r>
            <a:r>
              <a:rPr lang="en-US" dirty="0" err="1" smtClean="0"/>
              <a:t>kadang</a:t>
            </a:r>
            <a:r>
              <a:rPr lang="en-US" dirty="0" smtClean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lubang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yang </a:t>
            </a:r>
            <a:r>
              <a:rPr lang="en-US" dirty="0" err="1"/>
              <a:t>ditimbulkan</a:t>
            </a:r>
            <a:r>
              <a:rPr lang="en-US" dirty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kecerobohan</a:t>
            </a:r>
            <a:r>
              <a:rPr lang="en-US" dirty="0" smtClean="0"/>
              <a:t> </a:t>
            </a:r>
            <a:r>
              <a:rPr lang="en-US" dirty="0" err="1"/>
              <a:t>implementasi</a:t>
            </a:r>
            <a:r>
              <a:rPr lang="en-US" dirty="0" smtClean="0"/>
              <a:t>.</a:t>
            </a:r>
          </a:p>
          <a:p>
            <a:pPr marL="358775" indent="-358775" algn="just">
              <a:spcBef>
                <a:spcPts val="0"/>
              </a:spcBef>
            </a:pP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/>
              <a:t>konfigurasi</a:t>
            </a:r>
            <a:r>
              <a:rPr lang="en-US" dirty="0"/>
              <a:t>. </a:t>
            </a:r>
            <a:endParaRPr lang="en-US" dirty="0" smtClean="0"/>
          </a:p>
          <a:p>
            <a:pPr marL="358775" indent="-358775" algn="just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Kadang-kadang</a:t>
            </a:r>
            <a:r>
              <a:rPr lang="en-US" dirty="0" smtClean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lalai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alpa</a:t>
            </a:r>
            <a:r>
              <a:rPr lang="en-US" dirty="0"/>
              <a:t>, </a:t>
            </a:r>
            <a:r>
              <a:rPr lang="en-US" dirty="0" err="1"/>
              <a:t>konfigurasi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/>
              <a:t>lubang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 mode (permission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kepemilikan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berkas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/>
              <a:t>menyimpan</a:t>
            </a:r>
            <a:r>
              <a:rPr lang="en-US" dirty="0"/>
              <a:t> password (/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passwd</a:t>
            </a:r>
            <a:r>
              <a:rPr lang="en-US" dirty="0"/>
              <a:t> di </a:t>
            </a:r>
            <a:r>
              <a:rPr lang="en-US" dirty="0" err="1"/>
              <a:t>sistem</a:t>
            </a:r>
            <a:r>
              <a:rPr lang="en-US" dirty="0"/>
              <a:t> UNIX)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sengaja</a:t>
            </a:r>
            <a:r>
              <a:rPr lang="en-US" dirty="0"/>
              <a:t> </a:t>
            </a:r>
            <a:r>
              <a:rPr lang="en-US" dirty="0" err="1"/>
              <a:t>diubah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diubah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orang-orang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berhak</a:t>
            </a:r>
            <a:r>
              <a:rPr lang="en-US" dirty="0"/>
              <a:t>. </a:t>
            </a:r>
          </a:p>
          <a:p>
            <a:pPr marL="358775" indent="-358775" algn="just">
              <a:spcBef>
                <a:spcPts val="0"/>
              </a:spcBef>
            </a:pPr>
            <a:r>
              <a:rPr lang="en-US" dirty="0" err="1" smtClean="0"/>
              <a:t>Penambahan</a:t>
            </a:r>
            <a:r>
              <a:rPr lang="en-US" dirty="0" smtClean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(hardware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software</a:t>
            </a:r>
            <a:r>
              <a:rPr lang="en-US" dirty="0" smtClean="0"/>
              <a:t>)</a:t>
            </a:r>
          </a:p>
          <a:p>
            <a:pPr marL="358775" indent="0" algn="just">
              <a:spcBef>
                <a:spcPts val="0"/>
              </a:spcBef>
              <a:buNone/>
            </a:pP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/>
              <a:t>menurunnya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security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berubahnya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mengoperasikan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 Operator </a:t>
            </a:r>
            <a:r>
              <a:rPr lang="en-US" dirty="0" err="1"/>
              <a:t>dan</a:t>
            </a:r>
            <a:r>
              <a:rPr lang="en-US" dirty="0"/>
              <a:t> administrator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masa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sempurna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server </a:t>
            </a:r>
            <a:r>
              <a:rPr lang="en-US" dirty="0" err="1"/>
              <a:t>atau</a:t>
            </a:r>
            <a:r>
              <a:rPr lang="en-US" dirty="0"/>
              <a:t> software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konfigurasi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vendor (</a:t>
            </a:r>
            <a:r>
              <a:rPr lang="en-US" dirty="0" err="1"/>
              <a:t>dengan</a:t>
            </a:r>
            <a:r>
              <a:rPr lang="en-US" dirty="0"/>
              <a:t> password yang </a:t>
            </a:r>
            <a:r>
              <a:rPr lang="en-US" dirty="0" err="1"/>
              <a:t>sama</a:t>
            </a:r>
            <a:r>
              <a:rPr lang="en-US" dirty="0"/>
              <a:t>).</a:t>
            </a:r>
          </a:p>
          <a:p>
            <a:pPr marL="358775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2800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+mj-lt"/>
              <a:buAutoNum type="arabicPeriod"/>
            </a:pPr>
            <a:r>
              <a:rPr lang="en-ID" dirty="0" err="1" smtClean="0"/>
              <a:t>Telusuri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ceritakan</a:t>
            </a:r>
            <a:r>
              <a:rPr lang="en-ID" dirty="0" smtClean="0"/>
              <a:t> </a:t>
            </a:r>
            <a:r>
              <a:rPr lang="en-ID" dirty="0" err="1" smtClean="0"/>
              <a:t>bagaimana</a:t>
            </a:r>
            <a:r>
              <a:rPr lang="en-ID" dirty="0" smtClean="0"/>
              <a:t> </a:t>
            </a:r>
            <a:r>
              <a:rPr lang="en-ID" dirty="0" err="1" smtClean="0"/>
              <a:t>cara</a:t>
            </a:r>
            <a:r>
              <a:rPr lang="en-ID" dirty="0" smtClean="0"/>
              <a:t> </a:t>
            </a:r>
            <a:r>
              <a:rPr lang="en-ID" dirty="0" err="1" smtClean="0"/>
              <a:t>kerja</a:t>
            </a:r>
            <a:r>
              <a:rPr lang="en-ID" dirty="0" smtClean="0"/>
              <a:t> tools </a:t>
            </a:r>
            <a:r>
              <a:rPr lang="en-ID" dirty="0" err="1" smtClean="0"/>
              <a:t>berikut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pengujian</a:t>
            </a:r>
            <a:r>
              <a:rPr lang="en-ID" dirty="0" smtClean="0"/>
              <a:t> </a:t>
            </a:r>
            <a:r>
              <a:rPr lang="en-ID" dirty="0" err="1" smtClean="0"/>
              <a:t>keamanan</a:t>
            </a:r>
            <a:r>
              <a:rPr lang="en-ID" dirty="0" smtClean="0"/>
              <a:t> :</a:t>
            </a:r>
          </a:p>
          <a:p>
            <a:r>
              <a:rPr lang="en-US" dirty="0" smtClean="0"/>
              <a:t>Cops </a:t>
            </a:r>
            <a:endParaRPr lang="en-US" dirty="0"/>
          </a:p>
          <a:p>
            <a:r>
              <a:rPr lang="en-US" dirty="0" smtClean="0"/>
              <a:t>Tripwire </a:t>
            </a:r>
            <a:endParaRPr lang="en-US" dirty="0"/>
          </a:p>
          <a:p>
            <a:r>
              <a:rPr lang="en-US" dirty="0" smtClean="0"/>
              <a:t>Satan/Saint </a:t>
            </a:r>
            <a:endParaRPr lang="en-US" dirty="0"/>
          </a:p>
          <a:p>
            <a:r>
              <a:rPr lang="en-US" dirty="0" err="1" smtClean="0"/>
              <a:t>SBScan</a:t>
            </a:r>
            <a:r>
              <a:rPr lang="en-US" dirty="0"/>
              <a:t>: localhost security </a:t>
            </a:r>
            <a:r>
              <a:rPr lang="en-US" dirty="0" smtClean="0"/>
              <a:t>scanner</a:t>
            </a:r>
          </a:p>
          <a:p>
            <a:r>
              <a:rPr lang="sv-SE" dirty="0" smtClean="0"/>
              <a:t>Ballista</a:t>
            </a:r>
            <a:endParaRPr lang="en-ID" dirty="0" smtClean="0"/>
          </a:p>
          <a:p>
            <a:pPr>
              <a:buFont typeface="+mj-lt"/>
              <a:buAutoNum type="arabicPeriod" startAt="2"/>
            </a:pPr>
            <a:r>
              <a:rPr lang="en-ID" dirty="0" err="1" smtClean="0"/>
              <a:t>Cari</a:t>
            </a:r>
            <a:r>
              <a:rPr lang="en-ID" dirty="0" smtClean="0"/>
              <a:t> </a:t>
            </a:r>
            <a:r>
              <a:rPr lang="en-ID" dirty="0" err="1" smtClean="0"/>
              <a:t>tahu</a:t>
            </a:r>
            <a:r>
              <a:rPr lang="en-ID" dirty="0" smtClean="0"/>
              <a:t> </a:t>
            </a:r>
            <a:r>
              <a:rPr lang="en-ID" dirty="0" err="1" smtClean="0"/>
              <a:t>apa</a:t>
            </a:r>
            <a:r>
              <a:rPr lang="en-ID" dirty="0" smtClean="0"/>
              <a:t> </a:t>
            </a:r>
            <a:r>
              <a:rPr lang="en-ID" dirty="0" err="1" smtClean="0"/>
              <a:t>saja</a:t>
            </a:r>
            <a:r>
              <a:rPr lang="en-ID" dirty="0" smtClean="0"/>
              <a:t> program probe </a:t>
            </a:r>
            <a:r>
              <a:rPr lang="en-ID" dirty="0" err="1" smtClean="0"/>
              <a:t>pada</a:t>
            </a:r>
            <a:r>
              <a:rPr lang="en-ID" dirty="0" smtClean="0"/>
              <a:t> Unix </a:t>
            </a:r>
            <a:r>
              <a:rPr lang="en-ID" dirty="0" err="1" smtClean="0"/>
              <a:t>dan</a:t>
            </a:r>
            <a:r>
              <a:rPr lang="en-ID" dirty="0" smtClean="0"/>
              <a:t> Windows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ceritakan</a:t>
            </a:r>
            <a:r>
              <a:rPr lang="en-ID" dirty="0" smtClean="0"/>
              <a:t> </a:t>
            </a:r>
            <a:r>
              <a:rPr lang="en-ID" dirty="0" err="1" smtClean="0"/>
              <a:t>bagaimana</a:t>
            </a:r>
            <a:r>
              <a:rPr lang="en-ID" dirty="0" smtClean="0"/>
              <a:t> </a:t>
            </a:r>
            <a:r>
              <a:rPr lang="en-ID" dirty="0" err="1" smtClean="0"/>
              <a:t>cara</a:t>
            </a:r>
            <a:r>
              <a:rPr lang="en-ID" dirty="0" smtClean="0"/>
              <a:t> </a:t>
            </a:r>
            <a:r>
              <a:rPr lang="en-ID" dirty="0" err="1" smtClean="0"/>
              <a:t>kerja</a:t>
            </a:r>
            <a:r>
              <a:rPr lang="en-ID" dirty="0" smtClean="0"/>
              <a:t> </a:t>
            </a:r>
            <a:r>
              <a:rPr lang="en-ID" dirty="0" err="1" smtClean="0"/>
              <a:t>masing</a:t>
            </a:r>
            <a:r>
              <a:rPr lang="en-ID" dirty="0" smtClean="0"/>
              <a:t> – </a:t>
            </a:r>
            <a:r>
              <a:rPr lang="en-ID" dirty="0" err="1" smtClean="0"/>
              <a:t>masing</a:t>
            </a:r>
            <a:r>
              <a:rPr lang="en-ID" dirty="0" smtClean="0"/>
              <a:t> program </a:t>
            </a:r>
            <a:r>
              <a:rPr lang="en-ID" dirty="0" err="1" smtClean="0"/>
              <a:t>tersebut</a:t>
            </a:r>
            <a:r>
              <a:rPr lang="en-ID" dirty="0" smtClean="0"/>
              <a:t>.</a:t>
            </a:r>
          </a:p>
          <a:p>
            <a:pPr>
              <a:buFont typeface="+mj-lt"/>
              <a:buAutoNum type="arabicPeriod" startAt="2"/>
            </a:pPr>
            <a:r>
              <a:rPr lang="en-ID" dirty="0" err="1" smtClean="0"/>
              <a:t>Carilah</a:t>
            </a:r>
            <a:r>
              <a:rPr lang="en-ID" dirty="0" smtClean="0"/>
              <a:t> </a:t>
            </a:r>
            <a:r>
              <a:rPr lang="en-ID" dirty="0" err="1" smtClean="0"/>
              <a:t>Contoh</a:t>
            </a:r>
            <a:r>
              <a:rPr lang="en-ID" dirty="0" smtClean="0"/>
              <a:t> program sniffer </a:t>
            </a:r>
            <a:r>
              <a:rPr lang="en-ID" dirty="0" err="1" smtClean="0"/>
              <a:t>pada</a:t>
            </a:r>
            <a:r>
              <a:rPr lang="en-ID" dirty="0" smtClean="0"/>
              <a:t> Unix </a:t>
            </a:r>
            <a:r>
              <a:rPr lang="en-ID" dirty="0" err="1" smtClean="0"/>
              <a:t>maupun</a:t>
            </a:r>
            <a:r>
              <a:rPr lang="en-ID" dirty="0" smtClean="0"/>
              <a:t> Windows </a:t>
            </a:r>
            <a:r>
              <a:rPr lang="en-ID" dirty="0" err="1" smtClean="0"/>
              <a:t>diliar</a:t>
            </a:r>
            <a:r>
              <a:rPr lang="en-ID" dirty="0" smtClean="0"/>
              <a:t> </a:t>
            </a:r>
            <a:r>
              <a:rPr lang="en-ID" dirty="0" err="1" smtClean="0"/>
              <a:t>contoh</a:t>
            </a:r>
            <a:r>
              <a:rPr lang="en-ID" dirty="0" smtClean="0"/>
              <a:t> yang </a:t>
            </a:r>
            <a:r>
              <a:rPr lang="en-ID" dirty="0" err="1" smtClean="0"/>
              <a:t>telah</a:t>
            </a:r>
            <a:r>
              <a:rPr lang="en-ID" dirty="0" smtClean="0"/>
              <a:t> </a:t>
            </a:r>
            <a:r>
              <a:rPr lang="en-ID" dirty="0" err="1" smtClean="0"/>
              <a:t>diberikan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5060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D" sz="9600" dirty="0" smtClean="0">
              <a:latin typeface="French Script MT" panose="03020402040607040605" pitchFamily="66" charset="0"/>
            </a:endParaRPr>
          </a:p>
          <a:p>
            <a:pPr marL="0" indent="0" algn="ctr">
              <a:buNone/>
            </a:pPr>
            <a:r>
              <a:rPr lang="en-ID" sz="9600" dirty="0" smtClean="0">
                <a:latin typeface="French Script MT" panose="03020402040607040605" pitchFamily="66" charset="0"/>
              </a:rPr>
              <a:t>THANK YOU</a:t>
            </a:r>
            <a:endParaRPr lang="en-US" sz="9600" dirty="0">
              <a:latin typeface="French Script MT" panose="030204020406070406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244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Sumber</a:t>
            </a:r>
            <a:r>
              <a:rPr lang="en-ID" dirty="0" smtClean="0"/>
              <a:t> </a:t>
            </a:r>
            <a:r>
              <a:rPr lang="en-ID" dirty="0" err="1" smtClean="0"/>
              <a:t>Lubang</a:t>
            </a:r>
            <a:r>
              <a:rPr lang="en-ID" dirty="0" smtClean="0"/>
              <a:t> </a:t>
            </a:r>
            <a:r>
              <a:rPr lang="en-ID" dirty="0" err="1" smtClean="0"/>
              <a:t>Keamanan</a:t>
            </a:r>
            <a:r>
              <a:rPr lang="en-ID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Salah </a:t>
            </a:r>
            <a:r>
              <a:rPr lang="en-US" dirty="0" err="1"/>
              <a:t>Disain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Lubang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yang </a:t>
            </a:r>
            <a:r>
              <a:rPr lang="en-US" dirty="0" err="1"/>
              <a:t>ditimbulkan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disain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jarang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. Akan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diperbaiki</a:t>
            </a:r>
            <a:r>
              <a:rPr lang="en-US" dirty="0"/>
              <a:t>.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disain</a:t>
            </a:r>
            <a:r>
              <a:rPr lang="en-US" dirty="0"/>
              <a:t> yang </a:t>
            </a:r>
            <a:r>
              <a:rPr lang="en-US" dirty="0" err="1"/>
              <a:t>salah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biarpun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diimplementasikan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kelemahan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ID" dirty="0" err="1" smtClean="0"/>
              <a:t>Contoh</a:t>
            </a:r>
            <a:r>
              <a:rPr lang="en-ID" dirty="0" smtClean="0"/>
              <a:t> : </a:t>
            </a:r>
          </a:p>
          <a:p>
            <a:pPr marL="0" indent="0" algn="just">
              <a:buNone/>
            </a:pPr>
            <a:r>
              <a:rPr lang="en-ID" dirty="0" smtClean="0"/>
              <a:t>ROT13 </a:t>
            </a:r>
            <a:r>
              <a:rPr lang="en-ID" dirty="0" err="1" smtClean="0"/>
              <a:t>atau</a:t>
            </a:r>
            <a:r>
              <a:rPr lang="en-ID" dirty="0" smtClean="0"/>
              <a:t> Caesar </a:t>
            </a:r>
            <a:r>
              <a:rPr lang="en-ID" dirty="0" err="1" smtClean="0"/>
              <a:t>Chiper</a:t>
            </a:r>
            <a:r>
              <a:rPr lang="en-ID" dirty="0" smtClean="0"/>
              <a:t>. </a:t>
            </a:r>
            <a:r>
              <a:rPr lang="en-ID" dirty="0" err="1" smtClean="0"/>
              <a:t>Bila</a:t>
            </a:r>
            <a:r>
              <a:rPr lang="en-ID" dirty="0" smtClean="0"/>
              <a:t> </a:t>
            </a:r>
            <a:r>
              <a:rPr lang="en-ID" dirty="0" err="1" smtClean="0"/>
              <a:t>seseorang</a:t>
            </a:r>
            <a:r>
              <a:rPr lang="en-ID" dirty="0" smtClean="0"/>
              <a:t> </a:t>
            </a:r>
            <a:r>
              <a:rPr lang="en-ID" dirty="0" err="1" smtClean="0"/>
              <a:t>mengetahui</a:t>
            </a:r>
            <a:r>
              <a:rPr lang="en-ID" dirty="0" smtClean="0"/>
              <a:t> </a:t>
            </a:r>
            <a:r>
              <a:rPr lang="en-ID" dirty="0" err="1" smtClean="0"/>
              <a:t>algortimanya</a:t>
            </a:r>
            <a:r>
              <a:rPr lang="en-ID" dirty="0" smtClean="0"/>
              <a:t>, </a:t>
            </a:r>
            <a:r>
              <a:rPr lang="en-ID" dirty="0" err="1" smtClean="0"/>
              <a:t>maka</a:t>
            </a:r>
            <a:r>
              <a:rPr lang="en-ID" dirty="0" smtClean="0"/>
              <a:t> </a:t>
            </a:r>
            <a:r>
              <a:rPr lang="en-ID" dirty="0" err="1" smtClean="0"/>
              <a:t>akan</a:t>
            </a:r>
            <a:r>
              <a:rPr lang="en-ID" dirty="0" smtClean="0"/>
              <a:t> </a:t>
            </a:r>
            <a:r>
              <a:rPr lang="en-ID" dirty="0" err="1" smtClean="0"/>
              <a:t>mudah</a:t>
            </a:r>
            <a:r>
              <a:rPr lang="en-ID" dirty="0" smtClean="0"/>
              <a:t> di </a:t>
            </a:r>
            <a:r>
              <a:rPr lang="en-ID" dirty="0" err="1" smtClean="0"/>
              <a:t>pecahkan</a:t>
            </a:r>
            <a:endParaRPr lang="en-ID" dirty="0" smtClean="0"/>
          </a:p>
          <a:p>
            <a:pPr marL="0" indent="0" algn="just">
              <a:buNone/>
            </a:pPr>
            <a:r>
              <a:rPr lang="en-US" dirty="0" err="1" smtClean="0"/>
              <a:t>Diisain</a:t>
            </a:r>
            <a:r>
              <a:rPr lang="en-US" dirty="0" smtClean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(sequence numbering)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TCP/IP.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dieksploitasi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“IP spoofing”,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host </a:t>
            </a:r>
            <a:r>
              <a:rPr lang="en-US" dirty="0" err="1"/>
              <a:t>memalsukan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seolah-olah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host lain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palsu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mengamati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host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diserang</a:t>
            </a:r>
            <a:r>
              <a:rPr lang="en-US" dirty="0"/>
              <a:t>.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mengamati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mengurutkan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packet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dikenali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.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program </a:t>
            </a:r>
            <a:r>
              <a:rPr lang="en-US" dirty="0" err="1"/>
              <a:t>nmap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queso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mendeteksi</a:t>
            </a:r>
            <a:r>
              <a:rPr lang="en-US" dirty="0"/>
              <a:t> operating system (OS)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, yang </a:t>
            </a:r>
            <a:r>
              <a:rPr lang="en-US" dirty="0" err="1"/>
              <a:t>disebut</a:t>
            </a:r>
            <a:r>
              <a:rPr lang="en-US" dirty="0"/>
              <a:t> fingerprinting.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852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Sumber</a:t>
            </a:r>
            <a:r>
              <a:rPr lang="en-ID" dirty="0"/>
              <a:t> </a:t>
            </a:r>
            <a:r>
              <a:rPr lang="en-ID" dirty="0" err="1"/>
              <a:t>Lubang</a:t>
            </a:r>
            <a:r>
              <a:rPr lang="en-ID" dirty="0"/>
              <a:t> </a:t>
            </a:r>
            <a:r>
              <a:rPr lang="en-ID" dirty="0" err="1"/>
              <a:t>Keamanan</a:t>
            </a:r>
            <a:r>
              <a:rPr lang="en-ID" dirty="0"/>
              <a:t> </a:t>
            </a:r>
            <a:r>
              <a:rPr lang="en-ID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baik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Lubang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yang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. </a:t>
            </a:r>
            <a:r>
              <a:rPr lang="en-US" dirty="0" err="1"/>
              <a:t>Banyak</a:t>
            </a:r>
            <a:r>
              <a:rPr lang="en-US" dirty="0"/>
              <a:t> program yang </a:t>
            </a:r>
            <a:r>
              <a:rPr lang="en-US" dirty="0" err="1"/>
              <a:t>diimplementasikan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terburu-buru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cermat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pengkodean</a:t>
            </a:r>
            <a:r>
              <a:rPr lang="en-US" dirty="0"/>
              <a:t>. </a:t>
            </a:r>
            <a:r>
              <a:rPr lang="en-US" dirty="0" err="1"/>
              <a:t>Akibatnya</a:t>
            </a:r>
            <a:r>
              <a:rPr lang="en-US" dirty="0"/>
              <a:t> </a:t>
            </a:r>
            <a:r>
              <a:rPr lang="en-US" dirty="0" err="1"/>
              <a:t>cek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testing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.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, </a:t>
            </a:r>
            <a:r>
              <a:rPr lang="en-US" dirty="0" err="1"/>
              <a:t>seringkali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(“bound”)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“array”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dicek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out-of-bound array </a:t>
            </a:r>
            <a:r>
              <a:rPr lang="en-US" dirty="0" err="1"/>
              <a:t>atau</a:t>
            </a:r>
            <a:r>
              <a:rPr lang="en-US" dirty="0"/>
              <a:t> buffer overflow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dieksploitasi</a:t>
            </a:r>
            <a:r>
              <a:rPr lang="en-US" dirty="0"/>
              <a:t> (</a:t>
            </a:r>
            <a:r>
              <a:rPr lang="en-US" dirty="0" err="1"/>
              <a:t>misalnya</a:t>
            </a:r>
            <a:r>
              <a:rPr lang="en-US" dirty="0"/>
              <a:t> overwrite </a:t>
            </a:r>
            <a:r>
              <a:rPr lang="en-US" dirty="0" err="1"/>
              <a:t>ke</a:t>
            </a:r>
            <a:r>
              <a:rPr lang="en-US" dirty="0"/>
              <a:t> variable </a:t>
            </a:r>
            <a:r>
              <a:rPr lang="en-US" dirty="0" err="1"/>
              <a:t>berikutnya</a:t>
            </a:r>
            <a:r>
              <a:rPr lang="en-US" dirty="0"/>
              <a:t>). </a:t>
            </a:r>
            <a:r>
              <a:rPr lang="en-US" dirty="0" err="1"/>
              <a:t>Lubang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mengherankan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, </a:t>
            </a:r>
            <a:r>
              <a:rPr lang="en-US" dirty="0" err="1"/>
              <a:t>seolah-olah</a:t>
            </a:r>
            <a:r>
              <a:rPr lang="en-US" dirty="0"/>
              <a:t> para programmer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pengalaman</a:t>
            </a:r>
            <a:endParaRPr lang="en-US" dirty="0" smtClean="0"/>
          </a:p>
          <a:p>
            <a:pPr marL="0" indent="0" algn="just">
              <a:buNone/>
            </a:pPr>
            <a:r>
              <a:rPr lang="en-ID" dirty="0" err="1" smtClean="0"/>
              <a:t>Contoh</a:t>
            </a:r>
            <a:r>
              <a:rPr lang="en-ID" dirty="0"/>
              <a:t> :  </a:t>
            </a:r>
            <a:endParaRPr lang="en-ID" dirty="0" smtClean="0"/>
          </a:p>
          <a:p>
            <a:pPr marL="0" indent="0" algn="just">
              <a:buNone/>
            </a:pPr>
            <a:r>
              <a:rPr lang="en-ID" dirty="0" err="1" smtClean="0"/>
              <a:t>kurang</a:t>
            </a:r>
            <a:r>
              <a:rPr lang="en-ID" dirty="0" smtClean="0"/>
              <a:t> </a:t>
            </a:r>
            <a:r>
              <a:rPr lang="en-ID" dirty="0" err="1"/>
              <a:t>baiknya</a:t>
            </a:r>
            <a:r>
              <a:rPr lang="en-ID" dirty="0"/>
              <a:t> </a:t>
            </a:r>
            <a:r>
              <a:rPr lang="en-ID" dirty="0" err="1"/>
              <a:t>implementasi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kealpaan</a:t>
            </a:r>
            <a:r>
              <a:rPr lang="en-ID" dirty="0"/>
              <a:t> </a:t>
            </a:r>
            <a:r>
              <a:rPr lang="en-ID" dirty="0" err="1"/>
              <a:t>memfilter</a:t>
            </a:r>
            <a:r>
              <a:rPr lang="en-ID" dirty="0"/>
              <a:t> </a:t>
            </a:r>
            <a:r>
              <a:rPr lang="en-ID" dirty="0" err="1"/>
              <a:t>karakter-karakter</a:t>
            </a:r>
            <a:r>
              <a:rPr lang="en-ID" dirty="0"/>
              <a:t> yang </a:t>
            </a:r>
            <a:r>
              <a:rPr lang="en-ID" dirty="0" err="1"/>
              <a:t>aneh-aneh</a:t>
            </a:r>
            <a:r>
              <a:rPr lang="en-ID" dirty="0"/>
              <a:t> yang </a:t>
            </a:r>
            <a:r>
              <a:rPr lang="en-ID" dirty="0" err="1"/>
              <a:t>dimasukkan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input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program (</a:t>
            </a:r>
            <a:r>
              <a:rPr lang="en-ID" dirty="0" err="1"/>
              <a:t>misalnya</a:t>
            </a:r>
            <a:r>
              <a:rPr lang="en-ID" dirty="0"/>
              <a:t> input </a:t>
            </a:r>
            <a:r>
              <a:rPr lang="en-ID" dirty="0" err="1"/>
              <a:t>dari</a:t>
            </a:r>
            <a:r>
              <a:rPr lang="en-ID" dirty="0"/>
              <a:t> CGI-script2)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smtClean="0"/>
              <a:t>program </a:t>
            </a:r>
            <a:r>
              <a:rPr lang="en-ID" dirty="0" err="1" smtClean="0"/>
              <a:t>tersebut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mengakses</a:t>
            </a:r>
            <a:r>
              <a:rPr lang="en-ID" dirty="0"/>
              <a:t> </a:t>
            </a:r>
            <a:r>
              <a:rPr lang="en-ID" dirty="0" err="1"/>
              <a:t>berkas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yang </a:t>
            </a:r>
            <a:r>
              <a:rPr lang="en-ID" dirty="0" err="1"/>
              <a:t>semestinya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boleh</a:t>
            </a:r>
            <a:r>
              <a:rPr lang="en-ID" dirty="0"/>
              <a:t> </a:t>
            </a:r>
            <a:r>
              <a:rPr lang="en-ID" dirty="0" err="1"/>
              <a:t>diakses</a:t>
            </a:r>
            <a:r>
              <a:rPr lang="en-ID" dirty="0"/>
              <a:t>.</a:t>
            </a:r>
          </a:p>
          <a:p>
            <a:pPr marL="0" indent="0" algn="just">
              <a:buNone/>
            </a:pPr>
            <a:endParaRPr lang="en-ID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656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Sumber</a:t>
            </a:r>
            <a:r>
              <a:rPr lang="en-ID" dirty="0"/>
              <a:t> </a:t>
            </a:r>
            <a:r>
              <a:rPr lang="en-ID" dirty="0" err="1"/>
              <a:t>Lubang</a:t>
            </a:r>
            <a:r>
              <a:rPr lang="en-ID" dirty="0"/>
              <a:t> </a:t>
            </a:r>
            <a:r>
              <a:rPr lang="en-ID" dirty="0" err="1"/>
              <a:t>Keamanan</a:t>
            </a:r>
            <a:r>
              <a:rPr lang="en-ID" dirty="0"/>
              <a:t> </a:t>
            </a:r>
            <a:r>
              <a:rPr lang="en-ID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Salah </a:t>
            </a:r>
            <a:r>
              <a:rPr lang="en-US" dirty="0" err="1"/>
              <a:t>konfigurasi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Meskipun</a:t>
            </a:r>
            <a:r>
              <a:rPr lang="en-US" dirty="0"/>
              <a:t> program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diimplementasikan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lubang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konfigurasi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ID" dirty="0" err="1" smtClean="0"/>
              <a:t>Contoh</a:t>
            </a:r>
            <a:r>
              <a:rPr lang="en-ID" dirty="0" smtClean="0"/>
              <a:t> </a:t>
            </a:r>
            <a:r>
              <a:rPr lang="en-ID" dirty="0"/>
              <a:t>:  </a:t>
            </a:r>
            <a:endParaRPr lang="en-ID" dirty="0" smtClean="0"/>
          </a:p>
          <a:p>
            <a:pPr marL="0" indent="0" algn="just">
              <a:buNone/>
            </a:pPr>
            <a:r>
              <a:rPr lang="en-ID" dirty="0" smtClean="0"/>
              <a:t>program </a:t>
            </a:r>
            <a:r>
              <a:rPr lang="en-ID" dirty="0"/>
              <a:t>yang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sengaja</a:t>
            </a:r>
            <a:r>
              <a:rPr lang="en-ID" dirty="0"/>
              <a:t> </a:t>
            </a:r>
            <a:r>
              <a:rPr lang="en-ID" dirty="0" err="1"/>
              <a:t>diset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“</a:t>
            </a:r>
            <a:r>
              <a:rPr lang="en-ID" dirty="0" err="1"/>
              <a:t>setuid</a:t>
            </a:r>
            <a:r>
              <a:rPr lang="en-ID" dirty="0"/>
              <a:t> root”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ketika</a:t>
            </a:r>
            <a:r>
              <a:rPr lang="en-ID" dirty="0"/>
              <a:t> </a:t>
            </a:r>
            <a:r>
              <a:rPr lang="en-ID" dirty="0" err="1"/>
              <a:t>dijalankan</a:t>
            </a:r>
            <a:r>
              <a:rPr lang="en-ID" dirty="0"/>
              <a:t> </a:t>
            </a:r>
            <a:r>
              <a:rPr lang="en-ID" dirty="0" err="1"/>
              <a:t>pemakai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akses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super user (root) yang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apa</a:t>
            </a:r>
            <a:r>
              <a:rPr lang="en-ID" dirty="0"/>
              <a:t> </a:t>
            </a:r>
            <a:r>
              <a:rPr lang="en-ID" dirty="0" err="1"/>
              <a:t>saja</a:t>
            </a:r>
            <a:r>
              <a:rPr lang="en-ID" dirty="0"/>
              <a:t>.</a:t>
            </a:r>
          </a:p>
          <a:p>
            <a:pPr marL="0" indent="0" algn="just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491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Sumber</a:t>
            </a:r>
            <a:r>
              <a:rPr lang="en-ID" dirty="0"/>
              <a:t> </a:t>
            </a:r>
            <a:r>
              <a:rPr lang="en-ID" dirty="0" err="1"/>
              <a:t>Lubang</a:t>
            </a:r>
            <a:r>
              <a:rPr lang="en-ID" dirty="0"/>
              <a:t> </a:t>
            </a:r>
            <a:r>
              <a:rPr lang="en-ID" dirty="0" err="1"/>
              <a:t>Keamanan</a:t>
            </a:r>
            <a:r>
              <a:rPr lang="en-ID" dirty="0"/>
              <a:t> </a:t>
            </a:r>
            <a:r>
              <a:rPr lang="en-ID" dirty="0" smtClean="0"/>
              <a:t>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Salah </a:t>
            </a:r>
            <a:r>
              <a:rPr lang="en-US" dirty="0" err="1"/>
              <a:t>menggunakan</a:t>
            </a:r>
            <a:r>
              <a:rPr lang="en-US" dirty="0"/>
              <a:t> program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sistem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Salah </a:t>
            </a:r>
            <a:r>
              <a:rPr lang="en-US" dirty="0" err="1"/>
              <a:t>penggunaan</a:t>
            </a:r>
            <a:r>
              <a:rPr lang="en-US" dirty="0"/>
              <a:t> program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lubang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 marL="0" indent="0" algn="just">
              <a:buNone/>
            </a:pP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/>
              <a:t>menggunakan</a:t>
            </a:r>
            <a:r>
              <a:rPr lang="en-US" dirty="0"/>
              <a:t> program yang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account root (super user)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berakibat</a:t>
            </a:r>
            <a:r>
              <a:rPr lang="en-US" dirty="0"/>
              <a:t> fatal.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horor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administrator </a:t>
            </a:r>
            <a:r>
              <a:rPr lang="en-US" dirty="0" err="1"/>
              <a:t>baru</a:t>
            </a:r>
            <a:r>
              <a:rPr lang="en-US" dirty="0"/>
              <a:t> yang </a:t>
            </a:r>
            <a:r>
              <a:rPr lang="en-US" dirty="0" err="1"/>
              <a:t>teledor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“</a:t>
            </a:r>
            <a:r>
              <a:rPr lang="en-US" dirty="0" err="1"/>
              <a:t>rm</a:t>
            </a:r>
            <a:r>
              <a:rPr lang="en-US" dirty="0"/>
              <a:t> -</a:t>
            </a:r>
            <a:r>
              <a:rPr lang="en-US" dirty="0" err="1"/>
              <a:t>rf</a:t>
            </a:r>
            <a:r>
              <a:rPr lang="en-US" dirty="0"/>
              <a:t>” di </a:t>
            </a:r>
            <a:r>
              <a:rPr lang="en-US" dirty="0" err="1"/>
              <a:t>sistem</a:t>
            </a:r>
            <a:r>
              <a:rPr lang="en-US" dirty="0"/>
              <a:t> UNIX (yang </a:t>
            </a:r>
            <a:r>
              <a:rPr lang="en-US" dirty="0" err="1"/>
              <a:t>menghapus</a:t>
            </a:r>
            <a:r>
              <a:rPr lang="en-US" dirty="0"/>
              <a:t> </a:t>
            </a:r>
            <a:r>
              <a:rPr lang="en-US" dirty="0" err="1"/>
              <a:t>berkas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direktori</a:t>
            </a:r>
            <a:r>
              <a:rPr lang="en-US" dirty="0"/>
              <a:t> </a:t>
            </a:r>
            <a:r>
              <a:rPr lang="en-US" dirty="0" err="1"/>
              <a:t>beserta</a:t>
            </a:r>
            <a:r>
              <a:rPr lang="en-US" dirty="0"/>
              <a:t> sub </a:t>
            </a:r>
            <a:r>
              <a:rPr lang="en-US" dirty="0" err="1"/>
              <a:t>direktori</a:t>
            </a:r>
            <a:r>
              <a:rPr lang="en-US" dirty="0"/>
              <a:t> di </a:t>
            </a:r>
            <a:r>
              <a:rPr lang="en-US" dirty="0" err="1"/>
              <a:t>dalamnya</a:t>
            </a:r>
            <a:r>
              <a:rPr lang="en-US" dirty="0"/>
              <a:t>). </a:t>
            </a:r>
            <a:r>
              <a:rPr lang="en-US" dirty="0" err="1"/>
              <a:t>Akibatnya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berkas</a:t>
            </a:r>
            <a:r>
              <a:rPr lang="en-US" dirty="0"/>
              <a:t> di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hilang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Denial of Service (</a:t>
            </a:r>
            <a:r>
              <a:rPr lang="en-US" dirty="0" err="1"/>
              <a:t>DoS</a:t>
            </a:r>
            <a:r>
              <a:rPr lang="en-US" dirty="0"/>
              <a:t>).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bersama-sama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akibatnya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fatal </a:t>
            </a:r>
            <a:r>
              <a:rPr lang="en-US" dirty="0" err="1"/>
              <a:t>lagi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berhati-hati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menjalan</a:t>
            </a:r>
            <a:r>
              <a:rPr lang="en-US" dirty="0"/>
              <a:t> program,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account administrator </a:t>
            </a:r>
            <a:r>
              <a:rPr lang="en-US" dirty="0" err="1"/>
              <a:t>seperti</a:t>
            </a:r>
            <a:r>
              <a:rPr lang="en-US" dirty="0"/>
              <a:t> root </a:t>
            </a:r>
            <a:r>
              <a:rPr lang="en-US" dirty="0" err="1"/>
              <a:t>tersebut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34435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Penguji</a:t>
            </a:r>
            <a:r>
              <a:rPr lang="en-ID" dirty="0" smtClean="0"/>
              <a:t> </a:t>
            </a:r>
            <a:r>
              <a:rPr lang="en-ID" dirty="0" err="1" smtClean="0"/>
              <a:t>Keamanan</a:t>
            </a:r>
            <a:r>
              <a:rPr lang="en-ID" dirty="0" smtClean="0"/>
              <a:t> </a:t>
            </a:r>
            <a:r>
              <a:rPr lang="en-ID" dirty="0" err="1" smtClean="0"/>
              <a:t>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174671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Dikarenakan</a:t>
            </a:r>
            <a:r>
              <a:rPr lang="en-US" dirty="0"/>
              <a:t> </a:t>
            </a:r>
            <a:r>
              <a:rPr lang="en-US" dirty="0" err="1"/>
              <a:t>banyaknya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dimonitor</a:t>
            </a:r>
            <a:r>
              <a:rPr lang="en-US" dirty="0"/>
              <a:t>, administrator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“automated tools”,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pembantu</a:t>
            </a:r>
            <a:r>
              <a:rPr lang="en-US" dirty="0"/>
              <a:t> </a:t>
            </a:r>
            <a:r>
              <a:rPr lang="en-US" dirty="0" err="1"/>
              <a:t>otomatis</a:t>
            </a:r>
            <a:r>
              <a:rPr lang="en-US" dirty="0"/>
              <a:t>,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mengevaluasi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dikelola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berbasis</a:t>
            </a:r>
            <a:r>
              <a:rPr lang="en-US" dirty="0"/>
              <a:t> UNIX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tools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, </a:t>
            </a:r>
            <a:r>
              <a:rPr lang="en-US" dirty="0" err="1"/>
              <a:t>antara</a:t>
            </a:r>
            <a:r>
              <a:rPr lang="en-US" dirty="0"/>
              <a:t> lain: </a:t>
            </a:r>
            <a:endParaRPr lang="en-US" dirty="0" smtClean="0"/>
          </a:p>
          <a:p>
            <a:r>
              <a:rPr lang="en-US" dirty="0" smtClean="0"/>
              <a:t>Cops </a:t>
            </a:r>
          </a:p>
          <a:p>
            <a:r>
              <a:rPr lang="en-US" dirty="0" smtClean="0"/>
              <a:t>Tripwire </a:t>
            </a:r>
          </a:p>
          <a:p>
            <a:r>
              <a:rPr lang="en-US" dirty="0" smtClean="0"/>
              <a:t>Satan/Saint </a:t>
            </a:r>
          </a:p>
          <a:p>
            <a:r>
              <a:rPr lang="en-US" dirty="0" err="1" smtClean="0"/>
              <a:t>SBScan</a:t>
            </a:r>
            <a:r>
              <a:rPr lang="en-US" dirty="0"/>
              <a:t>: localhost security scanner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330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Penguji</a:t>
            </a:r>
            <a:r>
              <a:rPr lang="en-ID" dirty="0"/>
              <a:t> </a:t>
            </a:r>
            <a:r>
              <a:rPr lang="en-ID" dirty="0" err="1"/>
              <a:t>Keamanan</a:t>
            </a:r>
            <a:r>
              <a:rPr lang="en-ID" dirty="0"/>
              <a:t> </a:t>
            </a:r>
            <a:r>
              <a:rPr lang="en-ID" dirty="0" err="1"/>
              <a:t>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Untuk sistem yang berbasis Windows NT ada juga program semacam, misalnya program Ballista yang dapat diperoleh dari: &lt;http://www.secnet.com&gt;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953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Probing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/>
              <a:t>Servis</a:t>
            </a:r>
            <a:r>
              <a:rPr lang="en-US" dirty="0"/>
              <a:t> di Internet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protokol</a:t>
            </a:r>
            <a:r>
              <a:rPr lang="en-US" dirty="0"/>
              <a:t> TCP </a:t>
            </a:r>
            <a:r>
              <a:rPr lang="en-US" dirty="0" err="1"/>
              <a:t>atau</a:t>
            </a:r>
            <a:r>
              <a:rPr lang="en-US" dirty="0"/>
              <a:t> UDP.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servis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port yang </a:t>
            </a:r>
            <a:r>
              <a:rPr lang="en-US" dirty="0" err="1"/>
              <a:t>berbeda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: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/>
              <a:t>SMTP,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mengirim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e-mail, TCP, port 25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/>
              <a:t>POP3,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e-mail, TCP, port 110</a:t>
            </a:r>
          </a:p>
          <a:p>
            <a:pPr marL="0" indent="0" algn="just">
              <a:buNone/>
            </a:pPr>
            <a:r>
              <a:rPr lang="en-US" dirty="0" err="1"/>
              <a:t>Contoh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servis</a:t>
            </a:r>
            <a:r>
              <a:rPr lang="en-US" dirty="0"/>
              <a:t> yang </a:t>
            </a:r>
            <a:r>
              <a:rPr lang="en-US" dirty="0" err="1"/>
              <a:t>tersedia</a:t>
            </a:r>
            <a:r>
              <a:rPr lang="en-US" dirty="0"/>
              <a:t>. Di </a:t>
            </a:r>
            <a:r>
              <a:rPr lang="en-US" dirty="0" err="1"/>
              <a:t>sistem</a:t>
            </a:r>
            <a:r>
              <a:rPr lang="en-US" dirty="0"/>
              <a:t> UNIX, </a:t>
            </a:r>
            <a:r>
              <a:rPr lang="en-US" dirty="0" err="1"/>
              <a:t>lihat</a:t>
            </a:r>
            <a:r>
              <a:rPr lang="en-US" dirty="0"/>
              <a:t> </a:t>
            </a:r>
            <a:r>
              <a:rPr lang="en-US" dirty="0" err="1"/>
              <a:t>berkas</a:t>
            </a:r>
            <a:r>
              <a:rPr lang="en-US" dirty="0"/>
              <a:t> /</a:t>
            </a:r>
            <a:r>
              <a:rPr lang="en-US" dirty="0" err="1"/>
              <a:t>etc</a:t>
            </a:r>
            <a:r>
              <a:rPr lang="en-US" dirty="0"/>
              <a:t>/services </a:t>
            </a:r>
            <a:r>
              <a:rPr lang="en-US" dirty="0" err="1"/>
              <a:t>dan</a:t>
            </a:r>
            <a:r>
              <a:rPr lang="en-US" dirty="0"/>
              <a:t> 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inetd.conf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servis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yang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server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7445300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135</TotalTime>
  <Words>1524</Words>
  <Application>Microsoft Office PowerPoint</Application>
  <PresentationFormat>Widescreen</PresentationFormat>
  <Paragraphs>135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Century Gothic</vt:lpstr>
      <vt:lpstr>French Script MT</vt:lpstr>
      <vt:lpstr>Wingdings 3</vt:lpstr>
      <vt:lpstr>Wisp</vt:lpstr>
      <vt:lpstr>Evaluasi Keamanan Sistem Informasi</vt:lpstr>
      <vt:lpstr>Pendahuluan</vt:lpstr>
      <vt:lpstr>Sumber Lubang Keamanan </vt:lpstr>
      <vt:lpstr>Sumber Lubang Keamanan (2)</vt:lpstr>
      <vt:lpstr>Sumber Lubang Keamanan (3)</vt:lpstr>
      <vt:lpstr>Sumber Lubang Keamanan (4)</vt:lpstr>
      <vt:lpstr>Penguji Keamanan Sistem</vt:lpstr>
      <vt:lpstr>Penguji Keamanan Sistem</vt:lpstr>
      <vt:lpstr>Probing Services</vt:lpstr>
      <vt:lpstr>Probing Services (2)</vt:lpstr>
      <vt:lpstr>Probing Services (3)</vt:lpstr>
      <vt:lpstr>OS Fingerprinting</vt:lpstr>
      <vt:lpstr>OS Fingerprinting (2)</vt:lpstr>
      <vt:lpstr>OS Fingerprinting</vt:lpstr>
      <vt:lpstr>OS Fingerprinting (4)</vt:lpstr>
      <vt:lpstr>Penggunaan Program Penyerang</vt:lpstr>
      <vt:lpstr>PowerPoint Presentation</vt:lpstr>
      <vt:lpstr>Sistem Pemantau Jaringan</vt:lpstr>
      <vt:lpstr>Sistem Pemantau Jaringan(2)</vt:lpstr>
      <vt:lpstr>Latihan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Evaluasi Keamanan Sistem Informasi</dc:title>
  <dc:creator>mel pangrib</dc:creator>
  <cp:lastModifiedBy>mel pangrib</cp:lastModifiedBy>
  <cp:revision>10</cp:revision>
  <dcterms:created xsi:type="dcterms:W3CDTF">2019-04-04T03:14:12Z</dcterms:created>
  <dcterms:modified xsi:type="dcterms:W3CDTF">2019-04-04T05:29:28Z</dcterms:modified>
</cp:coreProperties>
</file>