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5" r:id="rId2"/>
    <p:sldId id="266" r:id="rId3"/>
    <p:sldId id="256" r:id="rId4"/>
    <p:sldId id="267" r:id="rId5"/>
    <p:sldId id="268" r:id="rId6"/>
    <p:sldId id="269" r:id="rId7"/>
    <p:sldId id="270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BBC-C92A-4F99-ABA7-5074DECA1105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B871C-B768-4E28-9D1A-F89B31113C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51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8F73E-9851-4CBE-822F-55280BF040C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ABF58-6073-42EA-8187-E6A387212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61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ABF58-6073-42EA-8187-E6A387212B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9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DFE9E-3821-45DC-919D-24A21F13B7A4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ANALISA  JARINGAN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571868" y="642918"/>
            <a:ext cx="2178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A – D – T : 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428992" y="642918"/>
            <a:ext cx="3004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C – E – B – D - T : 4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857620" y="714356"/>
            <a:ext cx="2549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B – E – D - T : 1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643306" y="642918"/>
            <a:ext cx="2541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A – B – E - T : 1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0 – B – E – T : 5</a:t>
            </a:r>
          </a:p>
          <a:p>
            <a:pPr>
              <a:buNone/>
            </a:pPr>
            <a:r>
              <a:rPr lang="en-US" dirty="0" smtClean="0"/>
              <a:t>0 – A – D – T : 3</a:t>
            </a:r>
          </a:p>
          <a:p>
            <a:pPr>
              <a:buNone/>
            </a:pPr>
            <a:r>
              <a:rPr lang="en-US" dirty="0" smtClean="0"/>
              <a:t>O – C – E – B – D – T : 4</a:t>
            </a:r>
          </a:p>
          <a:p>
            <a:pPr>
              <a:buNone/>
            </a:pPr>
            <a:r>
              <a:rPr lang="en-US" dirty="0" smtClean="0"/>
              <a:t>0 – B – E – D – T : 1</a:t>
            </a:r>
          </a:p>
          <a:p>
            <a:pPr>
              <a:buNone/>
            </a:pPr>
            <a:r>
              <a:rPr lang="en-US" dirty="0" smtClean="0"/>
              <a:t>0 – A – B – E – T : 1</a:t>
            </a:r>
          </a:p>
          <a:p>
            <a:pPr>
              <a:buNone/>
            </a:pPr>
            <a:r>
              <a:rPr lang="en-US" dirty="0" smtClean="0"/>
              <a:t>TOTAL = 14 KALI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Suatu proyek akan membuat jaringan pipa air yang dimulai dari KM 6 dan berakhir di KM 1. Besarnya pipa yang digunakan berbeda beda dan masing masing mempunyai kapasitas aliran (liter per menit) seperti yang terlihat pada denah berikut ini :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662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pPr marL="0" indent="0">
              <a:buNone/>
            </a:pPr>
            <a:endParaRPr lang="id-ID" sz="2800" dirty="0" smtClean="0"/>
          </a:p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endParaRPr lang="id-ID" sz="2800" dirty="0" smtClean="0"/>
          </a:p>
          <a:p>
            <a:pPr marL="0" indent="0">
              <a:buNone/>
            </a:pPr>
            <a:r>
              <a:rPr lang="id-ID" sz="2800" dirty="0" smtClean="0"/>
              <a:t>Tentukan kapasitas aliran maksimum air yang dapat didistribusikan</a:t>
            </a:r>
            <a:endParaRPr lang="id-ID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576353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539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</a:t>
            </a:r>
            <a:r>
              <a:rPr lang="en-US" dirty="0" smtClean="0"/>
              <a:t>  </a:t>
            </a:r>
            <a:r>
              <a:rPr lang="en-US" dirty="0" err="1" smtClean="0"/>
              <a:t>Jaringan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Siklus</a:t>
            </a:r>
            <a:r>
              <a:rPr lang="en-US" dirty="0" smtClean="0"/>
              <a:t> : </a:t>
            </a:r>
            <a:r>
              <a:rPr lang="en-US" dirty="0" err="1" smtClean="0"/>
              <a:t>Lintasan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node </a:t>
            </a:r>
            <a:r>
              <a:rPr lang="en-US" dirty="0" err="1" smtClean="0"/>
              <a:t>dengan</a:t>
            </a:r>
            <a:r>
              <a:rPr lang="en-US" dirty="0" smtClean="0"/>
              <a:t> node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Pohon</a:t>
            </a:r>
            <a:r>
              <a:rPr lang="en-US" dirty="0" smtClean="0"/>
              <a:t> (</a:t>
            </a:r>
            <a:r>
              <a:rPr lang="en-US" i="1" dirty="0" smtClean="0"/>
              <a:t>tree</a:t>
            </a:r>
            <a:r>
              <a:rPr lang="en-US" dirty="0" smtClean="0"/>
              <a:t>) : </a:t>
            </a:r>
            <a:r>
              <a:rPr lang="en-US" dirty="0" err="1" smtClean="0"/>
              <a:t>grafik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node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: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node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>
            <a:stCxn id="12" idx="4"/>
            <a:endCxn id="16" idx="6"/>
          </p:cNvCxnSpPr>
          <p:nvPr/>
        </p:nvCxnSpPr>
        <p:spPr>
          <a:xfrm rot="5400000">
            <a:off x="3545886" y="373503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691680" y="220486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995936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6444208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3779912" y="37890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5292080" y="371703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08104" y="270892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44008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23728" y="371703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627784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812360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88024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730830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1857356" y="785794"/>
            <a:ext cx="551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ILUSTRASI PERMASALAHAN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Shortest Route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rute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node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Rute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node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Minimal Spanning Tree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Tujuannya</a:t>
            </a:r>
            <a:r>
              <a:rPr lang="en-US" dirty="0" smtClean="0"/>
              <a:t> 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total </a:t>
            </a:r>
            <a:r>
              <a:rPr lang="en-US" dirty="0" err="1" smtClean="0"/>
              <a:t>busur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node</a:t>
            </a:r>
          </a:p>
          <a:p>
            <a:r>
              <a:rPr lang="en-US" dirty="0" err="1" smtClean="0"/>
              <a:t>Semua</a:t>
            </a:r>
            <a:r>
              <a:rPr lang="en-US" dirty="0" smtClean="0"/>
              <a:t> node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busur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Maximal Flow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Tujuannya</a:t>
            </a:r>
            <a:r>
              <a:rPr lang="en-US" dirty="0" smtClean="0"/>
              <a:t> 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dialirkan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node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tujuan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i="1" dirty="0" smtClean="0"/>
              <a:t>maximal flow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yang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node </a:t>
            </a:r>
            <a:r>
              <a:rPr lang="en-US" dirty="0" err="1" smtClean="0"/>
              <a:t>dari</a:t>
            </a:r>
            <a:r>
              <a:rPr lang="en-US" dirty="0" smtClean="0"/>
              <a:t> node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tujuan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(k) yang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yang </a:t>
            </a:r>
            <a:r>
              <a:rPr lang="en-US" dirty="0" err="1" smtClean="0"/>
              <a:t>terpilih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Lakukan</a:t>
            </a:r>
            <a:r>
              <a:rPr lang="en-US" dirty="0" smtClean="0"/>
              <a:t> proses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k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yang di</a:t>
            </a:r>
            <a:r>
              <a:rPr lang="id-ID" dirty="0" smtClean="0"/>
              <a:t>tuju.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Ulangi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1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node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tujuan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>
            <a:stCxn id="12" idx="4"/>
            <a:endCxn id="16" idx="6"/>
          </p:cNvCxnSpPr>
          <p:nvPr/>
        </p:nvCxnSpPr>
        <p:spPr>
          <a:xfrm rot="5400000">
            <a:off x="3545886" y="373503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14480" y="714356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ILUSTRASI PERMASALAHAN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>
            <a:stCxn id="12" idx="4"/>
            <a:endCxn id="16" idx="6"/>
          </p:cNvCxnSpPr>
          <p:nvPr/>
        </p:nvCxnSpPr>
        <p:spPr>
          <a:xfrm rot="5400000">
            <a:off x="3545886" y="373503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00298" y="928670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 – B – E – T : 5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554</Words>
  <Application>Microsoft Office PowerPoint</Application>
  <PresentationFormat>On-screen Show (4:3)</PresentationFormat>
  <Paragraphs>250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ANALISA  JARINGAN</vt:lpstr>
      <vt:lpstr>Terminologi  Jaringan</vt:lpstr>
      <vt:lpstr>PowerPoint Presentation</vt:lpstr>
      <vt:lpstr>Shortest Route</vt:lpstr>
      <vt:lpstr>Minimal Spanning Tree</vt:lpstr>
      <vt:lpstr>Maximal Flow</vt:lpstr>
      <vt:lpstr>Prosedur maximal 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Solusi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unikom</dc:creator>
  <cp:lastModifiedBy>ismail - [2010]</cp:lastModifiedBy>
  <cp:revision>22</cp:revision>
  <dcterms:created xsi:type="dcterms:W3CDTF">2011-03-29T03:23:41Z</dcterms:created>
  <dcterms:modified xsi:type="dcterms:W3CDTF">2019-04-04T14:23:58Z</dcterms:modified>
</cp:coreProperties>
</file>