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246755E-173D-4E19-90AE-8B5A2180FB9F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SISTEM KODE AKUN /PEKIRAAN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LILIS PUSPITAWATI, SE.,M.SI.,AK.CA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09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 KODE AKUN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SISTEM KODE AKUN YANG DIGUNAKAN UNTUK MEMBUAT KODE REKENING  BIASANYA MENGGUNAKAN SISTEM KODE NUMERIK </a:t>
            </a:r>
          </a:p>
          <a:p>
            <a:r>
              <a:rPr lang="en-US" dirty="0"/>
              <a:t>SISTEM KODE NUMERIK MERUPAKAN SISTEM KODE AKUN </a:t>
            </a:r>
            <a:r>
              <a:rPr lang="en-US" dirty="0" err="1"/>
              <a:t>UNTUmerupakan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digit-digit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0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9.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numerik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data-data yang </a:t>
            </a:r>
            <a:r>
              <a:rPr lang="en-US" dirty="0" err="1"/>
              <a:t>otomatis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546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 KODE AKUN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SISTEM KODE AKUN BIASANYA MENGGUNA KAN 4 DIGIT ANGKA SBB: </a:t>
            </a:r>
          </a:p>
          <a:p>
            <a:endParaRPr lang="en-US" dirty="0"/>
          </a:p>
          <a:p>
            <a:r>
              <a:rPr lang="en-US" dirty="0" smtClean="0"/>
              <a:t>X         </a:t>
            </a:r>
            <a:r>
              <a:rPr lang="en-US" dirty="0" err="1" smtClean="0"/>
              <a:t>X</a:t>
            </a:r>
            <a:r>
              <a:rPr lang="en-US" dirty="0" smtClean="0"/>
              <a:t>         </a:t>
            </a:r>
            <a:r>
              <a:rPr lang="en-US" dirty="0" err="1" smtClean="0"/>
              <a:t>X</a:t>
            </a:r>
            <a:r>
              <a:rPr lang="en-US" dirty="0" smtClean="0"/>
              <a:t>        </a:t>
            </a:r>
            <a:r>
              <a:rPr lang="en-US" dirty="0" err="1" smtClean="0"/>
              <a:t>X</a:t>
            </a:r>
            <a:r>
              <a:rPr lang="en-US" dirty="0" smtClean="0"/>
              <a:t>   </a:t>
            </a:r>
          </a:p>
          <a:p>
            <a:pPr>
              <a:buAutoNum type="arabicPlain"/>
            </a:pPr>
            <a:r>
              <a:rPr lang="en-US" dirty="0" smtClean="0"/>
              <a:t>    2        3        4</a:t>
            </a:r>
          </a:p>
          <a:p>
            <a:pPr>
              <a:buAutoNum type="arabicPlain"/>
            </a:pPr>
            <a:endParaRPr lang="en-US" dirty="0"/>
          </a:p>
          <a:p>
            <a:pPr marL="0" indent="0"/>
            <a:r>
              <a:rPr lang="en-US" dirty="0" smtClean="0"/>
              <a:t>1 ……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</a:p>
          <a:p>
            <a:pPr marL="0" indent="0"/>
            <a:r>
              <a:rPr lang="en-US" dirty="0" smtClean="0"/>
              <a:t>2…….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</a:p>
          <a:p>
            <a:pPr marL="0" indent="0"/>
            <a:r>
              <a:rPr lang="en-US" dirty="0" smtClean="0"/>
              <a:t>3……..</a:t>
            </a:r>
            <a:r>
              <a:rPr lang="en-US" dirty="0" err="1" smtClean="0"/>
              <a:t>menunjukan</a:t>
            </a:r>
            <a:r>
              <a:rPr lang="en-US" dirty="0" smtClean="0"/>
              <a:t> sub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</a:p>
          <a:p>
            <a:pPr marL="0" indent="0"/>
            <a:r>
              <a:rPr lang="en-US" dirty="0" smtClean="0"/>
              <a:t>4……..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76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Diketahui</a:t>
            </a:r>
            <a:r>
              <a:rPr lang="en-US" dirty="0" smtClean="0"/>
              <a:t> data  </a:t>
            </a:r>
            <a:r>
              <a:rPr lang="en-US" dirty="0" err="1" smtClean="0"/>
              <a:t>akun</a:t>
            </a:r>
            <a:r>
              <a:rPr lang="en-US" dirty="0" smtClean="0"/>
              <a:t> 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endParaRPr lang="en-US" dirty="0" smtClean="0"/>
          </a:p>
          <a:p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 </a:t>
            </a:r>
          </a:p>
          <a:p>
            <a:r>
              <a:rPr lang="en-US" dirty="0" err="1"/>
              <a:t>Cadangan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dagang</a:t>
            </a:r>
            <a:endParaRPr lang="en-US" dirty="0"/>
          </a:p>
          <a:p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</a:p>
          <a:p>
            <a:r>
              <a:rPr lang="en-US" dirty="0" err="1"/>
              <a:t>Piutang</a:t>
            </a:r>
            <a:r>
              <a:rPr lang="en-US" dirty="0"/>
              <a:t> 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4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95372"/>
          </a:xfrm>
        </p:spPr>
        <p:txBody>
          <a:bodyPr/>
          <a:lstStyle/>
          <a:p>
            <a:pPr marL="0" indent="0"/>
            <a:r>
              <a:rPr lang="en-US" dirty="0" smtClean="0"/>
              <a:t>KELOMPOK ; 	</a:t>
            </a:r>
            <a:r>
              <a:rPr lang="en-US" dirty="0" smtClean="0"/>
              <a:t>1. </a:t>
            </a:r>
            <a:r>
              <a:rPr lang="en-US" dirty="0" smtClean="0"/>
              <a:t>PIUTANG </a:t>
            </a:r>
            <a:r>
              <a:rPr lang="en-US" dirty="0" smtClean="0"/>
              <a:t>: </a:t>
            </a:r>
          </a:p>
          <a:p>
            <a:pPr marL="0" indent="0"/>
            <a:r>
              <a:rPr lang="en-US" dirty="0" smtClean="0"/>
              <a:t>GGLONGAN </a:t>
            </a:r>
            <a:r>
              <a:rPr lang="en-US" dirty="0" smtClean="0"/>
              <a:t> ………….1. ( AKTIVA LANCAT) </a:t>
            </a:r>
            <a:r>
              <a:rPr lang="en-US" dirty="0" smtClean="0"/>
              <a:t>	</a:t>
            </a:r>
            <a:endParaRPr lang="en-US" dirty="0" smtClean="0"/>
          </a:p>
          <a:p>
            <a:pPr marL="0" indent="0"/>
            <a:r>
              <a:rPr lang="en-US" dirty="0" smtClean="0"/>
              <a:t> </a:t>
            </a:r>
            <a:r>
              <a:rPr lang="en-US" dirty="0" smtClean="0"/>
              <a:t>SUB GOLONGAN 	; </a:t>
            </a:r>
            <a:r>
              <a:rPr lang="en-US" dirty="0" smtClean="0"/>
              <a:t>2. </a:t>
            </a:r>
            <a:r>
              <a:rPr lang="en-US" dirty="0" smtClean="0"/>
              <a:t>PIUTANG</a:t>
            </a:r>
            <a:endParaRPr lang="en-US" dirty="0" smtClean="0"/>
          </a:p>
          <a:p>
            <a:pPr marL="0" indent="0"/>
            <a:r>
              <a:rPr lang="en-US" dirty="0" smtClean="0"/>
              <a:t>JENIS </a:t>
            </a:r>
            <a:r>
              <a:rPr lang="en-US" dirty="0" smtClean="0"/>
              <a:t>REKENING 	: </a:t>
            </a:r>
            <a:r>
              <a:rPr lang="en-US" dirty="0"/>
              <a:t>1. PIUTANG DAGANG </a:t>
            </a:r>
          </a:p>
          <a:p>
            <a:pPr marL="0" indent="0"/>
            <a:r>
              <a:rPr lang="en-US" dirty="0"/>
              <a:t> 		</a:t>
            </a:r>
            <a:r>
              <a:rPr lang="en-US" dirty="0" smtClean="0"/>
              <a:t>  </a:t>
            </a:r>
            <a:r>
              <a:rPr lang="en-US" dirty="0"/>
              <a:t>2. CADANGAN KERUGIAN PIUTANG </a:t>
            </a:r>
          </a:p>
          <a:p>
            <a:pPr marL="0" indent="0"/>
            <a:r>
              <a:rPr lang="en-US" dirty="0"/>
              <a:t>		</a:t>
            </a:r>
            <a:r>
              <a:rPr lang="en-US" dirty="0" smtClean="0"/>
              <a:t>  </a:t>
            </a:r>
            <a:r>
              <a:rPr lang="en-US" dirty="0"/>
              <a:t>3. PIUTANG KARYAWAN </a:t>
            </a:r>
          </a:p>
          <a:p>
            <a:pPr marL="0" indent="0"/>
            <a:r>
              <a:rPr lang="en-US" dirty="0"/>
              <a:t>		</a:t>
            </a:r>
            <a:r>
              <a:rPr lang="en-US" dirty="0" smtClean="0"/>
              <a:t>  </a:t>
            </a:r>
            <a:r>
              <a:rPr lang="en-US" dirty="0"/>
              <a:t>4. PIUTANG SEWA </a:t>
            </a:r>
            <a:endParaRPr lang="en-US" dirty="0" smtClean="0"/>
          </a:p>
          <a:p>
            <a:pPr marL="0" indent="0"/>
            <a:endParaRPr lang="en-US" dirty="0"/>
          </a:p>
          <a:p>
            <a:pPr>
              <a:buAutoNum type="arabicPlain" startAt="1121"/>
            </a:pPr>
            <a:r>
              <a:rPr lang="en-US" dirty="0" err="1" smtClean="0"/>
              <a:t>Piutag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endParaRPr lang="en-US" dirty="0" smtClean="0"/>
          </a:p>
          <a:p>
            <a:pPr>
              <a:buAutoNum type="arabicPlain" startAt="1121"/>
            </a:pPr>
            <a:r>
              <a:rPr lang="en-US" dirty="0"/>
              <a:t> </a:t>
            </a:r>
            <a:r>
              <a:rPr lang="en-US" dirty="0" err="1" smtClean="0"/>
              <a:t>cadangan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endParaRPr lang="en-US" dirty="0" smtClean="0"/>
          </a:p>
          <a:p>
            <a:pPr>
              <a:buAutoNum type="arabicPlain" startAt="1121"/>
            </a:pPr>
            <a:r>
              <a:rPr lang="en-US" dirty="0"/>
              <a:t>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</a:p>
          <a:p>
            <a:pPr>
              <a:buAutoNum type="arabicPlain" startAt="1121"/>
            </a:pPr>
            <a:r>
              <a:rPr lang="en-US" dirty="0"/>
              <a:t>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755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KODE REKENING SBB</a:t>
            </a:r>
          </a:p>
          <a:p>
            <a:pPr marL="0" indent="0"/>
            <a:r>
              <a:rPr lang="en-US" dirty="0" smtClean="0"/>
              <a:t>2101	PIUTANG </a:t>
            </a:r>
            <a:r>
              <a:rPr lang="en-US" dirty="0"/>
              <a:t>DAGANG </a:t>
            </a:r>
          </a:p>
          <a:p>
            <a:pPr marL="0" indent="0"/>
            <a:r>
              <a:rPr lang="en-US" dirty="0"/>
              <a:t> </a:t>
            </a:r>
            <a:r>
              <a:rPr lang="en-US" dirty="0" smtClean="0"/>
              <a:t>2201	 </a:t>
            </a:r>
            <a:r>
              <a:rPr lang="en-US" dirty="0"/>
              <a:t>CADANGAN KERUGIAN PIUTANG </a:t>
            </a:r>
          </a:p>
          <a:p>
            <a:pPr marL="0" indent="0"/>
            <a:r>
              <a:rPr lang="en-US" dirty="0" smtClean="0"/>
              <a:t>2301 	PIUTANG </a:t>
            </a:r>
            <a:r>
              <a:rPr lang="en-US" dirty="0"/>
              <a:t>KARYAWAN </a:t>
            </a:r>
          </a:p>
          <a:p>
            <a:pPr marL="0" indent="0"/>
            <a:r>
              <a:rPr lang="en-US" dirty="0" smtClean="0"/>
              <a:t>2401</a:t>
            </a:r>
            <a:r>
              <a:rPr lang="en-US" smtClean="0"/>
              <a:t>. 	PIUTANG </a:t>
            </a:r>
            <a:r>
              <a:rPr lang="en-US" dirty="0"/>
              <a:t>SEWA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1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AKUN/PEKIRAAN/REKENING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520940" cy="1413972"/>
          </a:xfrm>
        </p:spPr>
        <p:txBody>
          <a:bodyPr>
            <a:noAutofit/>
          </a:bodyPr>
          <a:lstStyle/>
          <a:p>
            <a:pPr marL="0" indent="0" algn="just"/>
            <a:r>
              <a:rPr lang="en-US" sz="2800" dirty="0" smtClean="0"/>
              <a:t>ADALAH NAMA-NAMA YANG DIGUNAKAN UNTUK MENCATAT TRANSAKSI DALAM PEMBUKUAN PERUSAHAAN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467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KELOMPOK AKUN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AKTIVA/HARTA </a:t>
            </a:r>
          </a:p>
          <a:p>
            <a:pPr>
              <a:buAutoNum type="arabicPeriod"/>
            </a:pPr>
            <a:r>
              <a:rPr lang="en-US" dirty="0" smtClean="0"/>
              <a:t>KEWAJIBAN </a:t>
            </a:r>
          </a:p>
          <a:p>
            <a:pPr>
              <a:buAutoNum type="arabicPeriod"/>
            </a:pPr>
            <a:r>
              <a:rPr lang="en-US" dirty="0" smtClean="0"/>
              <a:t>MODAL</a:t>
            </a:r>
          </a:p>
          <a:p>
            <a:pPr>
              <a:buAutoNum type="arabicPeriod"/>
            </a:pPr>
            <a:r>
              <a:rPr lang="en-US" dirty="0" smtClean="0"/>
              <a:t>PENDAPATAN</a:t>
            </a:r>
          </a:p>
          <a:p>
            <a:pPr>
              <a:buAutoNum type="arabicPeriod"/>
            </a:pPr>
            <a:r>
              <a:rPr lang="en-US" dirty="0" smtClean="0"/>
              <a:t>BEBAN-BEBAN </a:t>
            </a:r>
          </a:p>
          <a:p>
            <a:pPr>
              <a:buAutoNum type="arabicPeriod"/>
            </a:pPr>
            <a:r>
              <a:rPr lang="en-US" dirty="0" smtClean="0"/>
              <a:t>PENDAPATAN, BIAYA, LABA DAN RUGI DI LUAR USAHA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66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AKTIVA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DIBAGI MENJADI 2 </a:t>
            </a:r>
          </a:p>
          <a:p>
            <a:pPr>
              <a:buAutoNum type="arabicPeriod"/>
            </a:pPr>
            <a:r>
              <a:rPr lang="en-US" dirty="0" smtClean="0"/>
              <a:t>AKTIVA LANCAR</a:t>
            </a:r>
          </a:p>
          <a:p>
            <a:pPr>
              <a:buAutoNum type="arabicPeriod"/>
            </a:pPr>
            <a:r>
              <a:rPr lang="en-US" dirty="0" smtClean="0"/>
              <a:t>AKTIVA TETAP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0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HUTANG/KEWAJIBAN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1.HUTANG JANGKA PENDEK</a:t>
            </a:r>
          </a:p>
          <a:p>
            <a:r>
              <a:rPr lang="en-US" dirty="0" smtClean="0"/>
              <a:t>2. HUTANG JANGKA PANJANG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MODAL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MODAL SENDIRI</a:t>
            </a:r>
          </a:p>
          <a:p>
            <a:pPr>
              <a:buAutoNum type="arabicPeriod"/>
            </a:pPr>
            <a:r>
              <a:rPr lang="en-US" dirty="0" smtClean="0"/>
              <a:t>MODAL SAHAM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3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PENDAPATAN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PENDAPATAN USAHA </a:t>
            </a:r>
          </a:p>
          <a:p>
            <a:pPr>
              <a:buAutoNum type="arabicPeriod"/>
            </a:pPr>
            <a:r>
              <a:rPr lang="en-US" dirty="0" smtClean="0"/>
              <a:t>PENGURANG PENDAPATAN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0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BIAYA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COGS/COGM</a:t>
            </a:r>
          </a:p>
          <a:p>
            <a:pPr>
              <a:buAutoNum type="arabicPeriod"/>
            </a:pPr>
            <a:r>
              <a:rPr lang="en-US" dirty="0" smtClean="0"/>
              <a:t>BIAYA PRODUKSI</a:t>
            </a:r>
          </a:p>
          <a:p>
            <a:pPr>
              <a:buAutoNum type="arabicPeriod"/>
            </a:pPr>
            <a:r>
              <a:rPr lang="en-US" dirty="0" smtClean="0"/>
              <a:t>BIAYA ADM DAN UMUM</a:t>
            </a:r>
          </a:p>
          <a:p>
            <a:pPr>
              <a:buAutoNum type="arabicPeriod"/>
            </a:pPr>
            <a:r>
              <a:rPr lang="en-US" dirty="0" smtClean="0"/>
              <a:t>BIAYA PEMASARAN 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90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6.PENDAPATAN, BEBAN, LABA DAN RUGI DILUAR USAHA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PENDAPATAN DAN LABA DI LURA USAHA </a:t>
            </a:r>
          </a:p>
          <a:p>
            <a:pPr>
              <a:buAutoNum type="arabicPeriod"/>
            </a:pPr>
            <a:r>
              <a:rPr lang="en-US" dirty="0" smtClean="0"/>
              <a:t>BIAYA DAN  RUGI DI LUAR USAHA </a:t>
            </a:r>
          </a:p>
          <a:p>
            <a:pPr>
              <a:buAutoNum type="arabicPeriod"/>
            </a:pPr>
            <a:r>
              <a:rPr lang="en-US" dirty="0" smtClean="0"/>
              <a:t>LABA DAN RUGI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1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57</TotalTime>
  <Words>235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SISTEM KODE AKUN /PEKIRAAN </vt:lpstr>
      <vt:lpstr>AKUN/PEKIRAAN/REKENING </vt:lpstr>
      <vt:lpstr>KELOMPOK AKUN </vt:lpstr>
      <vt:lpstr>I. AKTIVA </vt:lpstr>
      <vt:lpstr>2. HUTANG/KEWAJIBAN</vt:lpstr>
      <vt:lpstr>3. MODAL </vt:lpstr>
      <vt:lpstr>4. PENDAPATAN</vt:lpstr>
      <vt:lpstr>5. BIAYA </vt:lpstr>
      <vt:lpstr>6.PENDAPATAN, BEBAN, LABA DAN RUGI DILUAR USAHA </vt:lpstr>
      <vt:lpstr>SISTEM KODE AKUN </vt:lpstr>
      <vt:lpstr>SISTEM KODE AKUN </vt:lpstr>
      <vt:lpstr>Contoh </vt:lpstr>
      <vt:lpstr>Jawab </vt:lpstr>
      <vt:lpstr>LANJUTAN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KODE AKUN /PEKIRAAN</dc:title>
  <dc:creator>Windows User</dc:creator>
  <cp:lastModifiedBy>Windows User</cp:lastModifiedBy>
  <cp:revision>5</cp:revision>
  <dcterms:created xsi:type="dcterms:W3CDTF">2019-04-04T01:42:34Z</dcterms:created>
  <dcterms:modified xsi:type="dcterms:W3CDTF">2019-04-08T01:29:46Z</dcterms:modified>
</cp:coreProperties>
</file>