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4" r:id="rId19"/>
    <p:sldId id="273" r:id="rId20"/>
    <p:sldId id="275" r:id="rId21"/>
    <p:sldId id="276" r:id="rId22"/>
    <p:sldId id="277" r:id="rId23"/>
    <p:sldId id="278" r:id="rId24"/>
    <p:sldId id="279" r:id="rId25"/>
    <p:sldId id="280" r:id="rId26"/>
    <p:sldId id="281" r:id="rId2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el pangrib" initials="mp" lastIdx="1" clrIdx="0">
    <p:extLst>
      <p:ext uri="{19B8F6BF-5375-455C-9EA6-DF929625EA0E}">
        <p15:presenceInfo xmlns:p15="http://schemas.microsoft.com/office/powerpoint/2012/main" userId="da7cc1b9d055f0af"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89" autoAdjust="0"/>
    <p:restoredTop sz="94660"/>
  </p:normalViewPr>
  <p:slideViewPr>
    <p:cSldViewPr snapToGrid="0">
      <p:cViewPr varScale="1">
        <p:scale>
          <a:sx n="88" d="100"/>
          <a:sy n="88" d="100"/>
        </p:scale>
        <p:origin x="60" y="201"/>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9-04-11T12:27:50.931" idx="1">
    <p:pos x="10" y="10"/>
    <p:text>GECOS = General Electric Computer Operating System. Di masa lalu, pemakai juga memiliki account di komputer yang lebih besar, yaitu komputer GECOS. Informasi ini disimpan dalam berkas ini untuk memudahkan batch job yang dijalankan melalui sebuah Remote Job Entry</p:text>
    <p:extLst>
      <p:ext uri="{C676402C-5697-4E1C-873F-D02D1690AC5C}">
        <p15:threadingInfo xmlns:p15="http://schemas.microsoft.com/office/powerpoint/2012/main" timeZoneBias="-420"/>
      </p:ext>
    </p:extLst>
  </p:cm>
</p:cmLst>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dirty="0"/>
              <a:t>4/11/2019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4/11/2019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4/11/2019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smtClean="0"/>
              <a:t>Click to edit Master title style</a:t>
            </a:r>
            <a:endParaRPr lang="en-US" dirty="0"/>
          </a:p>
        </p:txBody>
      </p:sp>
      <p:sp>
        <p:nvSpPr>
          <p:cNvPr id="14" name="Text Placeholder 3"/>
          <p:cNvSpPr>
            <a:spLocks noGrp="1"/>
          </p:cNvSpPr>
          <p:nvPr>
            <p:ph type="body" sz="half" idx="13"/>
          </p:nvPr>
        </p:nvSpPr>
        <p:spPr>
          <a:xfrm>
            <a:off x="1930400" y="3771174"/>
            <a:ext cx="7385828" cy="342174"/>
          </a:xfrm>
        </p:spPr>
        <p:txBody>
          <a:bodyPr anchor="t">
            <a:normAutofit/>
          </a:bodyPr>
          <a:lstStyle>
            <a:lvl1pPr marL="0" indent="0">
              <a:buNone/>
              <a:defRPr lang="en-US" sz="1400" b="0" i="0" kern="1200" cap="small" dirty="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4/11/2019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
        <p:nvSpPr>
          <p:cNvPr id="11" name="TextBox 10"/>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
        <p:nvSpPr>
          <p:cNvPr id="13" name="TextBox 12"/>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59"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4/11/2019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4/11/2019</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4/11/2019</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4/11/2019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4/11/2019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509A250-FF31-4206-8172-F9D3106AACB1}" type="datetimeFigureOut">
              <a:rPr lang="en-US" dirty="0"/>
              <a:t>4/11/2019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796027F-7875-4030-9381-8BD8C4F21935}" type="datetimeFigureOut">
              <a:rPr lang="en-US" dirty="0"/>
              <a:t>4/11/2019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796027F-7875-4030-9381-8BD8C4F21935}" type="datetimeFigureOut">
              <a:rPr lang="en-US" dirty="0"/>
              <a:t>4/11/2019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796027F-7875-4030-9381-8BD8C4F21935}" type="datetimeFigureOut">
              <a:rPr lang="en-US" dirty="0"/>
              <a:t>4/11/2019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4509A250-FF31-4206-8172-F9D3106AACB1}" type="datetimeFigureOut">
              <a:rPr lang="en-US" dirty="0"/>
              <a:t>4/11/2019</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509A250-FF31-4206-8172-F9D3106AACB1}" type="datetimeFigureOut">
              <a:rPr lang="en-US" dirty="0"/>
              <a:t>4/11/2019</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3401064"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54954"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7" name="Date Placeholder 4"/>
          <p:cNvSpPr>
            <a:spLocks noGrp="1"/>
          </p:cNvSpPr>
          <p:nvPr>
            <p:ph type="dt" sz="half" idx="10"/>
          </p:nvPr>
        </p:nvSpPr>
        <p:spPr/>
        <p:txBody>
          <a:bodyPr/>
          <a:lstStyle/>
          <a:p>
            <a:fld id="{4509A250-FF31-4206-8172-F9D3106AACB1}" type="datetimeFigureOut">
              <a:rPr lang="en-US" dirty="0"/>
              <a:t>4/11/2019</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4/11/2019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accent1">
                  <a:lumMod val="60000"/>
                  <a:lumOff val="40000"/>
                  <a:alpha val="7000"/>
                </a:schemeClr>
              </a:gs>
              <a:gs pos="69000">
                <a:schemeClr val="accent1">
                  <a:lumMod val="60000"/>
                  <a:lumOff val="40000"/>
                  <a:alpha val="0"/>
                </a:schemeClr>
              </a:gs>
              <a:gs pos="36000">
                <a:schemeClr val="accent1">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713"/>
          <a:stretch/>
        </p:blipFill>
        <p:spPr>
          <a:xfrm>
            <a:off x="8000197" y="0"/>
            <a:ext cx="1603387" cy="1143000"/>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4199"/>
          <a:stretch/>
        </p:blipFill>
        <p:spPr>
          <a:xfrm>
            <a:off x="8609012" y="6092866"/>
            <a:ext cx="993734" cy="765134"/>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AAD347D-5ACD-4C99-B74B-A9C85AD731AF}" type="datetimeFigureOut">
              <a:rPr lang="en-US" dirty="0"/>
              <a:t>4/11/2019</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02111984F565}" type="slidenum">
              <a:rPr lang="en-US" dirty="0"/>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ID" dirty="0" err="1" smtClean="0"/>
              <a:t>Mengamankan</a:t>
            </a:r>
            <a:r>
              <a:rPr lang="en-ID" dirty="0" smtClean="0"/>
              <a:t> </a:t>
            </a:r>
            <a:r>
              <a:rPr lang="en-ID" dirty="0" err="1" smtClean="0"/>
              <a:t>Sistem</a:t>
            </a:r>
            <a:r>
              <a:rPr lang="en-ID" dirty="0" smtClean="0"/>
              <a:t> </a:t>
            </a:r>
            <a:r>
              <a:rPr lang="en-ID" dirty="0" err="1" smtClean="0"/>
              <a:t>Informasi</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3846277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D" dirty="0" err="1" smtClean="0"/>
              <a:t>Menutup</a:t>
            </a:r>
            <a:r>
              <a:rPr lang="en-ID" dirty="0" smtClean="0"/>
              <a:t> </a:t>
            </a:r>
            <a:r>
              <a:rPr lang="en-ID" dirty="0" err="1" smtClean="0"/>
              <a:t>Servis</a:t>
            </a:r>
            <a:r>
              <a:rPr lang="en-ID" dirty="0" smtClean="0"/>
              <a:t> </a:t>
            </a:r>
            <a:endParaRPr lang="en-US" dirty="0"/>
          </a:p>
        </p:txBody>
      </p:sp>
      <p:sp>
        <p:nvSpPr>
          <p:cNvPr id="3" name="Content Placeholder 2"/>
          <p:cNvSpPr>
            <a:spLocks noGrp="1"/>
          </p:cNvSpPr>
          <p:nvPr>
            <p:ph idx="1"/>
          </p:nvPr>
        </p:nvSpPr>
        <p:spPr/>
        <p:txBody>
          <a:bodyPr/>
          <a:lstStyle/>
          <a:p>
            <a:pPr marL="0" indent="0" algn="just">
              <a:buNone/>
            </a:pPr>
            <a:r>
              <a:rPr lang="en-US" dirty="0" err="1"/>
              <a:t>Seringkali</a:t>
            </a:r>
            <a:r>
              <a:rPr lang="en-US" dirty="0"/>
              <a:t> </a:t>
            </a:r>
            <a:r>
              <a:rPr lang="en-US" dirty="0" err="1"/>
              <a:t>sistem</a:t>
            </a:r>
            <a:r>
              <a:rPr lang="en-US" dirty="0"/>
              <a:t> (</a:t>
            </a:r>
            <a:r>
              <a:rPr lang="en-US" dirty="0" err="1"/>
              <a:t>perangkat</a:t>
            </a:r>
            <a:r>
              <a:rPr lang="en-US" dirty="0"/>
              <a:t> </a:t>
            </a:r>
            <a:r>
              <a:rPr lang="en-US" dirty="0" err="1"/>
              <a:t>keras</a:t>
            </a:r>
            <a:r>
              <a:rPr lang="en-US" dirty="0"/>
              <a:t> </a:t>
            </a:r>
            <a:r>
              <a:rPr lang="en-US" dirty="0" err="1"/>
              <a:t>dan</a:t>
            </a:r>
            <a:r>
              <a:rPr lang="en-US" dirty="0"/>
              <a:t>/</a:t>
            </a:r>
            <a:r>
              <a:rPr lang="en-US" dirty="0" err="1"/>
              <a:t>atau</a:t>
            </a:r>
            <a:r>
              <a:rPr lang="en-US" dirty="0"/>
              <a:t> </a:t>
            </a:r>
            <a:r>
              <a:rPr lang="en-US" dirty="0" err="1"/>
              <a:t>perangkat</a:t>
            </a:r>
            <a:r>
              <a:rPr lang="en-US" dirty="0"/>
              <a:t> </a:t>
            </a:r>
            <a:r>
              <a:rPr lang="en-US" dirty="0" err="1"/>
              <a:t>lunak</a:t>
            </a:r>
            <a:r>
              <a:rPr lang="en-US" dirty="0"/>
              <a:t>) </a:t>
            </a:r>
            <a:r>
              <a:rPr lang="en-US" dirty="0" err="1"/>
              <a:t>diberikan</a:t>
            </a:r>
            <a:r>
              <a:rPr lang="en-US" dirty="0"/>
              <a:t> </a:t>
            </a:r>
            <a:r>
              <a:rPr lang="en-US" dirty="0" err="1"/>
              <a:t>dengan</a:t>
            </a:r>
            <a:r>
              <a:rPr lang="en-US" dirty="0"/>
              <a:t> </a:t>
            </a:r>
            <a:r>
              <a:rPr lang="en-US" dirty="0" err="1"/>
              <a:t>beberapa</a:t>
            </a:r>
            <a:r>
              <a:rPr lang="en-US" dirty="0"/>
              <a:t> </a:t>
            </a:r>
            <a:r>
              <a:rPr lang="en-US" dirty="0" err="1"/>
              <a:t>servis</a:t>
            </a:r>
            <a:r>
              <a:rPr lang="en-US" dirty="0"/>
              <a:t> </a:t>
            </a:r>
            <a:r>
              <a:rPr lang="en-US" dirty="0" err="1"/>
              <a:t>dijalankan</a:t>
            </a:r>
            <a:r>
              <a:rPr lang="en-US" dirty="0"/>
              <a:t> </a:t>
            </a:r>
            <a:r>
              <a:rPr lang="en-US" dirty="0" err="1"/>
              <a:t>sebagai</a:t>
            </a:r>
            <a:r>
              <a:rPr lang="en-US" dirty="0"/>
              <a:t> default. </a:t>
            </a:r>
            <a:r>
              <a:rPr lang="en-US" dirty="0" err="1"/>
              <a:t>Sebagai</a:t>
            </a:r>
            <a:r>
              <a:rPr lang="en-US" dirty="0"/>
              <a:t> </a:t>
            </a:r>
            <a:r>
              <a:rPr lang="en-US" dirty="0" err="1"/>
              <a:t>contoh</a:t>
            </a:r>
            <a:r>
              <a:rPr lang="en-US" dirty="0"/>
              <a:t>, </a:t>
            </a:r>
            <a:r>
              <a:rPr lang="en-US" dirty="0" err="1"/>
              <a:t>pada</a:t>
            </a:r>
            <a:r>
              <a:rPr lang="en-US" dirty="0"/>
              <a:t> </a:t>
            </a:r>
            <a:r>
              <a:rPr lang="en-US" dirty="0" err="1"/>
              <a:t>sistem</a:t>
            </a:r>
            <a:r>
              <a:rPr lang="en-US" dirty="0"/>
              <a:t> UNIX </a:t>
            </a:r>
            <a:r>
              <a:rPr lang="en-US" dirty="0" err="1"/>
              <a:t>servis-servis</a:t>
            </a:r>
            <a:r>
              <a:rPr lang="en-US" dirty="0"/>
              <a:t> </a:t>
            </a:r>
            <a:r>
              <a:rPr lang="en-US" dirty="0" err="1"/>
              <a:t>berikut</a:t>
            </a:r>
            <a:r>
              <a:rPr lang="en-US" dirty="0"/>
              <a:t> </a:t>
            </a:r>
            <a:r>
              <a:rPr lang="en-US" dirty="0" err="1"/>
              <a:t>sering</a:t>
            </a:r>
            <a:r>
              <a:rPr lang="en-US" dirty="0"/>
              <a:t> </a:t>
            </a:r>
            <a:r>
              <a:rPr lang="en-US" dirty="0" err="1"/>
              <a:t>dipasang</a:t>
            </a:r>
            <a:r>
              <a:rPr lang="en-US" dirty="0"/>
              <a:t> </a:t>
            </a:r>
            <a:r>
              <a:rPr lang="en-US" dirty="0" err="1"/>
              <a:t>dari</a:t>
            </a:r>
            <a:r>
              <a:rPr lang="en-US" dirty="0"/>
              <a:t> </a:t>
            </a:r>
            <a:r>
              <a:rPr lang="en-US" dirty="0" err="1"/>
              <a:t>vendornya</a:t>
            </a:r>
            <a:r>
              <a:rPr lang="en-US" dirty="0"/>
              <a:t>: finger, telnet, ftp, </a:t>
            </a:r>
            <a:r>
              <a:rPr lang="en-US" dirty="0" err="1"/>
              <a:t>smtp</a:t>
            </a:r>
            <a:r>
              <a:rPr lang="en-US" dirty="0"/>
              <a:t>, pop, echo, </a:t>
            </a:r>
            <a:r>
              <a:rPr lang="en-US" dirty="0" err="1"/>
              <a:t>dan</a:t>
            </a:r>
            <a:r>
              <a:rPr lang="en-US" dirty="0"/>
              <a:t> </a:t>
            </a:r>
            <a:r>
              <a:rPr lang="en-US" dirty="0" err="1"/>
              <a:t>seterusnya</a:t>
            </a:r>
            <a:r>
              <a:rPr lang="en-US" dirty="0"/>
              <a:t>. </a:t>
            </a:r>
            <a:r>
              <a:rPr lang="en-US" dirty="0" err="1"/>
              <a:t>Servis</a:t>
            </a:r>
            <a:r>
              <a:rPr lang="en-US" dirty="0"/>
              <a:t> </a:t>
            </a:r>
            <a:r>
              <a:rPr lang="en-US" dirty="0" err="1"/>
              <a:t>tersebut</a:t>
            </a:r>
            <a:r>
              <a:rPr lang="en-US" dirty="0"/>
              <a:t> </a:t>
            </a:r>
            <a:r>
              <a:rPr lang="en-US" dirty="0" err="1"/>
              <a:t>tidak</a:t>
            </a:r>
            <a:r>
              <a:rPr lang="en-US" dirty="0"/>
              <a:t> </a:t>
            </a:r>
            <a:r>
              <a:rPr lang="en-US" dirty="0" err="1"/>
              <a:t>semuanya</a:t>
            </a:r>
            <a:r>
              <a:rPr lang="en-US" dirty="0"/>
              <a:t> </a:t>
            </a:r>
            <a:r>
              <a:rPr lang="en-US" dirty="0" err="1"/>
              <a:t>dibutuhkan</a:t>
            </a:r>
            <a:r>
              <a:rPr lang="en-US" dirty="0"/>
              <a:t>. </a:t>
            </a:r>
            <a:r>
              <a:rPr lang="en-US" dirty="0" err="1"/>
              <a:t>Untuk</a:t>
            </a:r>
            <a:r>
              <a:rPr lang="en-US" dirty="0"/>
              <a:t> </a:t>
            </a:r>
            <a:r>
              <a:rPr lang="en-US" dirty="0" err="1"/>
              <a:t>mengamankan</a:t>
            </a:r>
            <a:r>
              <a:rPr lang="en-US" dirty="0"/>
              <a:t> </a:t>
            </a:r>
            <a:r>
              <a:rPr lang="en-US" dirty="0" err="1"/>
              <a:t>sistem</a:t>
            </a:r>
            <a:r>
              <a:rPr lang="en-US" dirty="0"/>
              <a:t>, </a:t>
            </a:r>
            <a:r>
              <a:rPr lang="en-US" dirty="0" err="1"/>
              <a:t>servis</a:t>
            </a:r>
            <a:r>
              <a:rPr lang="en-US" dirty="0"/>
              <a:t> yang </a:t>
            </a:r>
            <a:r>
              <a:rPr lang="en-US" dirty="0" err="1"/>
              <a:t>tidak</a:t>
            </a:r>
            <a:r>
              <a:rPr lang="en-US" dirty="0"/>
              <a:t> </a:t>
            </a:r>
            <a:r>
              <a:rPr lang="en-US" dirty="0" err="1"/>
              <a:t>diperlukan</a:t>
            </a:r>
            <a:r>
              <a:rPr lang="en-US" dirty="0"/>
              <a:t> di server (</a:t>
            </a:r>
            <a:r>
              <a:rPr lang="en-US" dirty="0" err="1"/>
              <a:t>komputer</a:t>
            </a:r>
            <a:r>
              <a:rPr lang="en-US" dirty="0"/>
              <a:t>) </a:t>
            </a:r>
            <a:r>
              <a:rPr lang="en-US" dirty="0" err="1"/>
              <a:t>tersebut</a:t>
            </a:r>
            <a:r>
              <a:rPr lang="en-US" dirty="0"/>
              <a:t> </a:t>
            </a:r>
            <a:r>
              <a:rPr lang="en-US" dirty="0" err="1"/>
              <a:t>sebaiknya</a:t>
            </a:r>
            <a:r>
              <a:rPr lang="en-US" dirty="0"/>
              <a:t> </a:t>
            </a:r>
            <a:r>
              <a:rPr lang="en-US" dirty="0" err="1"/>
              <a:t>dimatikan</a:t>
            </a:r>
            <a:r>
              <a:rPr lang="en-US" dirty="0"/>
              <a:t>. </a:t>
            </a:r>
            <a:r>
              <a:rPr lang="en-US" dirty="0" err="1"/>
              <a:t>Sudah</a:t>
            </a:r>
            <a:r>
              <a:rPr lang="en-US" dirty="0"/>
              <a:t> </a:t>
            </a:r>
            <a:r>
              <a:rPr lang="en-US" dirty="0" err="1"/>
              <a:t>banyak</a:t>
            </a:r>
            <a:r>
              <a:rPr lang="en-US" dirty="0"/>
              <a:t> </a:t>
            </a:r>
            <a:r>
              <a:rPr lang="en-US" dirty="0" err="1"/>
              <a:t>kasus</a:t>
            </a:r>
            <a:r>
              <a:rPr lang="en-US" dirty="0"/>
              <a:t> yang </a:t>
            </a:r>
            <a:r>
              <a:rPr lang="en-US" dirty="0" err="1"/>
              <a:t>menunjukkan</a:t>
            </a:r>
            <a:r>
              <a:rPr lang="en-US" dirty="0"/>
              <a:t> abuse </a:t>
            </a:r>
            <a:r>
              <a:rPr lang="en-US" dirty="0" err="1"/>
              <a:t>dari</a:t>
            </a:r>
            <a:r>
              <a:rPr lang="en-US" dirty="0"/>
              <a:t> </a:t>
            </a:r>
            <a:r>
              <a:rPr lang="en-US" dirty="0" err="1"/>
              <a:t>servis</a:t>
            </a:r>
            <a:r>
              <a:rPr lang="en-US" dirty="0"/>
              <a:t> </a:t>
            </a:r>
            <a:r>
              <a:rPr lang="en-US" dirty="0" err="1"/>
              <a:t>tersebut</a:t>
            </a:r>
            <a:r>
              <a:rPr lang="en-US" dirty="0"/>
              <a:t>, </a:t>
            </a:r>
            <a:r>
              <a:rPr lang="en-US" dirty="0" err="1"/>
              <a:t>atau</a:t>
            </a:r>
            <a:r>
              <a:rPr lang="en-US" dirty="0"/>
              <a:t> </a:t>
            </a:r>
            <a:r>
              <a:rPr lang="en-US" dirty="0" err="1"/>
              <a:t>ada</a:t>
            </a:r>
            <a:r>
              <a:rPr lang="en-US" dirty="0"/>
              <a:t> </a:t>
            </a:r>
            <a:r>
              <a:rPr lang="en-US" dirty="0" err="1"/>
              <a:t>lubang</a:t>
            </a:r>
            <a:r>
              <a:rPr lang="en-US" dirty="0"/>
              <a:t> </a:t>
            </a:r>
            <a:r>
              <a:rPr lang="en-US" dirty="0" err="1"/>
              <a:t>keamanan</a:t>
            </a:r>
            <a:r>
              <a:rPr lang="en-US" dirty="0"/>
              <a:t> </a:t>
            </a:r>
            <a:r>
              <a:rPr lang="en-US" dirty="0" err="1"/>
              <a:t>dalam</a:t>
            </a:r>
            <a:r>
              <a:rPr lang="en-US" dirty="0"/>
              <a:t> </a:t>
            </a:r>
            <a:r>
              <a:rPr lang="en-US" dirty="0" err="1"/>
              <a:t>servis</a:t>
            </a:r>
            <a:r>
              <a:rPr lang="en-US" dirty="0"/>
              <a:t> </a:t>
            </a:r>
            <a:r>
              <a:rPr lang="en-US" dirty="0" err="1"/>
              <a:t>tersebut</a:t>
            </a:r>
            <a:r>
              <a:rPr lang="en-US" dirty="0"/>
              <a:t> </a:t>
            </a:r>
            <a:r>
              <a:rPr lang="en-US" dirty="0" err="1"/>
              <a:t>akan</a:t>
            </a:r>
            <a:r>
              <a:rPr lang="en-US" dirty="0"/>
              <a:t> </a:t>
            </a:r>
            <a:r>
              <a:rPr lang="en-US" dirty="0" err="1"/>
              <a:t>tetapi</a:t>
            </a:r>
            <a:r>
              <a:rPr lang="en-US" dirty="0"/>
              <a:t> sang administrator </a:t>
            </a:r>
            <a:r>
              <a:rPr lang="en-US" dirty="0" err="1"/>
              <a:t>tidak</a:t>
            </a:r>
            <a:r>
              <a:rPr lang="en-US" dirty="0"/>
              <a:t> </a:t>
            </a:r>
            <a:r>
              <a:rPr lang="en-US" dirty="0" err="1"/>
              <a:t>menyadari</a:t>
            </a:r>
            <a:r>
              <a:rPr lang="en-US" dirty="0"/>
              <a:t> </a:t>
            </a:r>
            <a:r>
              <a:rPr lang="en-US" dirty="0" err="1"/>
              <a:t>bahwa</a:t>
            </a:r>
            <a:r>
              <a:rPr lang="en-US" dirty="0"/>
              <a:t> </a:t>
            </a:r>
            <a:r>
              <a:rPr lang="en-US" dirty="0" err="1"/>
              <a:t>servis</a:t>
            </a:r>
            <a:r>
              <a:rPr lang="en-US" dirty="0"/>
              <a:t> </a:t>
            </a:r>
            <a:r>
              <a:rPr lang="en-US" dirty="0" err="1"/>
              <a:t>tersebut</a:t>
            </a:r>
            <a:r>
              <a:rPr lang="en-US" dirty="0"/>
              <a:t> </a:t>
            </a:r>
            <a:r>
              <a:rPr lang="en-US" dirty="0" err="1"/>
              <a:t>dijalankan</a:t>
            </a:r>
            <a:r>
              <a:rPr lang="en-US" dirty="0"/>
              <a:t> di </a:t>
            </a:r>
            <a:r>
              <a:rPr lang="en-US" dirty="0" err="1"/>
              <a:t>komputernya</a:t>
            </a:r>
            <a:r>
              <a:rPr lang="en-US" dirty="0"/>
              <a:t>.</a:t>
            </a:r>
          </a:p>
          <a:p>
            <a:pPr marL="0" indent="0" algn="just">
              <a:buNone/>
            </a:pPr>
            <a:endParaRPr lang="en-US" dirty="0"/>
          </a:p>
        </p:txBody>
      </p:sp>
    </p:spTree>
    <p:extLst>
      <p:ext uri="{BB962C8B-B14F-4D97-AF65-F5344CB8AC3E}">
        <p14:creationId xmlns:p14="http://schemas.microsoft.com/office/powerpoint/2010/main" val="16681908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D" dirty="0" err="1" smtClean="0"/>
              <a:t>Memasang</a:t>
            </a:r>
            <a:r>
              <a:rPr lang="en-ID" dirty="0" smtClean="0"/>
              <a:t> </a:t>
            </a:r>
            <a:r>
              <a:rPr lang="en-ID" dirty="0" err="1" smtClean="0"/>
              <a:t>Proteksi</a:t>
            </a:r>
            <a:endParaRPr lang="en-US" dirty="0"/>
          </a:p>
        </p:txBody>
      </p:sp>
      <p:sp>
        <p:nvSpPr>
          <p:cNvPr id="3" name="Content Placeholder 2"/>
          <p:cNvSpPr>
            <a:spLocks noGrp="1"/>
          </p:cNvSpPr>
          <p:nvPr>
            <p:ph idx="1"/>
          </p:nvPr>
        </p:nvSpPr>
        <p:spPr/>
        <p:txBody>
          <a:bodyPr/>
          <a:lstStyle/>
          <a:p>
            <a:pPr marL="0" indent="0" algn="just">
              <a:buNone/>
            </a:pPr>
            <a:r>
              <a:rPr lang="en-US" dirty="0" err="1"/>
              <a:t>Proteksi</a:t>
            </a:r>
            <a:r>
              <a:rPr lang="en-US" dirty="0"/>
              <a:t> </a:t>
            </a:r>
            <a:r>
              <a:rPr lang="en-US" dirty="0" err="1"/>
              <a:t>ini</a:t>
            </a:r>
            <a:r>
              <a:rPr lang="en-US" dirty="0"/>
              <a:t> </a:t>
            </a:r>
            <a:r>
              <a:rPr lang="en-US" dirty="0" err="1"/>
              <a:t>dapat</a:t>
            </a:r>
            <a:r>
              <a:rPr lang="en-US" dirty="0"/>
              <a:t> </a:t>
            </a:r>
            <a:r>
              <a:rPr lang="en-US" dirty="0" err="1"/>
              <a:t>berupa</a:t>
            </a:r>
            <a:r>
              <a:rPr lang="en-US" dirty="0"/>
              <a:t> filter (</a:t>
            </a:r>
            <a:r>
              <a:rPr lang="en-US" dirty="0" err="1"/>
              <a:t>secara</a:t>
            </a:r>
            <a:r>
              <a:rPr lang="en-US" dirty="0"/>
              <a:t> </a:t>
            </a:r>
            <a:r>
              <a:rPr lang="en-US" dirty="0" err="1"/>
              <a:t>umum</a:t>
            </a:r>
            <a:r>
              <a:rPr lang="en-US" dirty="0"/>
              <a:t>) </a:t>
            </a:r>
            <a:r>
              <a:rPr lang="en-US" dirty="0" err="1"/>
              <a:t>dan</a:t>
            </a:r>
            <a:r>
              <a:rPr lang="en-US" dirty="0"/>
              <a:t> yang </a:t>
            </a:r>
            <a:r>
              <a:rPr lang="en-US" dirty="0" err="1"/>
              <a:t>lebih</a:t>
            </a:r>
            <a:r>
              <a:rPr lang="en-US" dirty="0"/>
              <a:t> </a:t>
            </a:r>
            <a:r>
              <a:rPr lang="en-US" dirty="0" err="1"/>
              <a:t>spesifik</a:t>
            </a:r>
            <a:r>
              <a:rPr lang="en-US" dirty="0"/>
              <a:t> </a:t>
            </a:r>
            <a:r>
              <a:rPr lang="en-US" dirty="0" err="1"/>
              <a:t>adalah</a:t>
            </a:r>
            <a:r>
              <a:rPr lang="en-US" dirty="0"/>
              <a:t> firewall. Filter </a:t>
            </a:r>
            <a:r>
              <a:rPr lang="en-US" dirty="0" err="1"/>
              <a:t>dapat</a:t>
            </a:r>
            <a:r>
              <a:rPr lang="en-US" dirty="0"/>
              <a:t> </a:t>
            </a:r>
            <a:r>
              <a:rPr lang="en-US" dirty="0" err="1"/>
              <a:t>digunakan</a:t>
            </a:r>
            <a:r>
              <a:rPr lang="en-US" dirty="0"/>
              <a:t> </a:t>
            </a:r>
            <a:r>
              <a:rPr lang="en-US" dirty="0" err="1"/>
              <a:t>untuk</a:t>
            </a:r>
            <a:r>
              <a:rPr lang="en-US" dirty="0"/>
              <a:t> </a:t>
            </a:r>
            <a:r>
              <a:rPr lang="en-US" dirty="0" err="1"/>
              <a:t>memfilter</a:t>
            </a:r>
            <a:r>
              <a:rPr lang="en-US" dirty="0"/>
              <a:t> e-mail, </a:t>
            </a:r>
            <a:r>
              <a:rPr lang="en-US" dirty="0" err="1"/>
              <a:t>informasi</a:t>
            </a:r>
            <a:r>
              <a:rPr lang="en-US" dirty="0"/>
              <a:t>, </a:t>
            </a:r>
            <a:r>
              <a:rPr lang="en-US" dirty="0" err="1"/>
              <a:t>akses</a:t>
            </a:r>
            <a:r>
              <a:rPr lang="en-US" dirty="0"/>
              <a:t>, </a:t>
            </a:r>
            <a:r>
              <a:rPr lang="en-US" dirty="0" err="1"/>
              <a:t>atau</a:t>
            </a:r>
            <a:r>
              <a:rPr lang="en-US" dirty="0"/>
              <a:t> </a:t>
            </a:r>
            <a:r>
              <a:rPr lang="en-US" dirty="0" err="1"/>
              <a:t>bahkan</a:t>
            </a:r>
            <a:r>
              <a:rPr lang="en-US" dirty="0"/>
              <a:t> </a:t>
            </a:r>
            <a:r>
              <a:rPr lang="en-US" dirty="0" err="1"/>
              <a:t>dalam</a:t>
            </a:r>
            <a:r>
              <a:rPr lang="en-US" dirty="0"/>
              <a:t> level packet. </a:t>
            </a:r>
            <a:r>
              <a:rPr lang="en-US" dirty="0" err="1"/>
              <a:t>Sebagai</a:t>
            </a:r>
            <a:r>
              <a:rPr lang="en-US" dirty="0"/>
              <a:t> </a:t>
            </a:r>
            <a:r>
              <a:rPr lang="en-US" dirty="0" err="1"/>
              <a:t>contoh</a:t>
            </a:r>
            <a:r>
              <a:rPr lang="en-US" dirty="0"/>
              <a:t>, di </a:t>
            </a:r>
            <a:r>
              <a:rPr lang="en-US" dirty="0" err="1"/>
              <a:t>sistem</a:t>
            </a:r>
            <a:r>
              <a:rPr lang="en-US" dirty="0"/>
              <a:t> UNIX </a:t>
            </a:r>
            <a:r>
              <a:rPr lang="en-US" dirty="0" err="1"/>
              <a:t>ada</a:t>
            </a:r>
            <a:r>
              <a:rPr lang="en-US" dirty="0"/>
              <a:t> </a:t>
            </a:r>
            <a:r>
              <a:rPr lang="en-US" dirty="0" err="1"/>
              <a:t>paket</a:t>
            </a:r>
            <a:r>
              <a:rPr lang="en-US" dirty="0"/>
              <a:t> program “</a:t>
            </a:r>
            <a:r>
              <a:rPr lang="en-US" dirty="0" err="1"/>
              <a:t>tcpwrapper</a:t>
            </a:r>
            <a:r>
              <a:rPr lang="en-US" dirty="0"/>
              <a:t>” yang </a:t>
            </a:r>
            <a:r>
              <a:rPr lang="en-US" dirty="0" err="1"/>
              <a:t>dapat</a:t>
            </a:r>
            <a:r>
              <a:rPr lang="en-US" dirty="0"/>
              <a:t> </a:t>
            </a:r>
            <a:r>
              <a:rPr lang="en-US" dirty="0" err="1"/>
              <a:t>digunakan</a:t>
            </a:r>
            <a:r>
              <a:rPr lang="en-US" dirty="0"/>
              <a:t> </a:t>
            </a:r>
            <a:r>
              <a:rPr lang="en-US" dirty="0" err="1"/>
              <a:t>untuk</a:t>
            </a:r>
            <a:r>
              <a:rPr lang="en-US" dirty="0"/>
              <a:t> </a:t>
            </a:r>
            <a:r>
              <a:rPr lang="en-US" dirty="0" err="1"/>
              <a:t>membatasi</a:t>
            </a:r>
            <a:r>
              <a:rPr lang="en-US" dirty="0"/>
              <a:t> </a:t>
            </a:r>
            <a:r>
              <a:rPr lang="en-US" dirty="0" err="1"/>
              <a:t>akses</a:t>
            </a:r>
            <a:r>
              <a:rPr lang="en-US" dirty="0"/>
              <a:t> </a:t>
            </a:r>
            <a:r>
              <a:rPr lang="en-US" dirty="0" err="1"/>
              <a:t>kepada</a:t>
            </a:r>
            <a:r>
              <a:rPr lang="en-US" dirty="0"/>
              <a:t> </a:t>
            </a:r>
            <a:r>
              <a:rPr lang="en-US" dirty="0" err="1"/>
              <a:t>servis</a:t>
            </a:r>
            <a:r>
              <a:rPr lang="en-US" dirty="0"/>
              <a:t> </a:t>
            </a:r>
            <a:r>
              <a:rPr lang="en-US" dirty="0" err="1"/>
              <a:t>atau</a:t>
            </a:r>
            <a:r>
              <a:rPr lang="en-US" dirty="0"/>
              <a:t> </a:t>
            </a:r>
            <a:r>
              <a:rPr lang="en-US" dirty="0" err="1"/>
              <a:t>aplikasi</a:t>
            </a:r>
            <a:r>
              <a:rPr lang="en-US" dirty="0"/>
              <a:t> </a:t>
            </a:r>
            <a:r>
              <a:rPr lang="en-US" dirty="0" err="1"/>
              <a:t>tertentu</a:t>
            </a:r>
            <a:r>
              <a:rPr lang="en-US" dirty="0"/>
              <a:t>. </a:t>
            </a:r>
            <a:r>
              <a:rPr lang="en-US" dirty="0" err="1"/>
              <a:t>Misalnya</a:t>
            </a:r>
            <a:r>
              <a:rPr lang="en-US" dirty="0"/>
              <a:t>, </a:t>
            </a:r>
            <a:r>
              <a:rPr lang="en-US" dirty="0" err="1"/>
              <a:t>servis</a:t>
            </a:r>
            <a:r>
              <a:rPr lang="en-US" dirty="0"/>
              <a:t> </a:t>
            </a:r>
            <a:r>
              <a:rPr lang="en-US" dirty="0" err="1"/>
              <a:t>untuk</a:t>
            </a:r>
            <a:r>
              <a:rPr lang="en-US" dirty="0"/>
              <a:t> “telnet” </a:t>
            </a:r>
            <a:r>
              <a:rPr lang="en-US" dirty="0" err="1"/>
              <a:t>dapat</a:t>
            </a:r>
            <a:r>
              <a:rPr lang="en-US" dirty="0"/>
              <a:t> </a:t>
            </a:r>
            <a:r>
              <a:rPr lang="en-US" dirty="0" err="1"/>
              <a:t>dibatasi</a:t>
            </a:r>
            <a:r>
              <a:rPr lang="en-US" dirty="0"/>
              <a:t> </a:t>
            </a:r>
            <a:r>
              <a:rPr lang="en-US" dirty="0" err="1"/>
              <a:t>untuk</a:t>
            </a:r>
            <a:r>
              <a:rPr lang="en-US" dirty="0"/>
              <a:t> </a:t>
            </a:r>
            <a:r>
              <a:rPr lang="en-US" dirty="0" err="1"/>
              <a:t>untuk</a:t>
            </a:r>
            <a:r>
              <a:rPr lang="en-US" dirty="0"/>
              <a:t> </a:t>
            </a:r>
            <a:r>
              <a:rPr lang="en-US" dirty="0" err="1"/>
              <a:t>sistem</a:t>
            </a:r>
            <a:r>
              <a:rPr lang="en-US" dirty="0"/>
              <a:t> yang </a:t>
            </a:r>
            <a:r>
              <a:rPr lang="en-US" dirty="0" err="1"/>
              <a:t>memiliki</a:t>
            </a:r>
            <a:r>
              <a:rPr lang="en-US" dirty="0"/>
              <a:t> </a:t>
            </a:r>
            <a:r>
              <a:rPr lang="en-US" dirty="0" err="1"/>
              <a:t>nomor</a:t>
            </a:r>
            <a:r>
              <a:rPr lang="en-US" dirty="0"/>
              <a:t> IP </a:t>
            </a:r>
            <a:r>
              <a:rPr lang="en-US" dirty="0" err="1"/>
              <a:t>tertentu</a:t>
            </a:r>
            <a:r>
              <a:rPr lang="en-US" dirty="0"/>
              <a:t>, </a:t>
            </a:r>
            <a:r>
              <a:rPr lang="en-US" dirty="0" err="1"/>
              <a:t>atau</a:t>
            </a:r>
            <a:r>
              <a:rPr lang="en-US" dirty="0"/>
              <a:t> </a:t>
            </a:r>
            <a:r>
              <a:rPr lang="en-US" dirty="0" err="1"/>
              <a:t>memiliki</a:t>
            </a:r>
            <a:r>
              <a:rPr lang="en-US" dirty="0"/>
              <a:t> domain </a:t>
            </a:r>
            <a:r>
              <a:rPr lang="en-US" dirty="0" err="1"/>
              <a:t>tertentu</a:t>
            </a:r>
            <a:r>
              <a:rPr lang="en-US" dirty="0"/>
              <a:t>. </a:t>
            </a:r>
            <a:r>
              <a:rPr lang="en-US" dirty="0" err="1"/>
              <a:t>Sementara</a:t>
            </a:r>
            <a:r>
              <a:rPr lang="en-US" dirty="0"/>
              <a:t> firewall </a:t>
            </a:r>
            <a:r>
              <a:rPr lang="en-US" dirty="0" err="1"/>
              <a:t>dapat</a:t>
            </a:r>
            <a:r>
              <a:rPr lang="en-US" dirty="0"/>
              <a:t> </a:t>
            </a:r>
            <a:r>
              <a:rPr lang="en-US" dirty="0" err="1"/>
              <a:t>digunakan</a:t>
            </a:r>
            <a:r>
              <a:rPr lang="en-US" dirty="0"/>
              <a:t> </a:t>
            </a:r>
            <a:r>
              <a:rPr lang="en-US" dirty="0" err="1"/>
              <a:t>untuk</a:t>
            </a:r>
            <a:r>
              <a:rPr lang="en-US" dirty="0"/>
              <a:t> </a:t>
            </a:r>
            <a:r>
              <a:rPr lang="en-US" dirty="0" err="1"/>
              <a:t>melakukan</a:t>
            </a:r>
            <a:r>
              <a:rPr lang="en-US" dirty="0"/>
              <a:t> filter </a:t>
            </a:r>
            <a:r>
              <a:rPr lang="en-US" dirty="0" err="1"/>
              <a:t>secara</a:t>
            </a:r>
            <a:r>
              <a:rPr lang="en-US" dirty="0"/>
              <a:t> </a:t>
            </a:r>
            <a:r>
              <a:rPr lang="en-US" dirty="0" err="1"/>
              <a:t>umum</a:t>
            </a:r>
            <a:r>
              <a:rPr lang="en-US" dirty="0"/>
              <a:t>.</a:t>
            </a:r>
          </a:p>
          <a:p>
            <a:pPr marL="0" indent="0">
              <a:buNone/>
            </a:pPr>
            <a:endParaRPr lang="en-US" dirty="0"/>
          </a:p>
        </p:txBody>
      </p:sp>
    </p:spTree>
    <p:extLst>
      <p:ext uri="{BB962C8B-B14F-4D97-AF65-F5344CB8AC3E}">
        <p14:creationId xmlns:p14="http://schemas.microsoft.com/office/powerpoint/2010/main" val="31611529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D" dirty="0" smtClean="0"/>
              <a:t>Firewall</a:t>
            </a:r>
            <a:endParaRPr lang="en-US" dirty="0"/>
          </a:p>
        </p:txBody>
      </p:sp>
      <p:sp>
        <p:nvSpPr>
          <p:cNvPr id="3" name="Content Placeholder 2"/>
          <p:cNvSpPr>
            <a:spLocks noGrp="1"/>
          </p:cNvSpPr>
          <p:nvPr>
            <p:ph idx="1"/>
          </p:nvPr>
        </p:nvSpPr>
        <p:spPr/>
        <p:txBody>
          <a:bodyPr/>
          <a:lstStyle/>
          <a:p>
            <a:pPr marL="0" indent="0" algn="just">
              <a:buNone/>
            </a:pPr>
            <a:r>
              <a:rPr lang="en-US" dirty="0"/>
              <a:t>Firewall </a:t>
            </a:r>
            <a:r>
              <a:rPr lang="en-US" dirty="0" err="1"/>
              <a:t>merupakan</a:t>
            </a:r>
            <a:r>
              <a:rPr lang="en-US" dirty="0"/>
              <a:t> </a:t>
            </a:r>
            <a:r>
              <a:rPr lang="en-US" dirty="0" err="1"/>
              <a:t>sebuah</a:t>
            </a:r>
            <a:r>
              <a:rPr lang="en-US" dirty="0"/>
              <a:t> </a:t>
            </a:r>
            <a:r>
              <a:rPr lang="en-US" dirty="0" err="1"/>
              <a:t>perangkat</a:t>
            </a:r>
            <a:r>
              <a:rPr lang="en-US" dirty="0"/>
              <a:t> yang </a:t>
            </a:r>
            <a:r>
              <a:rPr lang="en-US" dirty="0" err="1"/>
              <a:t>diletakkan</a:t>
            </a:r>
            <a:r>
              <a:rPr lang="en-US" dirty="0"/>
              <a:t> </a:t>
            </a:r>
            <a:r>
              <a:rPr lang="en-US" dirty="0" err="1"/>
              <a:t>antara</a:t>
            </a:r>
            <a:r>
              <a:rPr lang="en-US" dirty="0"/>
              <a:t> Internet </a:t>
            </a:r>
            <a:r>
              <a:rPr lang="en-US" dirty="0" err="1"/>
              <a:t>dengan</a:t>
            </a:r>
            <a:r>
              <a:rPr lang="en-US" dirty="0"/>
              <a:t> </a:t>
            </a:r>
            <a:r>
              <a:rPr lang="en-US" dirty="0" err="1"/>
              <a:t>jaringan</a:t>
            </a:r>
            <a:r>
              <a:rPr lang="en-US" dirty="0"/>
              <a:t> internal (</a:t>
            </a:r>
            <a:r>
              <a:rPr lang="en-US" dirty="0" err="1"/>
              <a:t>Lihat</a:t>
            </a:r>
            <a:r>
              <a:rPr lang="en-US" dirty="0"/>
              <a:t> Figure4.1 on page55). </a:t>
            </a:r>
            <a:r>
              <a:rPr lang="en-US" dirty="0" err="1"/>
              <a:t>Informasi</a:t>
            </a:r>
            <a:r>
              <a:rPr lang="en-US" dirty="0"/>
              <a:t> yang </a:t>
            </a:r>
            <a:r>
              <a:rPr lang="en-US" dirty="0" err="1"/>
              <a:t>keluar</a:t>
            </a:r>
            <a:r>
              <a:rPr lang="en-US" dirty="0"/>
              <a:t> </a:t>
            </a:r>
            <a:r>
              <a:rPr lang="en-US" dirty="0" err="1"/>
              <a:t>atau</a:t>
            </a:r>
            <a:r>
              <a:rPr lang="en-US" dirty="0"/>
              <a:t> </a:t>
            </a:r>
            <a:r>
              <a:rPr lang="en-US" dirty="0" err="1"/>
              <a:t>masuk</a:t>
            </a:r>
            <a:r>
              <a:rPr lang="en-US" dirty="0"/>
              <a:t> </a:t>
            </a:r>
            <a:r>
              <a:rPr lang="en-US" dirty="0" err="1"/>
              <a:t>harus</a:t>
            </a:r>
            <a:r>
              <a:rPr lang="en-US" dirty="0"/>
              <a:t> </a:t>
            </a:r>
            <a:r>
              <a:rPr lang="en-US" dirty="0" err="1"/>
              <a:t>melalui</a:t>
            </a:r>
            <a:r>
              <a:rPr lang="en-US" dirty="0"/>
              <a:t> firewall </a:t>
            </a:r>
            <a:r>
              <a:rPr lang="en-US" dirty="0" err="1"/>
              <a:t>ini</a:t>
            </a:r>
            <a:r>
              <a:rPr lang="en-US" dirty="0"/>
              <a:t>.</a:t>
            </a:r>
            <a:endParaRPr lang="en-US" dirty="0"/>
          </a:p>
        </p:txBody>
      </p:sp>
    </p:spTree>
    <p:extLst>
      <p:ext uri="{BB962C8B-B14F-4D97-AF65-F5344CB8AC3E}">
        <p14:creationId xmlns:p14="http://schemas.microsoft.com/office/powerpoint/2010/main" val="3205424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46111" y="1975758"/>
            <a:ext cx="9303432" cy="4305300"/>
          </a:xfrm>
          <a:prstGeom prst="rect">
            <a:avLst/>
          </a:prstGeom>
        </p:spPr>
      </p:pic>
    </p:spTree>
    <p:extLst>
      <p:ext uri="{BB962C8B-B14F-4D97-AF65-F5344CB8AC3E}">
        <p14:creationId xmlns:p14="http://schemas.microsoft.com/office/powerpoint/2010/main" val="1700474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lgn="just">
              <a:buNone/>
            </a:pPr>
            <a:r>
              <a:rPr lang="en-US" dirty="0" err="1"/>
              <a:t>Tujuan</a:t>
            </a:r>
            <a:r>
              <a:rPr lang="en-US" dirty="0"/>
              <a:t> </a:t>
            </a:r>
            <a:r>
              <a:rPr lang="en-US" dirty="0" err="1"/>
              <a:t>utama</a:t>
            </a:r>
            <a:r>
              <a:rPr lang="en-US" dirty="0"/>
              <a:t> </a:t>
            </a:r>
            <a:r>
              <a:rPr lang="en-US" dirty="0" err="1"/>
              <a:t>dari</a:t>
            </a:r>
            <a:r>
              <a:rPr lang="en-US" dirty="0"/>
              <a:t> firewall </a:t>
            </a:r>
            <a:r>
              <a:rPr lang="en-US" dirty="0" err="1"/>
              <a:t>adalah</a:t>
            </a:r>
            <a:r>
              <a:rPr lang="en-US" dirty="0"/>
              <a:t> </a:t>
            </a:r>
            <a:r>
              <a:rPr lang="en-US" dirty="0" err="1"/>
              <a:t>untuk</a:t>
            </a:r>
            <a:r>
              <a:rPr lang="en-US" dirty="0"/>
              <a:t> </a:t>
            </a:r>
            <a:r>
              <a:rPr lang="en-US" dirty="0" err="1"/>
              <a:t>menjaga</a:t>
            </a:r>
            <a:r>
              <a:rPr lang="en-US" dirty="0"/>
              <a:t> (prevent) agar </a:t>
            </a:r>
            <a:r>
              <a:rPr lang="en-US" dirty="0" err="1"/>
              <a:t>akses</a:t>
            </a:r>
            <a:r>
              <a:rPr lang="en-US" dirty="0"/>
              <a:t> (</a:t>
            </a:r>
            <a:r>
              <a:rPr lang="en-US" dirty="0" err="1"/>
              <a:t>ke</a:t>
            </a:r>
            <a:r>
              <a:rPr lang="en-US" dirty="0"/>
              <a:t> </a:t>
            </a:r>
            <a:r>
              <a:rPr lang="en-US" dirty="0" err="1"/>
              <a:t>dalam</a:t>
            </a:r>
            <a:r>
              <a:rPr lang="en-US" dirty="0"/>
              <a:t> </a:t>
            </a:r>
            <a:r>
              <a:rPr lang="en-US" dirty="0" err="1"/>
              <a:t>maupun</a:t>
            </a:r>
            <a:r>
              <a:rPr lang="en-US" dirty="0"/>
              <a:t> </a:t>
            </a:r>
            <a:r>
              <a:rPr lang="en-US" dirty="0" err="1"/>
              <a:t>ke</a:t>
            </a:r>
            <a:r>
              <a:rPr lang="en-US" dirty="0"/>
              <a:t> </a:t>
            </a:r>
            <a:r>
              <a:rPr lang="en-US" dirty="0" err="1"/>
              <a:t>luar</a:t>
            </a:r>
            <a:r>
              <a:rPr lang="en-US" dirty="0"/>
              <a:t>) </a:t>
            </a:r>
            <a:r>
              <a:rPr lang="en-US" dirty="0" err="1"/>
              <a:t>dari</a:t>
            </a:r>
            <a:r>
              <a:rPr lang="en-US" dirty="0"/>
              <a:t> orang yang </a:t>
            </a:r>
            <a:r>
              <a:rPr lang="en-US" dirty="0" err="1"/>
              <a:t>tidak</a:t>
            </a:r>
            <a:r>
              <a:rPr lang="en-US" dirty="0"/>
              <a:t> </a:t>
            </a:r>
            <a:r>
              <a:rPr lang="en-US" dirty="0" err="1"/>
              <a:t>berwenang</a:t>
            </a:r>
            <a:r>
              <a:rPr lang="en-US" dirty="0"/>
              <a:t> (unauthorized access) </a:t>
            </a:r>
            <a:r>
              <a:rPr lang="en-US" dirty="0" err="1"/>
              <a:t>tidak</a:t>
            </a:r>
            <a:r>
              <a:rPr lang="en-US" dirty="0"/>
              <a:t> </a:t>
            </a:r>
            <a:r>
              <a:rPr lang="en-US" dirty="0" err="1"/>
              <a:t>dapat</a:t>
            </a:r>
            <a:r>
              <a:rPr lang="en-US" dirty="0"/>
              <a:t> </a:t>
            </a:r>
            <a:r>
              <a:rPr lang="en-US" dirty="0" err="1"/>
              <a:t>dilakukan</a:t>
            </a:r>
            <a:r>
              <a:rPr lang="en-US" dirty="0"/>
              <a:t>. </a:t>
            </a:r>
            <a:r>
              <a:rPr lang="en-US" dirty="0" err="1"/>
              <a:t>Konfigurasi</a:t>
            </a:r>
            <a:r>
              <a:rPr lang="en-US" dirty="0"/>
              <a:t> </a:t>
            </a:r>
            <a:r>
              <a:rPr lang="en-US" dirty="0" err="1"/>
              <a:t>dari</a:t>
            </a:r>
            <a:r>
              <a:rPr lang="en-US" dirty="0"/>
              <a:t> firewall </a:t>
            </a:r>
            <a:r>
              <a:rPr lang="en-US" dirty="0" err="1"/>
              <a:t>bergantung</a:t>
            </a:r>
            <a:r>
              <a:rPr lang="en-US" dirty="0"/>
              <a:t> </a:t>
            </a:r>
            <a:r>
              <a:rPr lang="en-US" dirty="0" err="1"/>
              <a:t>kepada</a:t>
            </a:r>
            <a:r>
              <a:rPr lang="en-US" dirty="0"/>
              <a:t> </a:t>
            </a:r>
            <a:r>
              <a:rPr lang="en-US" dirty="0" err="1"/>
              <a:t>kebijaksanaan</a:t>
            </a:r>
            <a:r>
              <a:rPr lang="en-US" dirty="0"/>
              <a:t> (policy) </a:t>
            </a:r>
            <a:r>
              <a:rPr lang="en-US" dirty="0" err="1"/>
              <a:t>dari</a:t>
            </a:r>
            <a:r>
              <a:rPr lang="en-US" dirty="0"/>
              <a:t> </a:t>
            </a:r>
            <a:r>
              <a:rPr lang="en-US" dirty="0" err="1"/>
              <a:t>organisasi</a:t>
            </a:r>
            <a:r>
              <a:rPr lang="en-US" dirty="0"/>
              <a:t> yang </a:t>
            </a:r>
            <a:r>
              <a:rPr lang="en-US" dirty="0" err="1"/>
              <a:t>bersangkutan</a:t>
            </a:r>
            <a:r>
              <a:rPr lang="en-US" dirty="0"/>
              <a:t>, yang </a:t>
            </a:r>
            <a:r>
              <a:rPr lang="en-US" dirty="0" err="1"/>
              <a:t>dapat</a:t>
            </a:r>
            <a:r>
              <a:rPr lang="en-US" dirty="0"/>
              <a:t> </a:t>
            </a:r>
            <a:r>
              <a:rPr lang="en-US" dirty="0" err="1"/>
              <a:t>dibagi</a:t>
            </a:r>
            <a:r>
              <a:rPr lang="en-US" dirty="0"/>
              <a:t> </a:t>
            </a:r>
            <a:r>
              <a:rPr lang="en-US" dirty="0" err="1"/>
              <a:t>menjadi</a:t>
            </a:r>
            <a:r>
              <a:rPr lang="en-US" dirty="0"/>
              <a:t> </a:t>
            </a:r>
            <a:r>
              <a:rPr lang="en-US" dirty="0" err="1"/>
              <a:t>dua</a:t>
            </a:r>
            <a:r>
              <a:rPr lang="en-US" dirty="0"/>
              <a:t> </a:t>
            </a:r>
            <a:r>
              <a:rPr lang="en-US" dirty="0" err="1" smtClean="0"/>
              <a:t>jenis</a:t>
            </a:r>
            <a:r>
              <a:rPr lang="en-US" dirty="0" smtClean="0"/>
              <a:t>:</a:t>
            </a:r>
          </a:p>
          <a:p>
            <a:pPr algn="just"/>
            <a:r>
              <a:rPr lang="en-US" dirty="0" err="1" smtClean="0"/>
              <a:t>apa-apa</a:t>
            </a:r>
            <a:r>
              <a:rPr lang="en-US" dirty="0" smtClean="0"/>
              <a:t> </a:t>
            </a:r>
            <a:r>
              <a:rPr lang="en-US" dirty="0"/>
              <a:t>yang </a:t>
            </a:r>
            <a:r>
              <a:rPr lang="en-US" dirty="0" err="1"/>
              <a:t>tidak</a:t>
            </a:r>
            <a:r>
              <a:rPr lang="en-US" dirty="0"/>
              <a:t> </a:t>
            </a:r>
            <a:r>
              <a:rPr lang="en-US" dirty="0" err="1"/>
              <a:t>diperbolehkan</a:t>
            </a:r>
            <a:r>
              <a:rPr lang="en-US" dirty="0"/>
              <a:t> </a:t>
            </a:r>
            <a:r>
              <a:rPr lang="en-US" dirty="0" err="1"/>
              <a:t>secara</a:t>
            </a:r>
            <a:r>
              <a:rPr lang="en-US" dirty="0"/>
              <a:t> </a:t>
            </a:r>
            <a:r>
              <a:rPr lang="en-US" dirty="0" err="1"/>
              <a:t>eksplisit</a:t>
            </a:r>
            <a:r>
              <a:rPr lang="en-US" dirty="0"/>
              <a:t> </a:t>
            </a:r>
            <a:r>
              <a:rPr lang="en-US" dirty="0" err="1"/>
              <a:t>dianggap</a:t>
            </a:r>
            <a:r>
              <a:rPr lang="en-US" dirty="0"/>
              <a:t> </a:t>
            </a:r>
            <a:r>
              <a:rPr lang="en-US" dirty="0" err="1"/>
              <a:t>tidak</a:t>
            </a:r>
            <a:r>
              <a:rPr lang="en-US" dirty="0"/>
              <a:t> </a:t>
            </a:r>
            <a:r>
              <a:rPr lang="en-US" dirty="0" err="1"/>
              <a:t>diperbolehkan</a:t>
            </a:r>
            <a:r>
              <a:rPr lang="en-US" dirty="0"/>
              <a:t> (</a:t>
            </a:r>
            <a:r>
              <a:rPr lang="en-US" dirty="0" err="1"/>
              <a:t>prohibitted</a:t>
            </a:r>
            <a:r>
              <a:rPr lang="en-US" dirty="0"/>
              <a:t>) </a:t>
            </a:r>
          </a:p>
          <a:p>
            <a:pPr algn="just"/>
            <a:r>
              <a:rPr lang="en-US" dirty="0" err="1" smtClean="0"/>
              <a:t>apa-apa</a:t>
            </a:r>
            <a:r>
              <a:rPr lang="en-US" dirty="0" smtClean="0"/>
              <a:t> </a:t>
            </a:r>
            <a:r>
              <a:rPr lang="en-US" dirty="0"/>
              <a:t>yang </a:t>
            </a:r>
            <a:r>
              <a:rPr lang="en-US" dirty="0" err="1"/>
              <a:t>tidak</a:t>
            </a:r>
            <a:r>
              <a:rPr lang="en-US" dirty="0"/>
              <a:t> </a:t>
            </a:r>
            <a:r>
              <a:rPr lang="en-US" dirty="0" err="1"/>
              <a:t>dilarang</a:t>
            </a:r>
            <a:r>
              <a:rPr lang="en-US" dirty="0"/>
              <a:t> </a:t>
            </a:r>
            <a:r>
              <a:rPr lang="en-US" dirty="0" err="1"/>
              <a:t>secara</a:t>
            </a:r>
            <a:r>
              <a:rPr lang="en-US" dirty="0"/>
              <a:t> </a:t>
            </a:r>
            <a:r>
              <a:rPr lang="en-US" dirty="0" err="1"/>
              <a:t>eksplisit</a:t>
            </a:r>
            <a:r>
              <a:rPr lang="en-US" dirty="0"/>
              <a:t> </a:t>
            </a:r>
            <a:r>
              <a:rPr lang="en-US" dirty="0" err="1"/>
              <a:t>dianggap</a:t>
            </a:r>
            <a:r>
              <a:rPr lang="en-US" dirty="0"/>
              <a:t> </a:t>
            </a:r>
            <a:r>
              <a:rPr lang="en-US" dirty="0" err="1"/>
              <a:t>diperbolehkan</a:t>
            </a:r>
            <a:r>
              <a:rPr lang="en-US" dirty="0"/>
              <a:t> (permitted)</a:t>
            </a:r>
          </a:p>
          <a:p>
            <a:pPr marL="0" indent="0">
              <a:buNone/>
            </a:pPr>
            <a:endParaRPr lang="en-US" dirty="0"/>
          </a:p>
        </p:txBody>
      </p:sp>
    </p:spTree>
    <p:extLst>
      <p:ext uri="{BB962C8B-B14F-4D97-AF65-F5344CB8AC3E}">
        <p14:creationId xmlns:p14="http://schemas.microsoft.com/office/powerpoint/2010/main" val="3559166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lgn="just">
              <a:buNone/>
            </a:pPr>
            <a:r>
              <a:rPr lang="en-US" dirty="0"/>
              <a:t>Firewall </a:t>
            </a:r>
            <a:r>
              <a:rPr lang="en-US" dirty="0" err="1"/>
              <a:t>bekerja</a:t>
            </a:r>
            <a:r>
              <a:rPr lang="en-US" dirty="0"/>
              <a:t> </a:t>
            </a:r>
            <a:r>
              <a:rPr lang="en-US" dirty="0" err="1"/>
              <a:t>dengan</a:t>
            </a:r>
            <a:r>
              <a:rPr lang="en-US" dirty="0"/>
              <a:t> </a:t>
            </a:r>
            <a:r>
              <a:rPr lang="en-US" dirty="0" err="1"/>
              <a:t>mengamati</a:t>
            </a:r>
            <a:r>
              <a:rPr lang="en-US" dirty="0"/>
              <a:t> </a:t>
            </a:r>
            <a:r>
              <a:rPr lang="en-US" dirty="0" err="1"/>
              <a:t>paket</a:t>
            </a:r>
            <a:r>
              <a:rPr lang="en-US" dirty="0"/>
              <a:t> IP (Internet Protocol) yang </a:t>
            </a:r>
            <a:r>
              <a:rPr lang="en-US" dirty="0" err="1"/>
              <a:t>melewatinya</a:t>
            </a:r>
            <a:r>
              <a:rPr lang="en-US" dirty="0"/>
              <a:t>. </a:t>
            </a:r>
            <a:r>
              <a:rPr lang="en-US" dirty="0" err="1"/>
              <a:t>Berdasarkan</a:t>
            </a:r>
            <a:r>
              <a:rPr lang="en-US" dirty="0"/>
              <a:t> </a:t>
            </a:r>
            <a:r>
              <a:rPr lang="en-US" dirty="0" err="1"/>
              <a:t>konfigurasi</a:t>
            </a:r>
            <a:r>
              <a:rPr lang="en-US" dirty="0"/>
              <a:t> </a:t>
            </a:r>
            <a:r>
              <a:rPr lang="en-US" dirty="0" err="1"/>
              <a:t>dari</a:t>
            </a:r>
            <a:r>
              <a:rPr lang="en-US" dirty="0"/>
              <a:t> firewall </a:t>
            </a:r>
            <a:r>
              <a:rPr lang="en-US" dirty="0" err="1"/>
              <a:t>maka</a:t>
            </a:r>
            <a:r>
              <a:rPr lang="en-US" dirty="0"/>
              <a:t> </a:t>
            </a:r>
            <a:r>
              <a:rPr lang="en-US" dirty="0" err="1"/>
              <a:t>akses</a:t>
            </a:r>
            <a:r>
              <a:rPr lang="en-US" dirty="0"/>
              <a:t> </a:t>
            </a:r>
            <a:r>
              <a:rPr lang="en-US" dirty="0" err="1"/>
              <a:t>dapat</a:t>
            </a:r>
            <a:r>
              <a:rPr lang="en-US" dirty="0"/>
              <a:t> </a:t>
            </a:r>
            <a:r>
              <a:rPr lang="en-US" dirty="0" err="1"/>
              <a:t>diatur</a:t>
            </a:r>
            <a:r>
              <a:rPr lang="en-US" dirty="0"/>
              <a:t> </a:t>
            </a:r>
            <a:r>
              <a:rPr lang="en-US" dirty="0" err="1"/>
              <a:t>berdasarkan</a:t>
            </a:r>
            <a:r>
              <a:rPr lang="en-US" dirty="0"/>
              <a:t> IP address, port, </a:t>
            </a:r>
            <a:r>
              <a:rPr lang="en-US" dirty="0" err="1"/>
              <a:t>dan</a:t>
            </a:r>
            <a:r>
              <a:rPr lang="en-US" dirty="0"/>
              <a:t> </a:t>
            </a:r>
            <a:r>
              <a:rPr lang="en-US" dirty="0" err="1"/>
              <a:t>arah</a:t>
            </a:r>
            <a:r>
              <a:rPr lang="en-US" dirty="0"/>
              <a:t> </a:t>
            </a:r>
            <a:r>
              <a:rPr lang="en-US" dirty="0" err="1"/>
              <a:t>informasi</a:t>
            </a:r>
            <a:r>
              <a:rPr lang="en-US" dirty="0"/>
              <a:t>. Detail </a:t>
            </a:r>
            <a:r>
              <a:rPr lang="en-US" dirty="0" err="1"/>
              <a:t>dari</a:t>
            </a:r>
            <a:r>
              <a:rPr lang="en-US" dirty="0"/>
              <a:t> </a:t>
            </a:r>
            <a:r>
              <a:rPr lang="en-US" dirty="0" err="1"/>
              <a:t>konfigurasi</a:t>
            </a:r>
            <a:r>
              <a:rPr lang="en-US" dirty="0"/>
              <a:t> </a:t>
            </a:r>
            <a:r>
              <a:rPr lang="en-US" dirty="0" err="1"/>
              <a:t>bergantung</a:t>
            </a:r>
            <a:r>
              <a:rPr lang="en-US" dirty="0"/>
              <a:t> </a:t>
            </a:r>
            <a:r>
              <a:rPr lang="en-US" dirty="0" err="1"/>
              <a:t>kepada</a:t>
            </a:r>
            <a:r>
              <a:rPr lang="en-US" dirty="0"/>
              <a:t> </a:t>
            </a:r>
            <a:r>
              <a:rPr lang="en-US" dirty="0" err="1"/>
              <a:t>masing-masing</a:t>
            </a:r>
            <a:r>
              <a:rPr lang="en-US" dirty="0"/>
              <a:t> firewall.</a:t>
            </a:r>
          </a:p>
          <a:p>
            <a:pPr marL="0" indent="0" algn="just">
              <a:buNone/>
            </a:pPr>
            <a:r>
              <a:rPr lang="en-US" dirty="0"/>
              <a:t>Firewall </a:t>
            </a:r>
            <a:r>
              <a:rPr lang="en-US" dirty="0" err="1"/>
              <a:t>dapat</a:t>
            </a:r>
            <a:r>
              <a:rPr lang="en-US" dirty="0"/>
              <a:t> </a:t>
            </a:r>
            <a:r>
              <a:rPr lang="en-US" dirty="0" err="1"/>
              <a:t>berupa</a:t>
            </a:r>
            <a:r>
              <a:rPr lang="en-US" dirty="0"/>
              <a:t> </a:t>
            </a:r>
            <a:r>
              <a:rPr lang="en-US" dirty="0" err="1"/>
              <a:t>sebuah</a:t>
            </a:r>
            <a:r>
              <a:rPr lang="en-US" dirty="0"/>
              <a:t> </a:t>
            </a:r>
            <a:r>
              <a:rPr lang="en-US" dirty="0" err="1"/>
              <a:t>perangkat</a:t>
            </a:r>
            <a:r>
              <a:rPr lang="en-US" dirty="0"/>
              <a:t> </a:t>
            </a:r>
            <a:r>
              <a:rPr lang="en-US" dirty="0" err="1"/>
              <a:t>keras</a:t>
            </a:r>
            <a:r>
              <a:rPr lang="en-US" dirty="0"/>
              <a:t> yang </a:t>
            </a:r>
            <a:r>
              <a:rPr lang="en-US" dirty="0" err="1"/>
              <a:t>sudah</a:t>
            </a:r>
            <a:r>
              <a:rPr lang="en-US" dirty="0"/>
              <a:t> </a:t>
            </a:r>
            <a:r>
              <a:rPr lang="en-US" dirty="0" err="1"/>
              <a:t>dilengkapi</a:t>
            </a:r>
            <a:r>
              <a:rPr lang="en-US" dirty="0"/>
              <a:t> </a:t>
            </a:r>
            <a:r>
              <a:rPr lang="en-US" dirty="0" err="1"/>
              <a:t>dengan</a:t>
            </a:r>
            <a:r>
              <a:rPr lang="en-US" dirty="0"/>
              <a:t> </a:t>
            </a:r>
            <a:r>
              <a:rPr lang="en-US" dirty="0" err="1"/>
              <a:t>perangkat</a:t>
            </a:r>
            <a:r>
              <a:rPr lang="en-US" dirty="0"/>
              <a:t> </a:t>
            </a:r>
            <a:r>
              <a:rPr lang="en-US" dirty="0" err="1"/>
              <a:t>lunak</a:t>
            </a:r>
            <a:r>
              <a:rPr lang="en-US" dirty="0"/>
              <a:t> </a:t>
            </a:r>
            <a:r>
              <a:rPr lang="en-US" dirty="0" err="1"/>
              <a:t>tertentu</a:t>
            </a:r>
            <a:r>
              <a:rPr lang="en-US" dirty="0"/>
              <a:t>, </a:t>
            </a:r>
            <a:r>
              <a:rPr lang="en-US" dirty="0" err="1"/>
              <a:t>sehingga</a:t>
            </a:r>
            <a:r>
              <a:rPr lang="en-US" dirty="0"/>
              <a:t> </a:t>
            </a:r>
            <a:r>
              <a:rPr lang="en-US" dirty="0" err="1"/>
              <a:t>pemakai</a:t>
            </a:r>
            <a:r>
              <a:rPr lang="en-US" dirty="0"/>
              <a:t> (administrator) </a:t>
            </a:r>
            <a:r>
              <a:rPr lang="en-US" dirty="0" err="1"/>
              <a:t>tinggal</a:t>
            </a:r>
            <a:r>
              <a:rPr lang="en-US" dirty="0"/>
              <a:t> </a:t>
            </a:r>
            <a:r>
              <a:rPr lang="en-US" dirty="0" err="1"/>
              <a:t>melakukan</a:t>
            </a:r>
            <a:r>
              <a:rPr lang="en-US" dirty="0"/>
              <a:t> </a:t>
            </a:r>
            <a:r>
              <a:rPr lang="en-US" dirty="0" err="1"/>
              <a:t>konfigurasi</a:t>
            </a:r>
            <a:r>
              <a:rPr lang="en-US" dirty="0"/>
              <a:t> </a:t>
            </a:r>
            <a:r>
              <a:rPr lang="en-US" dirty="0" err="1"/>
              <a:t>dari</a:t>
            </a:r>
            <a:r>
              <a:rPr lang="en-US" dirty="0"/>
              <a:t> firewall </a:t>
            </a:r>
            <a:r>
              <a:rPr lang="en-US" dirty="0" err="1"/>
              <a:t>tersebut</a:t>
            </a:r>
            <a:r>
              <a:rPr lang="en-US" dirty="0"/>
              <a:t>. Firewall </a:t>
            </a:r>
            <a:r>
              <a:rPr lang="en-US" dirty="0" err="1"/>
              <a:t>juga</a:t>
            </a:r>
            <a:r>
              <a:rPr lang="en-US" dirty="0"/>
              <a:t> </a:t>
            </a:r>
            <a:r>
              <a:rPr lang="en-US" dirty="0" err="1"/>
              <a:t>dapat</a:t>
            </a:r>
            <a:r>
              <a:rPr lang="en-US" dirty="0"/>
              <a:t> </a:t>
            </a:r>
            <a:r>
              <a:rPr lang="en-US" dirty="0" err="1"/>
              <a:t>berupa</a:t>
            </a:r>
            <a:r>
              <a:rPr lang="en-US" dirty="0"/>
              <a:t> </a:t>
            </a:r>
            <a:r>
              <a:rPr lang="en-US" dirty="0" err="1"/>
              <a:t>perangkat</a:t>
            </a:r>
            <a:r>
              <a:rPr lang="en-US" dirty="0"/>
              <a:t> </a:t>
            </a:r>
            <a:r>
              <a:rPr lang="en-US" dirty="0" err="1"/>
              <a:t>lunak</a:t>
            </a:r>
            <a:r>
              <a:rPr lang="en-US" dirty="0"/>
              <a:t> yang </a:t>
            </a:r>
            <a:r>
              <a:rPr lang="en-US" dirty="0" err="1"/>
              <a:t>ditambahkan</a:t>
            </a:r>
            <a:r>
              <a:rPr lang="en-US" dirty="0"/>
              <a:t> </a:t>
            </a:r>
            <a:r>
              <a:rPr lang="en-US" dirty="0" err="1"/>
              <a:t>kepada</a:t>
            </a:r>
            <a:r>
              <a:rPr lang="en-US" dirty="0"/>
              <a:t> </a:t>
            </a:r>
            <a:r>
              <a:rPr lang="en-US" dirty="0" err="1"/>
              <a:t>sebuah</a:t>
            </a:r>
            <a:r>
              <a:rPr lang="en-US" dirty="0"/>
              <a:t> server (</a:t>
            </a:r>
            <a:r>
              <a:rPr lang="en-US" dirty="0" err="1"/>
              <a:t>baik</a:t>
            </a:r>
            <a:r>
              <a:rPr lang="en-US" dirty="0"/>
              <a:t> UNIX </a:t>
            </a:r>
            <a:r>
              <a:rPr lang="en-US" dirty="0" err="1"/>
              <a:t>maupun</a:t>
            </a:r>
            <a:r>
              <a:rPr lang="en-US" dirty="0"/>
              <a:t> </a:t>
            </a:r>
            <a:r>
              <a:rPr lang="en-US" dirty="0" smtClean="0"/>
              <a:t>Windows), </a:t>
            </a:r>
            <a:r>
              <a:rPr lang="en-US" dirty="0"/>
              <a:t>yang </a:t>
            </a:r>
            <a:r>
              <a:rPr lang="en-US" dirty="0" err="1"/>
              <a:t>dikonfigurasi</a:t>
            </a:r>
            <a:r>
              <a:rPr lang="en-US" dirty="0"/>
              <a:t> </a:t>
            </a:r>
            <a:r>
              <a:rPr lang="en-US" dirty="0" err="1"/>
              <a:t>menjadi</a:t>
            </a:r>
            <a:r>
              <a:rPr lang="en-US" dirty="0"/>
              <a:t> firewall. </a:t>
            </a:r>
          </a:p>
        </p:txBody>
      </p:sp>
    </p:spTree>
    <p:extLst>
      <p:ext uri="{BB962C8B-B14F-4D97-AF65-F5344CB8AC3E}">
        <p14:creationId xmlns:p14="http://schemas.microsoft.com/office/powerpoint/2010/main" val="16627596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103312" y="2052918"/>
            <a:ext cx="8946541" cy="4663568"/>
          </a:xfrm>
        </p:spPr>
        <p:txBody>
          <a:bodyPr>
            <a:normAutofit/>
          </a:bodyPr>
          <a:lstStyle/>
          <a:p>
            <a:pPr algn="just"/>
            <a:r>
              <a:rPr lang="en-US" dirty="0"/>
              <a:t>Firewall </a:t>
            </a:r>
            <a:r>
              <a:rPr lang="en-US" dirty="0" err="1"/>
              <a:t>biasanya</a:t>
            </a:r>
            <a:r>
              <a:rPr lang="en-US" dirty="0"/>
              <a:t> </a:t>
            </a:r>
            <a:r>
              <a:rPr lang="en-US" dirty="0" err="1"/>
              <a:t>melakukan</a:t>
            </a:r>
            <a:r>
              <a:rPr lang="en-US" dirty="0"/>
              <a:t> </a:t>
            </a:r>
            <a:r>
              <a:rPr lang="en-US" dirty="0" err="1"/>
              <a:t>dua</a:t>
            </a:r>
            <a:r>
              <a:rPr lang="en-US" dirty="0"/>
              <a:t> </a:t>
            </a:r>
            <a:r>
              <a:rPr lang="en-US" dirty="0" err="1"/>
              <a:t>fungsi</a:t>
            </a:r>
            <a:r>
              <a:rPr lang="en-US" dirty="0"/>
              <a:t>; </a:t>
            </a:r>
            <a:r>
              <a:rPr lang="en-US" dirty="0" err="1"/>
              <a:t>fungsi</a:t>
            </a:r>
            <a:r>
              <a:rPr lang="en-US" dirty="0"/>
              <a:t> (IP) filtering </a:t>
            </a:r>
            <a:r>
              <a:rPr lang="en-US" dirty="0" err="1"/>
              <a:t>dan</a:t>
            </a:r>
            <a:r>
              <a:rPr lang="en-US" dirty="0"/>
              <a:t> </a:t>
            </a:r>
            <a:r>
              <a:rPr lang="en-US" dirty="0" err="1"/>
              <a:t>fungsi</a:t>
            </a:r>
            <a:r>
              <a:rPr lang="en-US" dirty="0"/>
              <a:t> proxy. </a:t>
            </a:r>
            <a:r>
              <a:rPr lang="en-US" dirty="0" err="1"/>
              <a:t>Keduanya</a:t>
            </a:r>
            <a:r>
              <a:rPr lang="en-US" dirty="0"/>
              <a:t> </a:t>
            </a:r>
            <a:r>
              <a:rPr lang="en-US" dirty="0" err="1"/>
              <a:t>dapat</a:t>
            </a:r>
            <a:r>
              <a:rPr lang="en-US" dirty="0"/>
              <a:t> </a:t>
            </a:r>
            <a:r>
              <a:rPr lang="en-US" dirty="0" err="1"/>
              <a:t>dilakukan</a:t>
            </a:r>
            <a:r>
              <a:rPr lang="en-US" dirty="0"/>
              <a:t> </a:t>
            </a:r>
            <a:r>
              <a:rPr lang="en-US" dirty="0" err="1"/>
              <a:t>pada</a:t>
            </a:r>
            <a:r>
              <a:rPr lang="en-US" dirty="0"/>
              <a:t> </a:t>
            </a:r>
            <a:r>
              <a:rPr lang="en-US" dirty="0" err="1"/>
              <a:t>sebuah</a:t>
            </a:r>
            <a:r>
              <a:rPr lang="en-US" dirty="0"/>
              <a:t> </a:t>
            </a:r>
            <a:r>
              <a:rPr lang="en-US" dirty="0" err="1"/>
              <a:t>perangkat</a:t>
            </a:r>
            <a:r>
              <a:rPr lang="en-US" dirty="0"/>
              <a:t> </a:t>
            </a:r>
            <a:r>
              <a:rPr lang="en-US" dirty="0" err="1"/>
              <a:t>komputer</a:t>
            </a:r>
            <a:r>
              <a:rPr lang="en-US" dirty="0"/>
              <a:t> (device) </a:t>
            </a:r>
            <a:r>
              <a:rPr lang="en-US" dirty="0" err="1"/>
              <a:t>atau</a:t>
            </a:r>
            <a:r>
              <a:rPr lang="en-US" dirty="0"/>
              <a:t> </a:t>
            </a:r>
            <a:r>
              <a:rPr lang="en-US" dirty="0" err="1"/>
              <a:t>dilakukan</a:t>
            </a:r>
            <a:r>
              <a:rPr lang="en-US" dirty="0"/>
              <a:t> </a:t>
            </a:r>
            <a:r>
              <a:rPr lang="en-US" dirty="0" err="1"/>
              <a:t>secara</a:t>
            </a:r>
            <a:r>
              <a:rPr lang="en-US" dirty="0"/>
              <a:t> </a:t>
            </a:r>
            <a:r>
              <a:rPr lang="en-US" dirty="0" err="1"/>
              <a:t>terpisah</a:t>
            </a:r>
            <a:r>
              <a:rPr lang="en-US" dirty="0"/>
              <a:t>.</a:t>
            </a:r>
          </a:p>
          <a:p>
            <a:pPr algn="just"/>
            <a:r>
              <a:rPr lang="en-US" dirty="0" err="1"/>
              <a:t>Beberapa</a:t>
            </a:r>
            <a:r>
              <a:rPr lang="en-US" dirty="0"/>
              <a:t> </a:t>
            </a:r>
            <a:r>
              <a:rPr lang="en-US" dirty="0" err="1"/>
              <a:t>perangkat</a:t>
            </a:r>
            <a:r>
              <a:rPr lang="en-US" dirty="0"/>
              <a:t> </a:t>
            </a:r>
            <a:r>
              <a:rPr lang="en-US" dirty="0" err="1"/>
              <a:t>lunak</a:t>
            </a:r>
            <a:r>
              <a:rPr lang="en-US" dirty="0"/>
              <a:t> </a:t>
            </a:r>
            <a:r>
              <a:rPr lang="en-US" dirty="0" err="1"/>
              <a:t>berbasis</a:t>
            </a:r>
            <a:r>
              <a:rPr lang="en-US" dirty="0"/>
              <a:t> UNIX yang </a:t>
            </a:r>
            <a:r>
              <a:rPr lang="en-US" dirty="0" err="1"/>
              <a:t>dapat</a:t>
            </a:r>
            <a:r>
              <a:rPr lang="en-US" dirty="0"/>
              <a:t> </a:t>
            </a:r>
            <a:r>
              <a:rPr lang="en-US" dirty="0" err="1"/>
              <a:t>digunakan</a:t>
            </a:r>
            <a:r>
              <a:rPr lang="en-US" dirty="0"/>
              <a:t> </a:t>
            </a:r>
            <a:r>
              <a:rPr lang="en-US" dirty="0" err="1"/>
              <a:t>untuk</a:t>
            </a:r>
            <a:r>
              <a:rPr lang="en-US" dirty="0"/>
              <a:t> </a:t>
            </a:r>
            <a:r>
              <a:rPr lang="en-US" dirty="0" err="1"/>
              <a:t>melakukan</a:t>
            </a:r>
            <a:r>
              <a:rPr lang="en-US" dirty="0"/>
              <a:t> IP filtering </a:t>
            </a:r>
            <a:r>
              <a:rPr lang="en-US" dirty="0" err="1"/>
              <a:t>antara</a:t>
            </a:r>
            <a:r>
              <a:rPr lang="en-US" dirty="0"/>
              <a:t> lain: </a:t>
            </a:r>
          </a:p>
          <a:p>
            <a:pPr lvl="1" algn="just"/>
            <a:r>
              <a:rPr lang="en-US" dirty="0" err="1" smtClean="0"/>
              <a:t>ipfwadm</a:t>
            </a:r>
            <a:r>
              <a:rPr lang="en-US" dirty="0"/>
              <a:t>: </a:t>
            </a:r>
            <a:r>
              <a:rPr lang="en-US" dirty="0" err="1"/>
              <a:t>merupakan</a:t>
            </a:r>
            <a:r>
              <a:rPr lang="en-US" dirty="0"/>
              <a:t> </a:t>
            </a:r>
            <a:r>
              <a:rPr lang="en-US" dirty="0" err="1"/>
              <a:t>standar</a:t>
            </a:r>
            <a:r>
              <a:rPr lang="en-US" dirty="0"/>
              <a:t> </a:t>
            </a:r>
            <a:r>
              <a:rPr lang="en-US" dirty="0" err="1"/>
              <a:t>dari</a:t>
            </a:r>
            <a:r>
              <a:rPr lang="en-US" dirty="0"/>
              <a:t> </a:t>
            </a:r>
            <a:r>
              <a:rPr lang="en-US" dirty="0" err="1"/>
              <a:t>sistem</a:t>
            </a:r>
            <a:r>
              <a:rPr lang="en-US" dirty="0"/>
              <a:t> Linux yang </a:t>
            </a:r>
            <a:r>
              <a:rPr lang="en-US" dirty="0" err="1"/>
              <a:t>dapat</a:t>
            </a:r>
            <a:r>
              <a:rPr lang="en-US" dirty="0"/>
              <a:t> </a:t>
            </a:r>
            <a:r>
              <a:rPr lang="en-US" dirty="0" err="1"/>
              <a:t>diaktifkan</a:t>
            </a:r>
            <a:r>
              <a:rPr lang="en-US" dirty="0"/>
              <a:t> </a:t>
            </a:r>
            <a:r>
              <a:rPr lang="en-US" dirty="0" err="1"/>
              <a:t>pada</a:t>
            </a:r>
            <a:r>
              <a:rPr lang="en-US" dirty="0"/>
              <a:t> level kernel </a:t>
            </a:r>
            <a:endParaRPr lang="en-US" dirty="0" smtClean="0"/>
          </a:p>
          <a:p>
            <a:pPr lvl="1" algn="just"/>
            <a:r>
              <a:rPr lang="en-US" dirty="0" err="1" smtClean="0"/>
              <a:t>ipchains</a:t>
            </a:r>
            <a:r>
              <a:rPr lang="en-US" dirty="0"/>
              <a:t>: </a:t>
            </a:r>
            <a:r>
              <a:rPr lang="en-US" dirty="0" err="1"/>
              <a:t>versi</a:t>
            </a:r>
            <a:r>
              <a:rPr lang="en-US" dirty="0"/>
              <a:t> </a:t>
            </a:r>
            <a:r>
              <a:rPr lang="en-US" dirty="0" err="1"/>
              <a:t>baru</a:t>
            </a:r>
            <a:r>
              <a:rPr lang="en-US" dirty="0"/>
              <a:t> </a:t>
            </a:r>
            <a:r>
              <a:rPr lang="en-US" dirty="0" err="1"/>
              <a:t>dari</a:t>
            </a:r>
            <a:r>
              <a:rPr lang="en-US" dirty="0"/>
              <a:t> Linux kernel packet filtering yang </a:t>
            </a:r>
            <a:r>
              <a:rPr lang="en-US" dirty="0" err="1"/>
              <a:t>diharapkan</a:t>
            </a:r>
            <a:r>
              <a:rPr lang="en-US" dirty="0"/>
              <a:t> </a:t>
            </a:r>
            <a:r>
              <a:rPr lang="en-US" dirty="0" err="1"/>
              <a:t>dapat</a:t>
            </a:r>
            <a:r>
              <a:rPr lang="en-US" dirty="0"/>
              <a:t> </a:t>
            </a:r>
            <a:r>
              <a:rPr lang="en-US" dirty="0" err="1"/>
              <a:t>menggantikan</a:t>
            </a:r>
            <a:r>
              <a:rPr lang="en-US" dirty="0"/>
              <a:t> </a:t>
            </a:r>
            <a:r>
              <a:rPr lang="en-US" dirty="0" err="1"/>
              <a:t>fungsi</a:t>
            </a:r>
            <a:r>
              <a:rPr lang="en-US" dirty="0"/>
              <a:t> </a:t>
            </a:r>
            <a:r>
              <a:rPr lang="en-US" dirty="0" err="1" smtClean="0"/>
              <a:t>ipfwadm</a:t>
            </a:r>
            <a:endParaRPr lang="en-US" dirty="0"/>
          </a:p>
        </p:txBody>
      </p:sp>
    </p:spTree>
    <p:extLst>
      <p:ext uri="{BB962C8B-B14F-4D97-AF65-F5344CB8AC3E}">
        <p14:creationId xmlns:p14="http://schemas.microsoft.com/office/powerpoint/2010/main" val="323832188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lgn="just">
              <a:buNone/>
            </a:pPr>
            <a:r>
              <a:rPr lang="en-US" dirty="0" err="1"/>
              <a:t>Fungsi</a:t>
            </a:r>
            <a:r>
              <a:rPr lang="en-US" dirty="0"/>
              <a:t> proxy </a:t>
            </a:r>
            <a:r>
              <a:rPr lang="en-US" dirty="0" err="1"/>
              <a:t>dapat</a:t>
            </a:r>
            <a:r>
              <a:rPr lang="en-US" dirty="0"/>
              <a:t> </a:t>
            </a:r>
            <a:r>
              <a:rPr lang="en-US" dirty="0" err="1"/>
              <a:t>dilakukan</a:t>
            </a:r>
            <a:r>
              <a:rPr lang="en-US" dirty="0"/>
              <a:t> </a:t>
            </a:r>
            <a:r>
              <a:rPr lang="en-US" dirty="0" err="1"/>
              <a:t>oleh</a:t>
            </a:r>
            <a:r>
              <a:rPr lang="en-US" dirty="0"/>
              <a:t> </a:t>
            </a:r>
            <a:r>
              <a:rPr lang="en-US" dirty="0" err="1"/>
              <a:t>berbagai</a:t>
            </a:r>
            <a:r>
              <a:rPr lang="en-US" dirty="0"/>
              <a:t> software </a:t>
            </a:r>
            <a:r>
              <a:rPr lang="en-US" dirty="0" err="1"/>
              <a:t>tergantung</a:t>
            </a:r>
            <a:r>
              <a:rPr lang="en-US" dirty="0"/>
              <a:t> </a:t>
            </a:r>
            <a:r>
              <a:rPr lang="en-US" dirty="0" err="1"/>
              <a:t>kepada</a:t>
            </a:r>
            <a:r>
              <a:rPr lang="en-US" dirty="0"/>
              <a:t> </a:t>
            </a:r>
            <a:r>
              <a:rPr lang="en-US" dirty="0" err="1"/>
              <a:t>jenis</a:t>
            </a:r>
            <a:r>
              <a:rPr lang="en-US" dirty="0"/>
              <a:t> proxy yang </a:t>
            </a:r>
            <a:r>
              <a:rPr lang="en-US" dirty="0" err="1"/>
              <a:t>dibutuhkan</a:t>
            </a:r>
            <a:r>
              <a:rPr lang="en-US" dirty="0"/>
              <a:t>, </a:t>
            </a:r>
            <a:r>
              <a:rPr lang="en-US" dirty="0" err="1"/>
              <a:t>misalnya</a:t>
            </a:r>
            <a:r>
              <a:rPr lang="en-US" dirty="0"/>
              <a:t> web proxy, rlogin proxy, ftp proxy </a:t>
            </a:r>
            <a:r>
              <a:rPr lang="en-US" dirty="0" err="1"/>
              <a:t>dan</a:t>
            </a:r>
            <a:r>
              <a:rPr lang="en-US" dirty="0"/>
              <a:t> </a:t>
            </a:r>
            <a:r>
              <a:rPr lang="en-US" dirty="0" err="1"/>
              <a:t>seterusnya</a:t>
            </a:r>
            <a:r>
              <a:rPr lang="en-US" dirty="0"/>
              <a:t>. Di </a:t>
            </a:r>
            <a:r>
              <a:rPr lang="en-US" dirty="0" err="1"/>
              <a:t>sisi</a:t>
            </a:r>
            <a:r>
              <a:rPr lang="en-US" dirty="0"/>
              <a:t> client </a:t>
            </a:r>
            <a:r>
              <a:rPr lang="en-US" dirty="0" err="1"/>
              <a:t>sering</a:t>
            </a:r>
            <a:r>
              <a:rPr lang="en-US" dirty="0"/>
              <a:t> </a:t>
            </a:r>
            <a:r>
              <a:rPr lang="en-US" dirty="0" smtClean="0"/>
              <a:t>kali </a:t>
            </a:r>
            <a:r>
              <a:rPr lang="en-US" dirty="0" err="1"/>
              <a:t>dibutuhkan</a:t>
            </a:r>
            <a:r>
              <a:rPr lang="en-US" dirty="0"/>
              <a:t> software </a:t>
            </a:r>
            <a:r>
              <a:rPr lang="en-US" dirty="0" err="1"/>
              <a:t>tertentu</a:t>
            </a:r>
            <a:r>
              <a:rPr lang="en-US" dirty="0"/>
              <a:t> agar </a:t>
            </a:r>
            <a:r>
              <a:rPr lang="en-US" dirty="0" err="1"/>
              <a:t>dapat</a:t>
            </a:r>
            <a:r>
              <a:rPr lang="en-US" dirty="0"/>
              <a:t> </a:t>
            </a:r>
            <a:r>
              <a:rPr lang="en-US" dirty="0" err="1"/>
              <a:t>menggunakan</a:t>
            </a:r>
            <a:r>
              <a:rPr lang="en-US" dirty="0"/>
              <a:t> proxy server </a:t>
            </a:r>
            <a:r>
              <a:rPr lang="en-US" dirty="0" err="1"/>
              <a:t>ini</a:t>
            </a:r>
            <a:r>
              <a:rPr lang="en-US" dirty="0"/>
              <a:t>, </a:t>
            </a:r>
            <a:r>
              <a:rPr lang="en-US" dirty="0" err="1"/>
              <a:t>seperti</a:t>
            </a:r>
            <a:r>
              <a:rPr lang="en-US" dirty="0"/>
              <a:t> </a:t>
            </a:r>
            <a:r>
              <a:rPr lang="en-US" dirty="0" err="1"/>
              <a:t>misalnya</a:t>
            </a:r>
            <a:r>
              <a:rPr lang="en-US" dirty="0"/>
              <a:t> </a:t>
            </a:r>
            <a:r>
              <a:rPr lang="en-US" dirty="0" err="1"/>
              <a:t>dengan</a:t>
            </a:r>
            <a:r>
              <a:rPr lang="en-US" dirty="0"/>
              <a:t> </a:t>
            </a:r>
            <a:r>
              <a:rPr lang="en-US" dirty="0" err="1"/>
              <a:t>menggunakan</a:t>
            </a:r>
            <a:r>
              <a:rPr lang="en-US" dirty="0"/>
              <a:t> SOCKS. </a:t>
            </a:r>
            <a:r>
              <a:rPr lang="en-US" dirty="0" err="1"/>
              <a:t>Beberapa</a:t>
            </a:r>
            <a:r>
              <a:rPr lang="en-US" dirty="0"/>
              <a:t> </a:t>
            </a:r>
            <a:r>
              <a:rPr lang="en-US" dirty="0" err="1"/>
              <a:t>perangkat</a:t>
            </a:r>
            <a:r>
              <a:rPr lang="en-US" dirty="0"/>
              <a:t> </a:t>
            </a:r>
            <a:r>
              <a:rPr lang="en-US" dirty="0" err="1"/>
              <a:t>lunak</a:t>
            </a:r>
            <a:r>
              <a:rPr lang="en-US" dirty="0"/>
              <a:t> </a:t>
            </a:r>
            <a:r>
              <a:rPr lang="en-US" dirty="0" err="1"/>
              <a:t>berbasis</a:t>
            </a:r>
            <a:r>
              <a:rPr lang="en-US" dirty="0"/>
              <a:t> UNIX </a:t>
            </a:r>
            <a:r>
              <a:rPr lang="en-US" dirty="0" err="1"/>
              <a:t>untuk</a:t>
            </a:r>
            <a:r>
              <a:rPr lang="en-US" dirty="0"/>
              <a:t> proxy </a:t>
            </a:r>
            <a:r>
              <a:rPr lang="en-US" dirty="0" err="1"/>
              <a:t>antara</a:t>
            </a:r>
            <a:r>
              <a:rPr lang="en-US" dirty="0"/>
              <a:t> lain: </a:t>
            </a:r>
          </a:p>
          <a:p>
            <a:pPr algn="just"/>
            <a:r>
              <a:rPr lang="en-US" dirty="0" smtClean="0"/>
              <a:t>Socks</a:t>
            </a:r>
            <a:r>
              <a:rPr lang="en-US" dirty="0"/>
              <a:t>: proxy server </a:t>
            </a:r>
            <a:r>
              <a:rPr lang="en-US" dirty="0" err="1"/>
              <a:t>oleh</a:t>
            </a:r>
            <a:r>
              <a:rPr lang="en-US" dirty="0"/>
              <a:t> NEC Network Systems Labs </a:t>
            </a:r>
          </a:p>
          <a:p>
            <a:pPr algn="just"/>
            <a:r>
              <a:rPr lang="en-US" dirty="0" smtClean="0"/>
              <a:t>Squid</a:t>
            </a:r>
            <a:r>
              <a:rPr lang="en-US" dirty="0"/>
              <a:t>: web proxy server</a:t>
            </a:r>
          </a:p>
          <a:p>
            <a:pPr marL="0" indent="0">
              <a:buNone/>
            </a:pPr>
            <a:endParaRPr lang="en-US" dirty="0"/>
          </a:p>
        </p:txBody>
      </p:sp>
    </p:spTree>
    <p:extLst>
      <p:ext uri="{BB962C8B-B14F-4D97-AF65-F5344CB8AC3E}">
        <p14:creationId xmlns:p14="http://schemas.microsoft.com/office/powerpoint/2010/main" val="235739127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D" dirty="0" err="1" smtClean="0"/>
              <a:t>Pemantau</a:t>
            </a:r>
            <a:r>
              <a:rPr lang="en-ID" dirty="0" smtClean="0"/>
              <a:t> </a:t>
            </a:r>
            <a:r>
              <a:rPr lang="en-ID" dirty="0" err="1" smtClean="0"/>
              <a:t>Serangan</a:t>
            </a:r>
            <a:r>
              <a:rPr lang="en-ID" dirty="0" smtClean="0"/>
              <a:t> (Intruder Detection System)</a:t>
            </a:r>
            <a:endParaRPr lang="en-US" dirty="0"/>
          </a:p>
        </p:txBody>
      </p:sp>
      <p:sp>
        <p:nvSpPr>
          <p:cNvPr id="3" name="Content Placeholder 2"/>
          <p:cNvSpPr>
            <a:spLocks noGrp="1"/>
          </p:cNvSpPr>
          <p:nvPr>
            <p:ph idx="1"/>
          </p:nvPr>
        </p:nvSpPr>
        <p:spPr/>
        <p:txBody>
          <a:bodyPr/>
          <a:lstStyle/>
          <a:p>
            <a:pPr marL="0" indent="0" algn="just">
              <a:buNone/>
            </a:pPr>
            <a:r>
              <a:rPr lang="en-US" dirty="0" err="1"/>
              <a:t>Sistem</a:t>
            </a:r>
            <a:r>
              <a:rPr lang="en-US" dirty="0"/>
              <a:t> </a:t>
            </a:r>
            <a:r>
              <a:rPr lang="en-US" dirty="0" err="1"/>
              <a:t>pemantau</a:t>
            </a:r>
            <a:r>
              <a:rPr lang="en-US" dirty="0"/>
              <a:t> (monitoring system) </a:t>
            </a:r>
            <a:r>
              <a:rPr lang="en-US" dirty="0" err="1"/>
              <a:t>digunakan</a:t>
            </a:r>
            <a:r>
              <a:rPr lang="en-US" dirty="0"/>
              <a:t> </a:t>
            </a:r>
            <a:r>
              <a:rPr lang="en-US" dirty="0" err="1"/>
              <a:t>untuk</a:t>
            </a:r>
            <a:r>
              <a:rPr lang="en-US" dirty="0"/>
              <a:t> </a:t>
            </a:r>
            <a:r>
              <a:rPr lang="en-US" dirty="0" err="1"/>
              <a:t>mengetahui</a:t>
            </a:r>
            <a:r>
              <a:rPr lang="en-US" dirty="0"/>
              <a:t> </a:t>
            </a:r>
            <a:r>
              <a:rPr lang="en-US" dirty="0" err="1"/>
              <a:t>adanya</a:t>
            </a:r>
            <a:r>
              <a:rPr lang="en-US" dirty="0"/>
              <a:t> </a:t>
            </a:r>
            <a:r>
              <a:rPr lang="en-US" dirty="0" err="1"/>
              <a:t>tamu</a:t>
            </a:r>
            <a:r>
              <a:rPr lang="en-US" dirty="0"/>
              <a:t> </a:t>
            </a:r>
            <a:r>
              <a:rPr lang="en-US" dirty="0" err="1"/>
              <a:t>tak</a:t>
            </a:r>
            <a:r>
              <a:rPr lang="en-US" dirty="0"/>
              <a:t> </a:t>
            </a:r>
            <a:r>
              <a:rPr lang="en-US" dirty="0" err="1"/>
              <a:t>diundang</a:t>
            </a:r>
            <a:r>
              <a:rPr lang="en-US" dirty="0"/>
              <a:t> (intruder) </a:t>
            </a:r>
            <a:r>
              <a:rPr lang="en-US" dirty="0" err="1"/>
              <a:t>atau</a:t>
            </a:r>
            <a:r>
              <a:rPr lang="en-US" dirty="0"/>
              <a:t> </a:t>
            </a:r>
            <a:r>
              <a:rPr lang="en-US" dirty="0" err="1"/>
              <a:t>adanya</a:t>
            </a:r>
            <a:r>
              <a:rPr lang="en-US" dirty="0"/>
              <a:t> </a:t>
            </a:r>
            <a:r>
              <a:rPr lang="en-US" dirty="0" err="1"/>
              <a:t>serangan</a:t>
            </a:r>
            <a:r>
              <a:rPr lang="en-US" dirty="0"/>
              <a:t> (attack). Nama lain </a:t>
            </a:r>
            <a:r>
              <a:rPr lang="en-US" dirty="0" err="1"/>
              <a:t>dari</a:t>
            </a:r>
            <a:r>
              <a:rPr lang="en-US" dirty="0"/>
              <a:t> </a:t>
            </a:r>
            <a:r>
              <a:rPr lang="en-US" dirty="0" err="1"/>
              <a:t>sistem</a:t>
            </a:r>
            <a:r>
              <a:rPr lang="en-US" dirty="0"/>
              <a:t> </a:t>
            </a:r>
            <a:r>
              <a:rPr lang="en-US" dirty="0" err="1"/>
              <a:t>ini</a:t>
            </a:r>
            <a:r>
              <a:rPr lang="en-US" dirty="0"/>
              <a:t> </a:t>
            </a:r>
            <a:r>
              <a:rPr lang="en-US" dirty="0" err="1"/>
              <a:t>adalah</a:t>
            </a:r>
            <a:r>
              <a:rPr lang="en-US" dirty="0"/>
              <a:t> “intruder detection system” (IDS). </a:t>
            </a:r>
            <a:r>
              <a:rPr lang="en-US" dirty="0" err="1"/>
              <a:t>Sistem</a:t>
            </a:r>
            <a:r>
              <a:rPr lang="en-US" dirty="0"/>
              <a:t> </a:t>
            </a:r>
            <a:r>
              <a:rPr lang="en-US" dirty="0" err="1"/>
              <a:t>ini</a:t>
            </a:r>
            <a:r>
              <a:rPr lang="en-US" dirty="0"/>
              <a:t> </a:t>
            </a:r>
            <a:r>
              <a:rPr lang="en-US" dirty="0" err="1"/>
              <a:t>dapat</a:t>
            </a:r>
            <a:r>
              <a:rPr lang="en-US" dirty="0"/>
              <a:t> </a:t>
            </a:r>
            <a:r>
              <a:rPr lang="en-US" dirty="0" err="1"/>
              <a:t>memberitahu</a:t>
            </a:r>
            <a:r>
              <a:rPr lang="en-US" dirty="0"/>
              <a:t> administrator </a:t>
            </a:r>
            <a:r>
              <a:rPr lang="en-US" dirty="0" err="1"/>
              <a:t>melalui</a:t>
            </a:r>
            <a:r>
              <a:rPr lang="en-US" dirty="0"/>
              <a:t> e-mail </a:t>
            </a:r>
            <a:r>
              <a:rPr lang="en-US" dirty="0" err="1"/>
              <a:t>maupun</a:t>
            </a:r>
            <a:r>
              <a:rPr lang="en-US" dirty="0"/>
              <a:t> </a:t>
            </a:r>
            <a:r>
              <a:rPr lang="en-US" dirty="0" err="1"/>
              <a:t>melalui</a:t>
            </a:r>
            <a:r>
              <a:rPr lang="en-US" dirty="0"/>
              <a:t> </a:t>
            </a:r>
            <a:r>
              <a:rPr lang="en-US" dirty="0" err="1"/>
              <a:t>mekanisme</a:t>
            </a:r>
            <a:r>
              <a:rPr lang="en-US" dirty="0"/>
              <a:t> </a:t>
            </a:r>
            <a:r>
              <a:rPr lang="en-US" dirty="0" smtClean="0"/>
              <a:t>lain.</a:t>
            </a:r>
          </a:p>
          <a:p>
            <a:pPr marL="0" indent="0" algn="just">
              <a:buNone/>
            </a:pPr>
            <a:r>
              <a:rPr lang="en-ID" dirty="0" err="1" smtClean="0"/>
              <a:t>Contoh</a:t>
            </a:r>
            <a:r>
              <a:rPr lang="en-ID" dirty="0" smtClean="0"/>
              <a:t> :</a:t>
            </a:r>
          </a:p>
          <a:p>
            <a:pPr algn="just"/>
            <a:r>
              <a:rPr lang="en-US" dirty="0" err="1" smtClean="0"/>
              <a:t>Autobuse</a:t>
            </a:r>
            <a:r>
              <a:rPr lang="en-US" dirty="0"/>
              <a:t>, </a:t>
            </a:r>
            <a:r>
              <a:rPr lang="en-US" dirty="0" err="1"/>
              <a:t>mendeteksi</a:t>
            </a:r>
            <a:r>
              <a:rPr lang="en-US" dirty="0"/>
              <a:t> probing </a:t>
            </a:r>
            <a:r>
              <a:rPr lang="en-US" dirty="0" err="1"/>
              <a:t>dengan</a:t>
            </a:r>
            <a:r>
              <a:rPr lang="en-US" dirty="0"/>
              <a:t> </a:t>
            </a:r>
            <a:r>
              <a:rPr lang="en-US" dirty="0" err="1"/>
              <a:t>memonitor</a:t>
            </a:r>
            <a:r>
              <a:rPr lang="en-US" dirty="0"/>
              <a:t> </a:t>
            </a:r>
            <a:r>
              <a:rPr lang="en-US" dirty="0" err="1"/>
              <a:t>logfile</a:t>
            </a:r>
            <a:r>
              <a:rPr lang="en-US" dirty="0"/>
              <a:t>. </a:t>
            </a:r>
          </a:p>
          <a:p>
            <a:pPr algn="just"/>
            <a:r>
              <a:rPr lang="en-US" dirty="0" smtClean="0"/>
              <a:t>Courtney</a:t>
            </a:r>
            <a:r>
              <a:rPr lang="en-US" dirty="0"/>
              <a:t>, </a:t>
            </a:r>
            <a:r>
              <a:rPr lang="en-US" dirty="0" err="1"/>
              <a:t>mendeteksi</a:t>
            </a:r>
            <a:r>
              <a:rPr lang="en-US" dirty="0"/>
              <a:t> probing </a:t>
            </a:r>
            <a:r>
              <a:rPr lang="en-US" dirty="0" err="1"/>
              <a:t>dengan</a:t>
            </a:r>
            <a:r>
              <a:rPr lang="en-US" dirty="0"/>
              <a:t> </a:t>
            </a:r>
            <a:r>
              <a:rPr lang="en-US" dirty="0" err="1"/>
              <a:t>memonitor</a:t>
            </a:r>
            <a:r>
              <a:rPr lang="en-US" dirty="0"/>
              <a:t> packet yang </a:t>
            </a:r>
            <a:r>
              <a:rPr lang="en-US" dirty="0" err="1"/>
              <a:t>lalu</a:t>
            </a:r>
            <a:r>
              <a:rPr lang="en-US" dirty="0"/>
              <a:t> </a:t>
            </a:r>
            <a:r>
              <a:rPr lang="en-US" dirty="0" err="1"/>
              <a:t>lalang</a:t>
            </a:r>
            <a:r>
              <a:rPr lang="en-US" dirty="0"/>
              <a:t> </a:t>
            </a:r>
          </a:p>
          <a:p>
            <a:pPr algn="just"/>
            <a:r>
              <a:rPr lang="en-US" dirty="0" smtClean="0"/>
              <a:t>Shadow </a:t>
            </a:r>
            <a:r>
              <a:rPr lang="en-US" dirty="0" err="1"/>
              <a:t>dari</a:t>
            </a:r>
            <a:r>
              <a:rPr lang="en-US" dirty="0"/>
              <a:t> SANS</a:t>
            </a:r>
          </a:p>
          <a:p>
            <a:pPr marL="0" indent="0" algn="just">
              <a:buNone/>
            </a:pPr>
            <a:endParaRPr lang="en-US" dirty="0"/>
          </a:p>
        </p:txBody>
      </p:sp>
    </p:spTree>
    <p:extLst>
      <p:ext uri="{BB962C8B-B14F-4D97-AF65-F5344CB8AC3E}">
        <p14:creationId xmlns:p14="http://schemas.microsoft.com/office/powerpoint/2010/main" val="226657696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5130" y="158804"/>
            <a:ext cx="9404723" cy="1400530"/>
          </a:xfrm>
        </p:spPr>
        <p:txBody>
          <a:bodyPr/>
          <a:lstStyle/>
          <a:p>
            <a:r>
              <a:rPr lang="en-ID" dirty="0" err="1" smtClean="0"/>
              <a:t>Pemantau</a:t>
            </a:r>
            <a:r>
              <a:rPr lang="en-ID" dirty="0" smtClean="0"/>
              <a:t> </a:t>
            </a:r>
            <a:r>
              <a:rPr lang="en-ID" dirty="0" err="1" smtClean="0"/>
              <a:t>Integritas</a:t>
            </a:r>
            <a:r>
              <a:rPr lang="en-ID" dirty="0" smtClean="0"/>
              <a:t> </a:t>
            </a:r>
            <a:r>
              <a:rPr lang="en-ID" dirty="0" err="1" smtClean="0"/>
              <a:t>Sistem</a:t>
            </a:r>
            <a:endParaRPr lang="en-US" dirty="0"/>
          </a:p>
        </p:txBody>
      </p:sp>
      <p:sp>
        <p:nvSpPr>
          <p:cNvPr id="3" name="Content Placeholder 2"/>
          <p:cNvSpPr>
            <a:spLocks noGrp="1"/>
          </p:cNvSpPr>
          <p:nvPr>
            <p:ph idx="1"/>
          </p:nvPr>
        </p:nvSpPr>
        <p:spPr>
          <a:xfrm>
            <a:off x="645130" y="1126672"/>
            <a:ext cx="9404723" cy="5154386"/>
          </a:xfrm>
        </p:spPr>
        <p:txBody>
          <a:bodyPr/>
          <a:lstStyle/>
          <a:p>
            <a:pPr marL="0" indent="0" algn="just">
              <a:buNone/>
            </a:pPr>
            <a:r>
              <a:rPr lang="en-US" dirty="0" err="1"/>
              <a:t>Pemantau</a:t>
            </a:r>
            <a:r>
              <a:rPr lang="en-US" dirty="0"/>
              <a:t> </a:t>
            </a:r>
            <a:r>
              <a:rPr lang="en-US" dirty="0" err="1"/>
              <a:t>integritas</a:t>
            </a:r>
            <a:r>
              <a:rPr lang="en-US" dirty="0"/>
              <a:t> </a:t>
            </a:r>
            <a:r>
              <a:rPr lang="en-US" dirty="0" err="1"/>
              <a:t>sistem</a:t>
            </a:r>
            <a:r>
              <a:rPr lang="en-US" dirty="0"/>
              <a:t> </a:t>
            </a:r>
            <a:r>
              <a:rPr lang="en-US" dirty="0" err="1"/>
              <a:t>dijalankan</a:t>
            </a:r>
            <a:r>
              <a:rPr lang="en-US" dirty="0"/>
              <a:t> </a:t>
            </a:r>
            <a:r>
              <a:rPr lang="en-US" dirty="0" err="1"/>
              <a:t>secara</a:t>
            </a:r>
            <a:r>
              <a:rPr lang="en-US" dirty="0"/>
              <a:t> </a:t>
            </a:r>
            <a:r>
              <a:rPr lang="en-US" dirty="0" err="1"/>
              <a:t>berkala</a:t>
            </a:r>
            <a:r>
              <a:rPr lang="en-US" dirty="0"/>
              <a:t> </a:t>
            </a:r>
            <a:r>
              <a:rPr lang="en-US" dirty="0" err="1"/>
              <a:t>untuk</a:t>
            </a:r>
            <a:r>
              <a:rPr lang="en-US" dirty="0"/>
              <a:t> </a:t>
            </a:r>
            <a:r>
              <a:rPr lang="en-US" dirty="0" err="1"/>
              <a:t>menguji</a:t>
            </a:r>
            <a:r>
              <a:rPr lang="en-US" dirty="0"/>
              <a:t> </a:t>
            </a:r>
            <a:r>
              <a:rPr lang="en-US" dirty="0" err="1"/>
              <a:t>integratitas</a:t>
            </a:r>
            <a:r>
              <a:rPr lang="en-US" dirty="0"/>
              <a:t> </a:t>
            </a:r>
            <a:r>
              <a:rPr lang="en-US" dirty="0" err="1"/>
              <a:t>sistem</a:t>
            </a:r>
            <a:r>
              <a:rPr lang="en-US" dirty="0"/>
              <a:t>. Salah </a:t>
            </a:r>
            <a:r>
              <a:rPr lang="en-US" dirty="0" err="1"/>
              <a:t>satu</a:t>
            </a:r>
            <a:r>
              <a:rPr lang="en-US" dirty="0"/>
              <a:t> </a:t>
            </a:r>
            <a:r>
              <a:rPr lang="en-US" dirty="0" err="1"/>
              <a:t>contoh</a:t>
            </a:r>
            <a:r>
              <a:rPr lang="en-US" dirty="0"/>
              <a:t> program yang </a:t>
            </a:r>
            <a:r>
              <a:rPr lang="en-US" dirty="0" err="1"/>
              <a:t>umum</a:t>
            </a:r>
            <a:r>
              <a:rPr lang="en-US" dirty="0"/>
              <a:t> </a:t>
            </a:r>
            <a:r>
              <a:rPr lang="en-US" dirty="0" err="1"/>
              <a:t>digunakan</a:t>
            </a:r>
            <a:r>
              <a:rPr lang="en-US" dirty="0"/>
              <a:t> di </a:t>
            </a:r>
            <a:r>
              <a:rPr lang="en-US" dirty="0" err="1"/>
              <a:t>sistem</a:t>
            </a:r>
            <a:r>
              <a:rPr lang="en-US" dirty="0"/>
              <a:t> UNIX </a:t>
            </a:r>
            <a:r>
              <a:rPr lang="en-US" dirty="0" err="1"/>
              <a:t>adalah</a:t>
            </a:r>
            <a:r>
              <a:rPr lang="en-US" dirty="0"/>
              <a:t> program Tripwire. Program </a:t>
            </a:r>
            <a:r>
              <a:rPr lang="en-US" dirty="0" err="1"/>
              <a:t>paket</a:t>
            </a:r>
            <a:r>
              <a:rPr lang="en-US" dirty="0"/>
              <a:t> Tripwire </a:t>
            </a:r>
            <a:r>
              <a:rPr lang="en-US" dirty="0" err="1"/>
              <a:t>dapat</a:t>
            </a:r>
            <a:r>
              <a:rPr lang="en-US" dirty="0"/>
              <a:t> </a:t>
            </a:r>
            <a:r>
              <a:rPr lang="en-US" dirty="0" err="1"/>
              <a:t>digunakan</a:t>
            </a:r>
            <a:r>
              <a:rPr lang="en-US" dirty="0"/>
              <a:t> </a:t>
            </a:r>
            <a:r>
              <a:rPr lang="en-US" dirty="0" err="1"/>
              <a:t>untuk</a:t>
            </a:r>
            <a:r>
              <a:rPr lang="en-US" dirty="0"/>
              <a:t> </a:t>
            </a:r>
            <a:r>
              <a:rPr lang="en-US" dirty="0" err="1"/>
              <a:t>memantau</a:t>
            </a:r>
            <a:r>
              <a:rPr lang="en-US" dirty="0"/>
              <a:t> </a:t>
            </a:r>
            <a:r>
              <a:rPr lang="en-US" dirty="0" err="1"/>
              <a:t>adanya</a:t>
            </a:r>
            <a:r>
              <a:rPr lang="en-US" dirty="0"/>
              <a:t> </a:t>
            </a:r>
            <a:r>
              <a:rPr lang="en-US" dirty="0" err="1"/>
              <a:t>perubahan</a:t>
            </a:r>
            <a:r>
              <a:rPr lang="en-US" dirty="0"/>
              <a:t> </a:t>
            </a:r>
            <a:r>
              <a:rPr lang="en-US" dirty="0" err="1"/>
              <a:t>pada</a:t>
            </a:r>
            <a:r>
              <a:rPr lang="en-US" dirty="0"/>
              <a:t> </a:t>
            </a:r>
            <a:r>
              <a:rPr lang="en-US" dirty="0" err="1"/>
              <a:t>berkas</a:t>
            </a:r>
            <a:r>
              <a:rPr lang="en-US" dirty="0"/>
              <a:t>. </a:t>
            </a:r>
            <a:r>
              <a:rPr lang="en-US" dirty="0" err="1"/>
              <a:t>Pada</a:t>
            </a:r>
            <a:r>
              <a:rPr lang="en-US" dirty="0"/>
              <a:t> </a:t>
            </a:r>
            <a:r>
              <a:rPr lang="en-US" dirty="0" err="1"/>
              <a:t>mulanya</a:t>
            </a:r>
            <a:r>
              <a:rPr lang="en-US" dirty="0"/>
              <a:t>, tripwire </a:t>
            </a:r>
            <a:r>
              <a:rPr lang="en-US" dirty="0" err="1"/>
              <a:t>dijalankan</a:t>
            </a:r>
            <a:r>
              <a:rPr lang="en-US" dirty="0"/>
              <a:t> </a:t>
            </a:r>
            <a:r>
              <a:rPr lang="en-US" dirty="0" err="1"/>
              <a:t>dan</a:t>
            </a:r>
            <a:r>
              <a:rPr lang="en-US" dirty="0"/>
              <a:t> </a:t>
            </a:r>
            <a:r>
              <a:rPr lang="en-US" dirty="0" err="1"/>
              <a:t>membuat</a:t>
            </a:r>
            <a:r>
              <a:rPr lang="en-US" dirty="0"/>
              <a:t> database </a:t>
            </a:r>
            <a:r>
              <a:rPr lang="en-US" dirty="0" err="1"/>
              <a:t>mengenai</a:t>
            </a:r>
            <a:r>
              <a:rPr lang="en-US" dirty="0"/>
              <a:t> </a:t>
            </a:r>
            <a:r>
              <a:rPr lang="en-US" dirty="0" err="1"/>
              <a:t>berkas-berkas</a:t>
            </a:r>
            <a:r>
              <a:rPr lang="en-US" dirty="0"/>
              <a:t> </a:t>
            </a:r>
            <a:r>
              <a:rPr lang="en-US" dirty="0" err="1"/>
              <a:t>atau</a:t>
            </a:r>
            <a:r>
              <a:rPr lang="en-US" dirty="0"/>
              <a:t> </a:t>
            </a:r>
            <a:r>
              <a:rPr lang="en-US" dirty="0" err="1"/>
              <a:t>direktori</a:t>
            </a:r>
            <a:r>
              <a:rPr lang="en-US" dirty="0"/>
              <a:t> yang </a:t>
            </a:r>
            <a:r>
              <a:rPr lang="en-US" dirty="0" err="1"/>
              <a:t>ingin</a:t>
            </a:r>
            <a:r>
              <a:rPr lang="en-US" dirty="0"/>
              <a:t> </a:t>
            </a:r>
            <a:r>
              <a:rPr lang="en-US" dirty="0" err="1"/>
              <a:t>kita</a:t>
            </a:r>
            <a:r>
              <a:rPr lang="en-US" dirty="0"/>
              <a:t> </a:t>
            </a:r>
            <a:r>
              <a:rPr lang="en-US" dirty="0" err="1"/>
              <a:t>amati</a:t>
            </a:r>
            <a:r>
              <a:rPr lang="en-US" dirty="0"/>
              <a:t> </a:t>
            </a:r>
            <a:r>
              <a:rPr lang="en-US" dirty="0" err="1"/>
              <a:t>beserta</a:t>
            </a:r>
            <a:r>
              <a:rPr lang="en-US" dirty="0"/>
              <a:t> “signature” </a:t>
            </a:r>
            <a:r>
              <a:rPr lang="en-US" dirty="0" err="1"/>
              <a:t>dari</a:t>
            </a:r>
            <a:r>
              <a:rPr lang="en-US" dirty="0"/>
              <a:t> </a:t>
            </a:r>
            <a:r>
              <a:rPr lang="en-US" dirty="0" err="1"/>
              <a:t>berkas</a:t>
            </a:r>
            <a:r>
              <a:rPr lang="en-US" dirty="0"/>
              <a:t> </a:t>
            </a:r>
            <a:r>
              <a:rPr lang="en-US" dirty="0" err="1"/>
              <a:t>tersebut</a:t>
            </a:r>
            <a:r>
              <a:rPr lang="en-US" dirty="0"/>
              <a:t>. Signature </a:t>
            </a:r>
            <a:r>
              <a:rPr lang="en-US" dirty="0" err="1"/>
              <a:t>berisi</a:t>
            </a:r>
            <a:r>
              <a:rPr lang="en-US" dirty="0"/>
              <a:t> </a:t>
            </a:r>
            <a:r>
              <a:rPr lang="en-US" dirty="0" err="1"/>
              <a:t>informasi</a:t>
            </a:r>
            <a:r>
              <a:rPr lang="en-US" dirty="0"/>
              <a:t> </a:t>
            </a:r>
            <a:r>
              <a:rPr lang="en-US" dirty="0" err="1"/>
              <a:t>mengenai</a:t>
            </a:r>
            <a:r>
              <a:rPr lang="en-US" dirty="0"/>
              <a:t> </a:t>
            </a:r>
            <a:r>
              <a:rPr lang="en-US" dirty="0" err="1"/>
              <a:t>besarnya</a:t>
            </a:r>
            <a:r>
              <a:rPr lang="en-US" dirty="0"/>
              <a:t> </a:t>
            </a:r>
            <a:r>
              <a:rPr lang="en-US" dirty="0" err="1"/>
              <a:t>berkas</a:t>
            </a:r>
            <a:r>
              <a:rPr lang="en-US" dirty="0"/>
              <a:t>, </a:t>
            </a:r>
            <a:r>
              <a:rPr lang="en-US" dirty="0" err="1"/>
              <a:t>kapan</a:t>
            </a:r>
            <a:r>
              <a:rPr lang="en-US" dirty="0"/>
              <a:t> </a:t>
            </a:r>
            <a:r>
              <a:rPr lang="en-US" dirty="0" err="1"/>
              <a:t>dibuatnya</a:t>
            </a:r>
            <a:r>
              <a:rPr lang="en-US" dirty="0"/>
              <a:t>, </a:t>
            </a:r>
            <a:r>
              <a:rPr lang="en-US" dirty="0" err="1"/>
              <a:t>pemiliknya</a:t>
            </a:r>
            <a:r>
              <a:rPr lang="en-US" dirty="0"/>
              <a:t>, </a:t>
            </a:r>
            <a:r>
              <a:rPr lang="en-US" dirty="0" err="1"/>
              <a:t>hasil</a:t>
            </a:r>
            <a:r>
              <a:rPr lang="en-US" dirty="0"/>
              <a:t> checksum </a:t>
            </a:r>
            <a:r>
              <a:rPr lang="en-US" dirty="0" err="1"/>
              <a:t>atau</a:t>
            </a:r>
            <a:r>
              <a:rPr lang="en-US" dirty="0"/>
              <a:t> hash (</a:t>
            </a:r>
            <a:r>
              <a:rPr lang="en-US" dirty="0" err="1"/>
              <a:t>misalnya</a:t>
            </a:r>
            <a:r>
              <a:rPr lang="en-US" dirty="0"/>
              <a:t> </a:t>
            </a:r>
            <a:r>
              <a:rPr lang="en-US" dirty="0" err="1"/>
              <a:t>dengan</a:t>
            </a:r>
            <a:r>
              <a:rPr lang="en-US" dirty="0"/>
              <a:t> </a:t>
            </a:r>
            <a:r>
              <a:rPr lang="en-US" dirty="0" err="1"/>
              <a:t>menggunakan</a:t>
            </a:r>
            <a:r>
              <a:rPr lang="en-US" dirty="0"/>
              <a:t> program MD5), </a:t>
            </a:r>
            <a:r>
              <a:rPr lang="en-US" dirty="0" err="1"/>
              <a:t>dan</a:t>
            </a:r>
            <a:r>
              <a:rPr lang="en-US" dirty="0"/>
              <a:t> </a:t>
            </a:r>
            <a:r>
              <a:rPr lang="en-US" dirty="0" err="1"/>
              <a:t>sebagainya</a:t>
            </a:r>
            <a:r>
              <a:rPr lang="en-US" dirty="0"/>
              <a:t>. </a:t>
            </a:r>
            <a:r>
              <a:rPr lang="en-US" dirty="0" err="1"/>
              <a:t>Apabila</a:t>
            </a:r>
            <a:r>
              <a:rPr lang="en-US" dirty="0"/>
              <a:t> </a:t>
            </a:r>
            <a:r>
              <a:rPr lang="en-US" dirty="0" err="1"/>
              <a:t>ada</a:t>
            </a:r>
            <a:r>
              <a:rPr lang="en-US" dirty="0"/>
              <a:t> </a:t>
            </a:r>
            <a:r>
              <a:rPr lang="en-US" dirty="0" err="1"/>
              <a:t>perubahan</a:t>
            </a:r>
            <a:r>
              <a:rPr lang="en-US" dirty="0"/>
              <a:t> </a:t>
            </a:r>
            <a:r>
              <a:rPr lang="en-US" dirty="0" err="1"/>
              <a:t>pada</a:t>
            </a:r>
            <a:r>
              <a:rPr lang="en-US" dirty="0"/>
              <a:t> </a:t>
            </a:r>
            <a:r>
              <a:rPr lang="en-US" dirty="0" err="1"/>
              <a:t>berkas</a:t>
            </a:r>
            <a:r>
              <a:rPr lang="en-US" dirty="0"/>
              <a:t> </a:t>
            </a:r>
            <a:r>
              <a:rPr lang="en-US" dirty="0" err="1"/>
              <a:t>tersebut</a:t>
            </a:r>
            <a:r>
              <a:rPr lang="en-US" dirty="0"/>
              <a:t>, </a:t>
            </a:r>
            <a:r>
              <a:rPr lang="en-US" dirty="0" err="1"/>
              <a:t>maka</a:t>
            </a:r>
            <a:r>
              <a:rPr lang="en-US" dirty="0"/>
              <a:t> </a:t>
            </a:r>
            <a:r>
              <a:rPr lang="en-US" dirty="0" err="1"/>
              <a:t>keluaran</a:t>
            </a:r>
            <a:r>
              <a:rPr lang="en-US" dirty="0"/>
              <a:t> </a:t>
            </a:r>
            <a:r>
              <a:rPr lang="en-US" dirty="0" err="1"/>
              <a:t>dari</a:t>
            </a:r>
            <a:r>
              <a:rPr lang="en-US" dirty="0"/>
              <a:t> hash function </a:t>
            </a:r>
            <a:r>
              <a:rPr lang="en-US" dirty="0" err="1"/>
              <a:t>akan</a:t>
            </a:r>
            <a:r>
              <a:rPr lang="en-US" dirty="0"/>
              <a:t> </a:t>
            </a:r>
            <a:r>
              <a:rPr lang="en-US" dirty="0" err="1"/>
              <a:t>berbeda</a:t>
            </a:r>
            <a:r>
              <a:rPr lang="en-US" dirty="0"/>
              <a:t> </a:t>
            </a:r>
            <a:r>
              <a:rPr lang="en-US" dirty="0" err="1"/>
              <a:t>dengan</a:t>
            </a:r>
            <a:r>
              <a:rPr lang="en-US" dirty="0"/>
              <a:t> yang </a:t>
            </a:r>
            <a:r>
              <a:rPr lang="en-US" dirty="0" err="1"/>
              <a:t>ada</a:t>
            </a:r>
            <a:r>
              <a:rPr lang="en-US" dirty="0"/>
              <a:t> di database </a:t>
            </a:r>
            <a:r>
              <a:rPr lang="en-US" dirty="0" err="1"/>
              <a:t>sehingga</a:t>
            </a:r>
            <a:r>
              <a:rPr lang="en-US" dirty="0"/>
              <a:t> </a:t>
            </a:r>
            <a:r>
              <a:rPr lang="en-US" dirty="0" err="1"/>
              <a:t>ketahuan</a:t>
            </a:r>
            <a:r>
              <a:rPr lang="en-US" dirty="0"/>
              <a:t> </a:t>
            </a:r>
            <a:r>
              <a:rPr lang="en-US" dirty="0" err="1"/>
              <a:t>adanya</a:t>
            </a:r>
            <a:r>
              <a:rPr lang="en-US" dirty="0"/>
              <a:t> </a:t>
            </a:r>
            <a:r>
              <a:rPr lang="en-US" dirty="0" err="1"/>
              <a:t>perubahan</a:t>
            </a:r>
            <a:r>
              <a:rPr lang="en-US" dirty="0"/>
              <a:t>.</a:t>
            </a:r>
          </a:p>
          <a:p>
            <a:pPr marL="0" indent="0">
              <a:buNone/>
            </a:pPr>
            <a:endParaRPr lang="en-US" dirty="0"/>
          </a:p>
        </p:txBody>
      </p:sp>
    </p:spTree>
    <p:extLst>
      <p:ext uri="{BB962C8B-B14F-4D97-AF65-F5344CB8AC3E}">
        <p14:creationId xmlns:p14="http://schemas.microsoft.com/office/powerpoint/2010/main" val="25910063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ID" dirty="0" err="1" smtClean="0"/>
              <a:t>Kategori</a:t>
            </a:r>
            <a:r>
              <a:rPr lang="en-ID" dirty="0" smtClean="0"/>
              <a:t> </a:t>
            </a:r>
            <a:r>
              <a:rPr lang="en-ID" dirty="0" err="1" smtClean="0"/>
              <a:t>Pengamanan</a:t>
            </a:r>
            <a:r>
              <a:rPr lang="en-ID" dirty="0" smtClean="0"/>
              <a:t> :</a:t>
            </a:r>
          </a:p>
          <a:p>
            <a:r>
              <a:rPr lang="en-ID" dirty="0" err="1" smtClean="0"/>
              <a:t>Preventif</a:t>
            </a:r>
            <a:endParaRPr lang="en-ID" dirty="0" smtClean="0"/>
          </a:p>
          <a:p>
            <a:r>
              <a:rPr lang="en-ID" dirty="0" smtClean="0"/>
              <a:t>Recovery </a:t>
            </a:r>
          </a:p>
          <a:p>
            <a:pPr marL="0" indent="0">
              <a:buNone/>
            </a:pPr>
            <a:endParaRPr lang="en-ID" dirty="0"/>
          </a:p>
          <a:p>
            <a:pPr marL="0" indent="0">
              <a:buNone/>
            </a:pPr>
            <a:r>
              <a:rPr lang="en-ID" dirty="0" err="1" smtClean="0"/>
              <a:t>Contoh</a:t>
            </a:r>
            <a:r>
              <a:rPr lang="en-ID" dirty="0" smtClean="0"/>
              <a:t> </a:t>
            </a:r>
            <a:r>
              <a:rPr lang="en-ID" dirty="0" err="1" smtClean="0"/>
              <a:t>pengamanan</a:t>
            </a:r>
            <a:r>
              <a:rPr lang="en-ID" dirty="0" smtClean="0"/>
              <a:t> :</a:t>
            </a:r>
          </a:p>
          <a:p>
            <a:r>
              <a:rPr lang="en-ID" dirty="0" smtClean="0"/>
              <a:t>SSL</a:t>
            </a:r>
          </a:p>
          <a:p>
            <a:r>
              <a:rPr lang="en-ID" dirty="0" smtClean="0"/>
              <a:t>Firewall</a:t>
            </a:r>
            <a:endParaRPr lang="en-US" dirty="0"/>
          </a:p>
        </p:txBody>
      </p:sp>
    </p:spTree>
    <p:extLst>
      <p:ext uri="{BB962C8B-B14F-4D97-AF65-F5344CB8AC3E}">
        <p14:creationId xmlns:p14="http://schemas.microsoft.com/office/powerpoint/2010/main" val="385109047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D" dirty="0" smtClean="0"/>
              <a:t>Audit : </a:t>
            </a:r>
            <a:r>
              <a:rPr lang="en-ID" dirty="0" err="1" smtClean="0"/>
              <a:t>mengamati</a:t>
            </a:r>
            <a:r>
              <a:rPr lang="en-ID" dirty="0" smtClean="0"/>
              <a:t> </a:t>
            </a:r>
            <a:r>
              <a:rPr lang="en-ID" dirty="0" err="1" smtClean="0"/>
              <a:t>berkas</a:t>
            </a:r>
            <a:r>
              <a:rPr lang="en-ID" dirty="0" smtClean="0"/>
              <a:t> Log</a:t>
            </a:r>
            <a:endParaRPr lang="en-US" dirty="0"/>
          </a:p>
        </p:txBody>
      </p:sp>
      <p:sp>
        <p:nvSpPr>
          <p:cNvPr id="3" name="Content Placeholder 2"/>
          <p:cNvSpPr>
            <a:spLocks noGrp="1"/>
          </p:cNvSpPr>
          <p:nvPr>
            <p:ph idx="1"/>
          </p:nvPr>
        </p:nvSpPr>
        <p:spPr/>
        <p:txBody>
          <a:bodyPr/>
          <a:lstStyle/>
          <a:p>
            <a:pPr marL="0" indent="0" algn="just">
              <a:buNone/>
            </a:pPr>
            <a:r>
              <a:rPr lang="en-US" dirty="0" err="1"/>
              <a:t>Segala</a:t>
            </a:r>
            <a:r>
              <a:rPr lang="en-US" dirty="0"/>
              <a:t> (</a:t>
            </a:r>
            <a:r>
              <a:rPr lang="en-US" dirty="0" err="1"/>
              <a:t>sebagian</a:t>
            </a:r>
            <a:r>
              <a:rPr lang="en-US" dirty="0"/>
              <a:t> </a:t>
            </a:r>
            <a:r>
              <a:rPr lang="en-US" dirty="0" err="1"/>
              <a:t>besar</a:t>
            </a:r>
            <a:r>
              <a:rPr lang="en-US" dirty="0"/>
              <a:t>) </a:t>
            </a:r>
            <a:r>
              <a:rPr lang="en-US" dirty="0" err="1"/>
              <a:t>kegiatan</a:t>
            </a:r>
            <a:r>
              <a:rPr lang="en-US" dirty="0"/>
              <a:t> </a:t>
            </a:r>
            <a:r>
              <a:rPr lang="en-US" dirty="0" err="1"/>
              <a:t>penggunaan</a:t>
            </a:r>
            <a:r>
              <a:rPr lang="en-US" dirty="0"/>
              <a:t> </a:t>
            </a:r>
            <a:r>
              <a:rPr lang="en-US" dirty="0" err="1"/>
              <a:t>sistem</a:t>
            </a:r>
            <a:r>
              <a:rPr lang="en-US" dirty="0"/>
              <a:t> </a:t>
            </a:r>
            <a:r>
              <a:rPr lang="en-US" dirty="0" err="1"/>
              <a:t>dapat</a:t>
            </a:r>
            <a:r>
              <a:rPr lang="en-US" dirty="0"/>
              <a:t> </a:t>
            </a:r>
            <a:r>
              <a:rPr lang="en-US" dirty="0" err="1"/>
              <a:t>dicatat</a:t>
            </a:r>
            <a:r>
              <a:rPr lang="en-US" dirty="0"/>
              <a:t> </a:t>
            </a:r>
            <a:r>
              <a:rPr lang="en-US" dirty="0" err="1"/>
              <a:t>dalam</a:t>
            </a:r>
            <a:r>
              <a:rPr lang="en-US" dirty="0"/>
              <a:t> </a:t>
            </a:r>
            <a:r>
              <a:rPr lang="en-US" dirty="0" err="1"/>
              <a:t>berkas</a:t>
            </a:r>
            <a:r>
              <a:rPr lang="en-US" dirty="0"/>
              <a:t> yang </a:t>
            </a:r>
            <a:r>
              <a:rPr lang="en-US" dirty="0" err="1"/>
              <a:t>biasanya</a:t>
            </a:r>
            <a:r>
              <a:rPr lang="en-US" dirty="0"/>
              <a:t> </a:t>
            </a:r>
            <a:r>
              <a:rPr lang="en-US" dirty="0" err="1"/>
              <a:t>disebut</a:t>
            </a:r>
            <a:r>
              <a:rPr lang="en-US" dirty="0"/>
              <a:t> “</a:t>
            </a:r>
            <a:r>
              <a:rPr lang="en-US" dirty="0" err="1"/>
              <a:t>logfile</a:t>
            </a:r>
            <a:r>
              <a:rPr lang="en-US" dirty="0"/>
              <a:t>” </a:t>
            </a:r>
            <a:r>
              <a:rPr lang="en-US" dirty="0" err="1"/>
              <a:t>atau</a:t>
            </a:r>
            <a:r>
              <a:rPr lang="en-US" dirty="0"/>
              <a:t> “log” </a:t>
            </a:r>
            <a:r>
              <a:rPr lang="en-US" dirty="0" err="1"/>
              <a:t>saja</a:t>
            </a:r>
            <a:r>
              <a:rPr lang="en-US" dirty="0"/>
              <a:t>. </a:t>
            </a:r>
            <a:r>
              <a:rPr lang="en-US" dirty="0" err="1"/>
              <a:t>Berkas</a:t>
            </a:r>
            <a:r>
              <a:rPr lang="en-US" dirty="0"/>
              <a:t> log </a:t>
            </a:r>
            <a:r>
              <a:rPr lang="en-US" dirty="0" err="1"/>
              <a:t>ini</a:t>
            </a:r>
            <a:r>
              <a:rPr lang="en-US" dirty="0"/>
              <a:t> </a:t>
            </a:r>
            <a:r>
              <a:rPr lang="en-US" dirty="0" err="1"/>
              <a:t>sangat</a:t>
            </a:r>
            <a:r>
              <a:rPr lang="en-US" dirty="0"/>
              <a:t> </a:t>
            </a:r>
            <a:r>
              <a:rPr lang="en-US" dirty="0" err="1"/>
              <a:t>berguna</a:t>
            </a:r>
            <a:r>
              <a:rPr lang="en-US" dirty="0"/>
              <a:t> </a:t>
            </a:r>
            <a:r>
              <a:rPr lang="en-US" dirty="0" err="1"/>
              <a:t>untuk</a:t>
            </a:r>
            <a:r>
              <a:rPr lang="en-US" dirty="0"/>
              <a:t> </a:t>
            </a:r>
            <a:r>
              <a:rPr lang="en-US" dirty="0" err="1"/>
              <a:t>mengamati</a:t>
            </a:r>
            <a:r>
              <a:rPr lang="en-US" dirty="0"/>
              <a:t> </a:t>
            </a:r>
            <a:r>
              <a:rPr lang="en-US" dirty="0" err="1"/>
              <a:t>penyimpangan</a:t>
            </a:r>
            <a:r>
              <a:rPr lang="en-US" dirty="0"/>
              <a:t> yang </a:t>
            </a:r>
            <a:r>
              <a:rPr lang="en-US" dirty="0" err="1"/>
              <a:t>terjadi</a:t>
            </a:r>
            <a:r>
              <a:rPr lang="en-US" dirty="0"/>
              <a:t>. </a:t>
            </a:r>
            <a:r>
              <a:rPr lang="en-US" dirty="0" err="1"/>
              <a:t>Kegagalan</a:t>
            </a:r>
            <a:r>
              <a:rPr lang="en-US" dirty="0"/>
              <a:t> </a:t>
            </a:r>
            <a:r>
              <a:rPr lang="en-US" dirty="0" err="1"/>
              <a:t>untuk</a:t>
            </a:r>
            <a:r>
              <a:rPr lang="en-US" dirty="0"/>
              <a:t> </a:t>
            </a:r>
            <a:r>
              <a:rPr lang="en-US" dirty="0" err="1"/>
              <a:t>masuk</a:t>
            </a:r>
            <a:r>
              <a:rPr lang="en-US" dirty="0"/>
              <a:t> </a:t>
            </a:r>
            <a:r>
              <a:rPr lang="en-US" dirty="0" err="1"/>
              <a:t>ke</a:t>
            </a:r>
            <a:r>
              <a:rPr lang="en-US" dirty="0"/>
              <a:t> </a:t>
            </a:r>
            <a:r>
              <a:rPr lang="en-US" dirty="0" err="1"/>
              <a:t>sistem</a:t>
            </a:r>
            <a:r>
              <a:rPr lang="en-US" dirty="0"/>
              <a:t> (login), </a:t>
            </a:r>
            <a:r>
              <a:rPr lang="en-US" dirty="0" err="1"/>
              <a:t>misalnya</a:t>
            </a:r>
            <a:r>
              <a:rPr lang="en-US" dirty="0"/>
              <a:t>, </a:t>
            </a:r>
            <a:r>
              <a:rPr lang="en-US" dirty="0" err="1"/>
              <a:t>tersimpan</a:t>
            </a:r>
            <a:r>
              <a:rPr lang="en-US" dirty="0"/>
              <a:t> di </a:t>
            </a:r>
            <a:r>
              <a:rPr lang="en-US" dirty="0" err="1"/>
              <a:t>dalam</a:t>
            </a:r>
            <a:r>
              <a:rPr lang="en-US" dirty="0"/>
              <a:t> </a:t>
            </a:r>
            <a:r>
              <a:rPr lang="en-US" dirty="0" err="1"/>
              <a:t>berkas</a:t>
            </a:r>
            <a:r>
              <a:rPr lang="en-US" dirty="0"/>
              <a:t> log. </a:t>
            </a:r>
            <a:r>
              <a:rPr lang="en-US" dirty="0" err="1"/>
              <a:t>Untuk</a:t>
            </a:r>
            <a:r>
              <a:rPr lang="en-US" dirty="0"/>
              <a:t> </a:t>
            </a:r>
            <a:r>
              <a:rPr lang="en-US" dirty="0" err="1"/>
              <a:t>itu</a:t>
            </a:r>
            <a:r>
              <a:rPr lang="en-US" dirty="0"/>
              <a:t> para administrator </a:t>
            </a:r>
            <a:r>
              <a:rPr lang="en-US" dirty="0" err="1"/>
              <a:t>diwajibkan</a:t>
            </a:r>
            <a:r>
              <a:rPr lang="en-US" dirty="0"/>
              <a:t> </a:t>
            </a:r>
            <a:r>
              <a:rPr lang="en-US" dirty="0" err="1"/>
              <a:t>untuk</a:t>
            </a:r>
            <a:r>
              <a:rPr lang="en-US" dirty="0"/>
              <a:t> </a:t>
            </a:r>
            <a:r>
              <a:rPr lang="en-US" dirty="0" err="1"/>
              <a:t>rajin</a:t>
            </a:r>
            <a:r>
              <a:rPr lang="en-US" dirty="0"/>
              <a:t> </a:t>
            </a:r>
            <a:r>
              <a:rPr lang="en-US" dirty="0" err="1"/>
              <a:t>memelihara</a:t>
            </a:r>
            <a:r>
              <a:rPr lang="en-US" dirty="0"/>
              <a:t> </a:t>
            </a:r>
            <a:r>
              <a:rPr lang="en-US" dirty="0" err="1"/>
              <a:t>dan</a:t>
            </a:r>
            <a:r>
              <a:rPr lang="en-US" dirty="0"/>
              <a:t> </a:t>
            </a:r>
            <a:r>
              <a:rPr lang="en-US" dirty="0" err="1"/>
              <a:t>menganalisa</a:t>
            </a:r>
            <a:r>
              <a:rPr lang="en-US" dirty="0"/>
              <a:t> </a:t>
            </a:r>
            <a:r>
              <a:rPr lang="en-US" dirty="0" err="1"/>
              <a:t>berkas</a:t>
            </a:r>
            <a:r>
              <a:rPr lang="en-US" dirty="0"/>
              <a:t> log yang </a:t>
            </a:r>
            <a:r>
              <a:rPr lang="en-US" dirty="0" err="1"/>
              <a:t>dimilikinya</a:t>
            </a:r>
            <a:endParaRPr lang="en-US" dirty="0"/>
          </a:p>
        </p:txBody>
      </p:sp>
    </p:spTree>
    <p:extLst>
      <p:ext uri="{BB962C8B-B14F-4D97-AF65-F5344CB8AC3E}">
        <p14:creationId xmlns:p14="http://schemas.microsoft.com/office/powerpoint/2010/main" val="264157093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D" dirty="0" smtClean="0"/>
              <a:t>Backup </a:t>
            </a:r>
            <a:r>
              <a:rPr lang="en-ID" dirty="0" err="1" smtClean="0"/>
              <a:t>secara</a:t>
            </a:r>
            <a:r>
              <a:rPr lang="en-ID" dirty="0" smtClean="0"/>
              <a:t> </a:t>
            </a:r>
            <a:r>
              <a:rPr lang="en-ID" dirty="0" err="1" smtClean="0"/>
              <a:t>rutin</a:t>
            </a:r>
            <a:endParaRPr lang="en-US" dirty="0"/>
          </a:p>
        </p:txBody>
      </p:sp>
      <p:sp>
        <p:nvSpPr>
          <p:cNvPr id="3" name="Content Placeholder 2"/>
          <p:cNvSpPr>
            <a:spLocks noGrp="1"/>
          </p:cNvSpPr>
          <p:nvPr>
            <p:ph idx="1"/>
          </p:nvPr>
        </p:nvSpPr>
        <p:spPr/>
        <p:txBody>
          <a:bodyPr>
            <a:normAutofit lnSpcReduction="10000"/>
          </a:bodyPr>
          <a:lstStyle/>
          <a:p>
            <a:pPr marL="0" indent="0" algn="just">
              <a:buNone/>
            </a:pPr>
            <a:r>
              <a:rPr lang="en-US" dirty="0" err="1"/>
              <a:t>Seringkali</a:t>
            </a:r>
            <a:r>
              <a:rPr lang="en-US" dirty="0"/>
              <a:t> </a:t>
            </a:r>
            <a:r>
              <a:rPr lang="en-US" dirty="0" err="1" smtClean="0"/>
              <a:t>penyusup</a:t>
            </a:r>
            <a:r>
              <a:rPr lang="en-US" dirty="0" smtClean="0"/>
              <a:t> (intruder</a:t>
            </a:r>
            <a:r>
              <a:rPr lang="en-US" dirty="0"/>
              <a:t>) </a:t>
            </a:r>
            <a:r>
              <a:rPr lang="en-US" dirty="0" err="1"/>
              <a:t>masuk</a:t>
            </a:r>
            <a:r>
              <a:rPr lang="en-US" dirty="0"/>
              <a:t> </a:t>
            </a:r>
            <a:r>
              <a:rPr lang="en-US" dirty="0" err="1"/>
              <a:t>ke</a:t>
            </a:r>
            <a:r>
              <a:rPr lang="en-US" dirty="0"/>
              <a:t> </a:t>
            </a:r>
            <a:r>
              <a:rPr lang="en-US" dirty="0" err="1"/>
              <a:t>dalam</a:t>
            </a:r>
            <a:r>
              <a:rPr lang="en-US" dirty="0"/>
              <a:t> </a:t>
            </a:r>
            <a:r>
              <a:rPr lang="en-US" dirty="0" err="1"/>
              <a:t>sistem</a:t>
            </a:r>
            <a:r>
              <a:rPr lang="en-US" dirty="0"/>
              <a:t> </a:t>
            </a:r>
            <a:r>
              <a:rPr lang="en-US" dirty="0" err="1"/>
              <a:t>dan</a:t>
            </a:r>
            <a:r>
              <a:rPr lang="en-US" dirty="0"/>
              <a:t> </a:t>
            </a:r>
            <a:r>
              <a:rPr lang="en-US" dirty="0" err="1"/>
              <a:t>merusak</a:t>
            </a:r>
            <a:r>
              <a:rPr lang="en-US" dirty="0"/>
              <a:t> </a:t>
            </a:r>
            <a:r>
              <a:rPr lang="en-US" dirty="0" err="1"/>
              <a:t>sistem</a:t>
            </a:r>
            <a:r>
              <a:rPr lang="en-US" dirty="0"/>
              <a:t> </a:t>
            </a:r>
            <a:r>
              <a:rPr lang="en-US" dirty="0" err="1"/>
              <a:t>dengan</a:t>
            </a:r>
            <a:r>
              <a:rPr lang="en-US" dirty="0"/>
              <a:t> </a:t>
            </a:r>
            <a:r>
              <a:rPr lang="en-US" dirty="0" err="1"/>
              <a:t>menghapus</a:t>
            </a:r>
            <a:r>
              <a:rPr lang="en-US" dirty="0"/>
              <a:t> </a:t>
            </a:r>
            <a:r>
              <a:rPr lang="en-US" dirty="0" err="1"/>
              <a:t>berkas-berkas</a:t>
            </a:r>
            <a:r>
              <a:rPr lang="en-US" dirty="0"/>
              <a:t> yang </a:t>
            </a:r>
            <a:r>
              <a:rPr lang="en-US" dirty="0" err="1"/>
              <a:t>dapat</a:t>
            </a:r>
            <a:r>
              <a:rPr lang="en-US" dirty="0"/>
              <a:t> </a:t>
            </a:r>
            <a:r>
              <a:rPr lang="en-US" dirty="0" err="1"/>
              <a:t>ditemui</a:t>
            </a:r>
            <a:r>
              <a:rPr lang="en-US" dirty="0"/>
              <a:t>. </a:t>
            </a:r>
            <a:r>
              <a:rPr lang="en-US" dirty="0" err="1"/>
              <a:t>Jika</a:t>
            </a:r>
            <a:r>
              <a:rPr lang="en-US" dirty="0"/>
              <a:t> intruder </a:t>
            </a:r>
            <a:r>
              <a:rPr lang="en-US" dirty="0" err="1"/>
              <a:t>ini</a:t>
            </a:r>
            <a:r>
              <a:rPr lang="en-US" dirty="0"/>
              <a:t> </a:t>
            </a:r>
            <a:r>
              <a:rPr lang="en-US" dirty="0" err="1"/>
              <a:t>berhasil</a:t>
            </a:r>
            <a:r>
              <a:rPr lang="en-US" dirty="0"/>
              <a:t> </a:t>
            </a:r>
            <a:r>
              <a:rPr lang="en-US" dirty="0" err="1"/>
              <a:t>menjebol</a:t>
            </a:r>
            <a:r>
              <a:rPr lang="en-US" dirty="0"/>
              <a:t> </a:t>
            </a:r>
            <a:r>
              <a:rPr lang="en-US" dirty="0" err="1"/>
              <a:t>sistem</a:t>
            </a:r>
            <a:r>
              <a:rPr lang="en-US" dirty="0"/>
              <a:t> </a:t>
            </a:r>
            <a:r>
              <a:rPr lang="en-US" dirty="0" err="1"/>
              <a:t>dan</a:t>
            </a:r>
            <a:r>
              <a:rPr lang="en-US" dirty="0"/>
              <a:t> </a:t>
            </a:r>
            <a:r>
              <a:rPr lang="en-US" dirty="0" err="1"/>
              <a:t>masuk</a:t>
            </a:r>
            <a:r>
              <a:rPr lang="en-US" dirty="0"/>
              <a:t> </a:t>
            </a:r>
            <a:r>
              <a:rPr lang="en-US" dirty="0" err="1"/>
              <a:t>sebagai</a:t>
            </a:r>
            <a:r>
              <a:rPr lang="en-US" dirty="0"/>
              <a:t> super user (administrator), </a:t>
            </a:r>
            <a:r>
              <a:rPr lang="en-US" dirty="0" err="1"/>
              <a:t>maka</a:t>
            </a:r>
            <a:r>
              <a:rPr lang="en-US" dirty="0"/>
              <a:t> </a:t>
            </a:r>
            <a:r>
              <a:rPr lang="en-US" dirty="0" err="1"/>
              <a:t>ada</a:t>
            </a:r>
            <a:r>
              <a:rPr lang="en-US" dirty="0"/>
              <a:t> </a:t>
            </a:r>
            <a:r>
              <a:rPr lang="en-US" dirty="0" err="1"/>
              <a:t>kemungkinan</a:t>
            </a:r>
            <a:r>
              <a:rPr lang="en-US" dirty="0"/>
              <a:t> </a:t>
            </a:r>
            <a:r>
              <a:rPr lang="en-US" dirty="0" err="1"/>
              <a:t>dia</a:t>
            </a:r>
            <a:r>
              <a:rPr lang="en-US" dirty="0"/>
              <a:t> </a:t>
            </a:r>
            <a:r>
              <a:rPr lang="en-US" dirty="0" err="1"/>
              <a:t>dapat</a:t>
            </a:r>
            <a:r>
              <a:rPr lang="en-US" dirty="0"/>
              <a:t> </a:t>
            </a:r>
            <a:r>
              <a:rPr lang="en-US" dirty="0" err="1"/>
              <a:t>menghapus</a:t>
            </a:r>
            <a:r>
              <a:rPr lang="en-US" dirty="0"/>
              <a:t> </a:t>
            </a:r>
            <a:r>
              <a:rPr lang="en-US" dirty="0" err="1"/>
              <a:t>seluruh</a:t>
            </a:r>
            <a:r>
              <a:rPr lang="en-US" dirty="0"/>
              <a:t> </a:t>
            </a:r>
            <a:r>
              <a:rPr lang="en-US" dirty="0" err="1"/>
              <a:t>berkas</a:t>
            </a:r>
            <a:r>
              <a:rPr lang="en-US" dirty="0"/>
              <a:t>. </a:t>
            </a:r>
            <a:r>
              <a:rPr lang="en-US" dirty="0" err="1"/>
              <a:t>Untuk</a:t>
            </a:r>
            <a:r>
              <a:rPr lang="en-US" dirty="0"/>
              <a:t> </a:t>
            </a:r>
            <a:r>
              <a:rPr lang="en-US" dirty="0" err="1"/>
              <a:t>itu</a:t>
            </a:r>
            <a:r>
              <a:rPr lang="en-US" dirty="0"/>
              <a:t>, </a:t>
            </a:r>
            <a:r>
              <a:rPr lang="en-US" dirty="0" err="1"/>
              <a:t>adanya</a:t>
            </a:r>
            <a:r>
              <a:rPr lang="en-US" dirty="0"/>
              <a:t> backup yang </a:t>
            </a:r>
            <a:r>
              <a:rPr lang="en-US" dirty="0" err="1"/>
              <a:t>dilakukan</a:t>
            </a:r>
            <a:r>
              <a:rPr lang="en-US" dirty="0"/>
              <a:t> </a:t>
            </a:r>
            <a:r>
              <a:rPr lang="en-US" dirty="0" err="1"/>
              <a:t>secara</a:t>
            </a:r>
            <a:r>
              <a:rPr lang="en-US" dirty="0"/>
              <a:t> </a:t>
            </a:r>
            <a:r>
              <a:rPr lang="en-US" dirty="0" err="1"/>
              <a:t>rutin</a:t>
            </a:r>
            <a:r>
              <a:rPr lang="en-US" dirty="0"/>
              <a:t> </a:t>
            </a:r>
            <a:r>
              <a:rPr lang="en-US" dirty="0" err="1"/>
              <a:t>merupakan</a:t>
            </a:r>
            <a:r>
              <a:rPr lang="en-US" dirty="0"/>
              <a:t> </a:t>
            </a:r>
            <a:r>
              <a:rPr lang="en-US" dirty="0" err="1"/>
              <a:t>sebuah</a:t>
            </a:r>
            <a:r>
              <a:rPr lang="en-US" dirty="0"/>
              <a:t> </a:t>
            </a:r>
            <a:r>
              <a:rPr lang="en-US" dirty="0" err="1"/>
              <a:t>hal</a:t>
            </a:r>
            <a:r>
              <a:rPr lang="en-US" dirty="0"/>
              <a:t> yang </a:t>
            </a:r>
            <a:r>
              <a:rPr lang="en-US" dirty="0" err="1"/>
              <a:t>esensial</a:t>
            </a:r>
            <a:r>
              <a:rPr lang="en-US" dirty="0"/>
              <a:t>. </a:t>
            </a:r>
            <a:r>
              <a:rPr lang="en-US" dirty="0" err="1"/>
              <a:t>Bayangkan</a:t>
            </a:r>
            <a:r>
              <a:rPr lang="en-US" dirty="0"/>
              <a:t> </a:t>
            </a:r>
            <a:r>
              <a:rPr lang="en-US" dirty="0" err="1"/>
              <a:t>apabila</a:t>
            </a:r>
            <a:r>
              <a:rPr lang="en-US" dirty="0"/>
              <a:t> yang </a:t>
            </a:r>
            <a:r>
              <a:rPr lang="en-US" dirty="0" err="1"/>
              <a:t>dihapus</a:t>
            </a:r>
            <a:r>
              <a:rPr lang="en-US" dirty="0"/>
              <a:t> </a:t>
            </a:r>
            <a:r>
              <a:rPr lang="en-US" dirty="0" err="1"/>
              <a:t>oleh</a:t>
            </a:r>
            <a:r>
              <a:rPr lang="en-US" dirty="0"/>
              <a:t> </a:t>
            </a:r>
            <a:r>
              <a:rPr lang="en-US" dirty="0" err="1"/>
              <a:t>tamu</a:t>
            </a:r>
            <a:r>
              <a:rPr lang="en-US" dirty="0"/>
              <a:t> </a:t>
            </a:r>
            <a:r>
              <a:rPr lang="en-US" dirty="0" err="1"/>
              <a:t>ini</a:t>
            </a:r>
            <a:r>
              <a:rPr lang="en-US" dirty="0"/>
              <a:t> </a:t>
            </a:r>
            <a:r>
              <a:rPr lang="en-US" dirty="0" err="1"/>
              <a:t>adalah</a:t>
            </a:r>
            <a:r>
              <a:rPr lang="en-US" dirty="0"/>
              <a:t> </a:t>
            </a:r>
            <a:r>
              <a:rPr lang="en-US" dirty="0" err="1"/>
              <a:t>berkas</a:t>
            </a:r>
            <a:r>
              <a:rPr lang="en-US" dirty="0"/>
              <a:t> </a:t>
            </a:r>
            <a:r>
              <a:rPr lang="en-US" dirty="0" err="1"/>
              <a:t>penelitian</a:t>
            </a:r>
            <a:r>
              <a:rPr lang="en-US" dirty="0"/>
              <a:t>, </a:t>
            </a:r>
            <a:r>
              <a:rPr lang="en-US" dirty="0" err="1"/>
              <a:t>tugas</a:t>
            </a:r>
            <a:r>
              <a:rPr lang="en-US" dirty="0"/>
              <a:t> </a:t>
            </a:r>
            <a:r>
              <a:rPr lang="en-US" dirty="0" err="1"/>
              <a:t>akhir</a:t>
            </a:r>
            <a:r>
              <a:rPr lang="en-US" dirty="0"/>
              <a:t>, </a:t>
            </a:r>
            <a:r>
              <a:rPr lang="en-US" dirty="0" err="1"/>
              <a:t>skripsi</a:t>
            </a:r>
            <a:r>
              <a:rPr lang="en-US" dirty="0"/>
              <a:t>, yang </a:t>
            </a:r>
            <a:r>
              <a:rPr lang="en-US" dirty="0" err="1"/>
              <a:t>telah</a:t>
            </a:r>
            <a:r>
              <a:rPr lang="en-US" dirty="0"/>
              <a:t> </a:t>
            </a:r>
            <a:r>
              <a:rPr lang="en-US" dirty="0" err="1"/>
              <a:t>dikerjakan</a:t>
            </a:r>
            <a:r>
              <a:rPr lang="en-US" dirty="0"/>
              <a:t> </a:t>
            </a:r>
            <a:r>
              <a:rPr lang="en-US" dirty="0" err="1"/>
              <a:t>bertahuntahun</a:t>
            </a:r>
            <a:r>
              <a:rPr lang="en-US" dirty="0"/>
              <a:t>.</a:t>
            </a:r>
          </a:p>
          <a:p>
            <a:pPr marL="0" indent="0" algn="just">
              <a:buNone/>
            </a:pPr>
            <a:r>
              <a:rPr lang="en-US" dirty="0" err="1"/>
              <a:t>Untuk</a:t>
            </a:r>
            <a:r>
              <a:rPr lang="en-US" dirty="0"/>
              <a:t> </a:t>
            </a:r>
            <a:r>
              <a:rPr lang="en-US" dirty="0" err="1"/>
              <a:t>sistem</a:t>
            </a:r>
            <a:r>
              <a:rPr lang="en-US" dirty="0"/>
              <a:t> yang </a:t>
            </a:r>
            <a:r>
              <a:rPr lang="en-US" dirty="0" err="1"/>
              <a:t>sangat</a:t>
            </a:r>
            <a:r>
              <a:rPr lang="en-US" dirty="0"/>
              <a:t> </a:t>
            </a:r>
            <a:r>
              <a:rPr lang="en-US" dirty="0" err="1"/>
              <a:t>esensial</a:t>
            </a:r>
            <a:r>
              <a:rPr lang="en-US" dirty="0"/>
              <a:t>, </a:t>
            </a:r>
            <a:r>
              <a:rPr lang="en-US" dirty="0" err="1"/>
              <a:t>secara</a:t>
            </a:r>
            <a:r>
              <a:rPr lang="en-US" dirty="0"/>
              <a:t> </a:t>
            </a:r>
            <a:r>
              <a:rPr lang="en-US" dirty="0" err="1"/>
              <a:t>berkala</a:t>
            </a:r>
            <a:r>
              <a:rPr lang="en-US" dirty="0"/>
              <a:t> </a:t>
            </a:r>
            <a:r>
              <a:rPr lang="en-US" dirty="0" err="1"/>
              <a:t>perlu</a:t>
            </a:r>
            <a:r>
              <a:rPr lang="en-US" dirty="0"/>
              <a:t> </a:t>
            </a:r>
            <a:r>
              <a:rPr lang="en-US" dirty="0" err="1"/>
              <a:t>dibuat</a:t>
            </a:r>
            <a:r>
              <a:rPr lang="en-US" dirty="0"/>
              <a:t> backup yang </a:t>
            </a:r>
            <a:r>
              <a:rPr lang="en-US" dirty="0" err="1"/>
              <a:t>letaknya</a:t>
            </a:r>
            <a:r>
              <a:rPr lang="en-US" dirty="0"/>
              <a:t> </a:t>
            </a:r>
            <a:r>
              <a:rPr lang="en-US" dirty="0" err="1"/>
              <a:t>berjauhan</a:t>
            </a:r>
            <a:r>
              <a:rPr lang="en-US" dirty="0"/>
              <a:t> </a:t>
            </a:r>
            <a:r>
              <a:rPr lang="en-US" dirty="0" err="1"/>
              <a:t>secara</a:t>
            </a:r>
            <a:r>
              <a:rPr lang="en-US" dirty="0"/>
              <a:t> </a:t>
            </a:r>
            <a:r>
              <a:rPr lang="en-US" dirty="0" err="1"/>
              <a:t>fisik</a:t>
            </a:r>
            <a:r>
              <a:rPr lang="en-US" dirty="0"/>
              <a:t>. Hal </a:t>
            </a:r>
            <a:r>
              <a:rPr lang="en-US" dirty="0" err="1"/>
              <a:t>ini</a:t>
            </a:r>
            <a:r>
              <a:rPr lang="en-US" dirty="0"/>
              <a:t> </a:t>
            </a:r>
            <a:r>
              <a:rPr lang="en-US" dirty="0" err="1"/>
              <a:t>dilakukan</a:t>
            </a:r>
            <a:r>
              <a:rPr lang="en-US" dirty="0"/>
              <a:t> </a:t>
            </a:r>
            <a:r>
              <a:rPr lang="en-US" dirty="0" err="1"/>
              <a:t>untuk</a:t>
            </a:r>
            <a:r>
              <a:rPr lang="en-US" dirty="0"/>
              <a:t> </a:t>
            </a:r>
            <a:r>
              <a:rPr lang="en-US" dirty="0" err="1"/>
              <a:t>menghindari</a:t>
            </a:r>
            <a:r>
              <a:rPr lang="en-US" dirty="0"/>
              <a:t> </a:t>
            </a:r>
            <a:r>
              <a:rPr lang="en-US" dirty="0" err="1"/>
              <a:t>hilangnya</a:t>
            </a:r>
            <a:r>
              <a:rPr lang="en-US" dirty="0"/>
              <a:t> data </a:t>
            </a:r>
            <a:r>
              <a:rPr lang="en-US" dirty="0" err="1"/>
              <a:t>akibat</a:t>
            </a:r>
            <a:r>
              <a:rPr lang="en-US" dirty="0"/>
              <a:t> </a:t>
            </a:r>
            <a:r>
              <a:rPr lang="en-US" dirty="0" err="1"/>
              <a:t>bencana</a:t>
            </a:r>
            <a:r>
              <a:rPr lang="en-US" dirty="0"/>
              <a:t> </a:t>
            </a:r>
            <a:r>
              <a:rPr lang="en-US" dirty="0" err="1"/>
              <a:t>seperti</a:t>
            </a:r>
            <a:r>
              <a:rPr lang="en-US" dirty="0"/>
              <a:t> </a:t>
            </a:r>
            <a:r>
              <a:rPr lang="en-US" dirty="0" err="1"/>
              <a:t>kebakaran</a:t>
            </a:r>
            <a:r>
              <a:rPr lang="en-US" dirty="0"/>
              <a:t>, </a:t>
            </a:r>
            <a:r>
              <a:rPr lang="en-US" dirty="0" err="1"/>
              <a:t>banjir</a:t>
            </a:r>
            <a:r>
              <a:rPr lang="en-US" dirty="0"/>
              <a:t>, </a:t>
            </a:r>
            <a:r>
              <a:rPr lang="en-US" dirty="0" err="1"/>
              <a:t>dan</a:t>
            </a:r>
            <a:r>
              <a:rPr lang="en-US" dirty="0"/>
              <a:t> lain </a:t>
            </a:r>
            <a:r>
              <a:rPr lang="en-US" dirty="0" err="1"/>
              <a:t>sebagainya</a:t>
            </a:r>
            <a:r>
              <a:rPr lang="en-US" dirty="0"/>
              <a:t>. </a:t>
            </a:r>
            <a:r>
              <a:rPr lang="en-US" dirty="0" err="1"/>
              <a:t>Apabila</a:t>
            </a:r>
            <a:r>
              <a:rPr lang="en-US" dirty="0"/>
              <a:t> data-data </a:t>
            </a:r>
            <a:r>
              <a:rPr lang="en-US" dirty="0" err="1"/>
              <a:t>dibackup</a:t>
            </a:r>
            <a:r>
              <a:rPr lang="en-US" dirty="0"/>
              <a:t> </a:t>
            </a:r>
            <a:r>
              <a:rPr lang="en-US" dirty="0" err="1"/>
              <a:t>akan</a:t>
            </a:r>
            <a:r>
              <a:rPr lang="en-US" dirty="0"/>
              <a:t> </a:t>
            </a:r>
            <a:r>
              <a:rPr lang="en-US" dirty="0" err="1"/>
              <a:t>tetapi</a:t>
            </a:r>
            <a:r>
              <a:rPr lang="en-US" dirty="0"/>
              <a:t> </a:t>
            </a:r>
            <a:r>
              <a:rPr lang="en-US" dirty="0" err="1"/>
              <a:t>diletakkan</a:t>
            </a:r>
            <a:r>
              <a:rPr lang="en-US" dirty="0"/>
              <a:t> </a:t>
            </a:r>
            <a:r>
              <a:rPr lang="en-US" dirty="0" err="1"/>
              <a:t>pada</a:t>
            </a:r>
            <a:r>
              <a:rPr lang="en-US" dirty="0"/>
              <a:t> </a:t>
            </a:r>
            <a:r>
              <a:rPr lang="en-US" dirty="0" err="1"/>
              <a:t>lokasi</a:t>
            </a:r>
            <a:r>
              <a:rPr lang="en-US" dirty="0"/>
              <a:t> yang </a:t>
            </a:r>
            <a:r>
              <a:rPr lang="en-US" dirty="0" err="1"/>
              <a:t>sama</a:t>
            </a:r>
            <a:r>
              <a:rPr lang="en-US" dirty="0"/>
              <a:t>, </a:t>
            </a:r>
            <a:r>
              <a:rPr lang="en-US" dirty="0" err="1"/>
              <a:t>kemungkinan</a:t>
            </a:r>
            <a:r>
              <a:rPr lang="en-US" dirty="0"/>
              <a:t> data </a:t>
            </a:r>
            <a:r>
              <a:rPr lang="en-US" dirty="0" err="1"/>
              <a:t>akan</a:t>
            </a:r>
            <a:r>
              <a:rPr lang="en-US" dirty="0"/>
              <a:t> </a:t>
            </a:r>
            <a:r>
              <a:rPr lang="en-US" dirty="0" err="1"/>
              <a:t>hilang</a:t>
            </a:r>
            <a:r>
              <a:rPr lang="en-US" dirty="0"/>
              <a:t> </a:t>
            </a:r>
            <a:r>
              <a:rPr lang="en-US" dirty="0" err="1"/>
              <a:t>jika</a:t>
            </a:r>
            <a:r>
              <a:rPr lang="en-US" dirty="0"/>
              <a:t> </a:t>
            </a:r>
            <a:r>
              <a:rPr lang="en-US" dirty="0" err="1"/>
              <a:t>tempat</a:t>
            </a:r>
            <a:r>
              <a:rPr lang="en-US" dirty="0"/>
              <a:t> yang </a:t>
            </a:r>
            <a:r>
              <a:rPr lang="en-US" dirty="0" err="1"/>
              <a:t>bersangkutan</a:t>
            </a:r>
            <a:r>
              <a:rPr lang="en-US" dirty="0"/>
              <a:t> </a:t>
            </a:r>
            <a:r>
              <a:rPr lang="en-US" dirty="0" err="1"/>
              <a:t>mengalami</a:t>
            </a:r>
            <a:r>
              <a:rPr lang="en-US" dirty="0"/>
              <a:t> </a:t>
            </a:r>
            <a:r>
              <a:rPr lang="en-US" dirty="0" err="1"/>
              <a:t>bencana</a:t>
            </a:r>
            <a:r>
              <a:rPr lang="en-US" dirty="0"/>
              <a:t> </a:t>
            </a:r>
            <a:r>
              <a:rPr lang="en-US" dirty="0" err="1"/>
              <a:t>seperti</a:t>
            </a:r>
            <a:r>
              <a:rPr lang="en-US" dirty="0"/>
              <a:t> </a:t>
            </a:r>
            <a:r>
              <a:rPr lang="en-US" dirty="0" err="1"/>
              <a:t>kebakaran</a:t>
            </a:r>
            <a:r>
              <a:rPr lang="en-US" dirty="0"/>
              <a:t>.</a:t>
            </a:r>
          </a:p>
        </p:txBody>
      </p:sp>
    </p:spTree>
    <p:extLst>
      <p:ext uri="{BB962C8B-B14F-4D97-AF65-F5344CB8AC3E}">
        <p14:creationId xmlns:p14="http://schemas.microsoft.com/office/powerpoint/2010/main" val="168045387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D" dirty="0" err="1" smtClean="0"/>
              <a:t>Penggunaan</a:t>
            </a:r>
            <a:r>
              <a:rPr lang="en-ID" dirty="0" smtClean="0"/>
              <a:t> </a:t>
            </a:r>
            <a:r>
              <a:rPr lang="en-ID" dirty="0" err="1" smtClean="0"/>
              <a:t>Enkripsi</a:t>
            </a:r>
            <a:endParaRPr lang="en-US" dirty="0"/>
          </a:p>
        </p:txBody>
      </p:sp>
      <p:sp>
        <p:nvSpPr>
          <p:cNvPr id="3" name="Content Placeholder 2"/>
          <p:cNvSpPr>
            <a:spLocks noGrp="1"/>
          </p:cNvSpPr>
          <p:nvPr>
            <p:ph idx="1"/>
          </p:nvPr>
        </p:nvSpPr>
        <p:spPr>
          <a:xfrm>
            <a:off x="859970" y="2052918"/>
            <a:ext cx="9189883" cy="4195481"/>
          </a:xfrm>
        </p:spPr>
        <p:txBody>
          <a:bodyPr>
            <a:normAutofit lnSpcReduction="10000"/>
          </a:bodyPr>
          <a:lstStyle/>
          <a:p>
            <a:pPr marL="0" indent="0" algn="just">
              <a:buNone/>
            </a:pPr>
            <a:r>
              <a:rPr lang="en-US" dirty="0"/>
              <a:t>Salah </a:t>
            </a:r>
            <a:r>
              <a:rPr lang="en-US" dirty="0" err="1"/>
              <a:t>satau</a:t>
            </a:r>
            <a:r>
              <a:rPr lang="en-US" dirty="0"/>
              <a:t> </a:t>
            </a:r>
            <a:r>
              <a:rPr lang="en-US" dirty="0" err="1"/>
              <a:t>mekanisme</a:t>
            </a:r>
            <a:r>
              <a:rPr lang="en-US" dirty="0"/>
              <a:t> </a:t>
            </a:r>
            <a:r>
              <a:rPr lang="en-US" dirty="0" err="1"/>
              <a:t>untuk</a:t>
            </a:r>
            <a:r>
              <a:rPr lang="en-US" dirty="0"/>
              <a:t> </a:t>
            </a:r>
            <a:r>
              <a:rPr lang="en-US" dirty="0" err="1"/>
              <a:t>meningkatkan</a:t>
            </a:r>
            <a:r>
              <a:rPr lang="en-US" dirty="0"/>
              <a:t> </a:t>
            </a:r>
            <a:r>
              <a:rPr lang="en-US" dirty="0" err="1"/>
              <a:t>keamanan</a:t>
            </a:r>
            <a:r>
              <a:rPr lang="en-US" dirty="0"/>
              <a:t> </a:t>
            </a:r>
            <a:r>
              <a:rPr lang="en-US" dirty="0" err="1"/>
              <a:t>adalah</a:t>
            </a:r>
            <a:r>
              <a:rPr lang="en-US" dirty="0"/>
              <a:t> </a:t>
            </a:r>
            <a:r>
              <a:rPr lang="en-US" dirty="0" err="1"/>
              <a:t>dengan</a:t>
            </a:r>
            <a:r>
              <a:rPr lang="en-US" dirty="0"/>
              <a:t> </a:t>
            </a:r>
            <a:r>
              <a:rPr lang="en-US" dirty="0" err="1"/>
              <a:t>menggunakan</a:t>
            </a:r>
            <a:r>
              <a:rPr lang="en-US" dirty="0"/>
              <a:t> </a:t>
            </a:r>
            <a:r>
              <a:rPr lang="en-US" dirty="0" err="1"/>
              <a:t>teknologi</a:t>
            </a:r>
            <a:r>
              <a:rPr lang="en-US" dirty="0"/>
              <a:t> </a:t>
            </a:r>
            <a:r>
              <a:rPr lang="en-US" dirty="0" err="1"/>
              <a:t>enkripsi</a:t>
            </a:r>
            <a:r>
              <a:rPr lang="en-US" dirty="0"/>
              <a:t>. Data-data </a:t>
            </a:r>
            <a:r>
              <a:rPr lang="en-US" dirty="0" smtClean="0"/>
              <a:t>yang </a:t>
            </a:r>
            <a:r>
              <a:rPr lang="en-US" dirty="0" err="1" smtClean="0"/>
              <a:t>dikirimkan</a:t>
            </a:r>
            <a:r>
              <a:rPr lang="en-US" dirty="0" smtClean="0"/>
              <a:t> </a:t>
            </a:r>
            <a:r>
              <a:rPr lang="en-US" dirty="0" err="1"/>
              <a:t>diubah</a:t>
            </a:r>
            <a:r>
              <a:rPr lang="en-US" dirty="0"/>
              <a:t> </a:t>
            </a:r>
            <a:r>
              <a:rPr lang="en-US" dirty="0" err="1"/>
              <a:t>sedemikian</a:t>
            </a:r>
            <a:r>
              <a:rPr lang="en-US" dirty="0"/>
              <a:t> </a:t>
            </a:r>
            <a:r>
              <a:rPr lang="en-US" dirty="0" err="1"/>
              <a:t>rupa</a:t>
            </a:r>
            <a:r>
              <a:rPr lang="en-US" dirty="0"/>
              <a:t> </a:t>
            </a:r>
            <a:r>
              <a:rPr lang="en-US" dirty="0" err="1"/>
              <a:t>sehingga</a:t>
            </a:r>
            <a:r>
              <a:rPr lang="en-US" dirty="0"/>
              <a:t> </a:t>
            </a:r>
            <a:r>
              <a:rPr lang="en-US" dirty="0" err="1"/>
              <a:t>tidak</a:t>
            </a:r>
            <a:r>
              <a:rPr lang="en-US" dirty="0"/>
              <a:t> </a:t>
            </a:r>
            <a:r>
              <a:rPr lang="en-US" dirty="0" err="1"/>
              <a:t>mudah</a:t>
            </a:r>
            <a:r>
              <a:rPr lang="en-US" dirty="0"/>
              <a:t> </a:t>
            </a:r>
            <a:r>
              <a:rPr lang="en-US" dirty="0" err="1"/>
              <a:t>disadap</a:t>
            </a:r>
            <a:r>
              <a:rPr lang="en-US" dirty="0"/>
              <a:t>. </a:t>
            </a:r>
            <a:r>
              <a:rPr lang="en-US" dirty="0" err="1"/>
              <a:t>Banyak</a:t>
            </a:r>
            <a:r>
              <a:rPr lang="en-US" dirty="0"/>
              <a:t> </a:t>
            </a:r>
            <a:r>
              <a:rPr lang="en-US" dirty="0" err="1"/>
              <a:t>servis</a:t>
            </a:r>
            <a:r>
              <a:rPr lang="en-US" dirty="0"/>
              <a:t> di Internet yang </a:t>
            </a:r>
            <a:r>
              <a:rPr lang="en-US" dirty="0" err="1"/>
              <a:t>masih</a:t>
            </a:r>
            <a:r>
              <a:rPr lang="en-US" dirty="0"/>
              <a:t> </a:t>
            </a:r>
            <a:r>
              <a:rPr lang="en-US" dirty="0" err="1"/>
              <a:t>menggunakan</a:t>
            </a:r>
            <a:r>
              <a:rPr lang="en-US" dirty="0"/>
              <a:t> “plain text” </a:t>
            </a:r>
            <a:r>
              <a:rPr lang="en-US" dirty="0" err="1"/>
              <a:t>untuk</a:t>
            </a:r>
            <a:r>
              <a:rPr lang="en-US" dirty="0"/>
              <a:t> authentication, </a:t>
            </a:r>
            <a:r>
              <a:rPr lang="en-US" dirty="0" err="1"/>
              <a:t>seperti</a:t>
            </a:r>
            <a:r>
              <a:rPr lang="en-US" dirty="0"/>
              <a:t> </a:t>
            </a:r>
            <a:r>
              <a:rPr lang="en-US" dirty="0" err="1"/>
              <a:t>penggunaan</a:t>
            </a:r>
            <a:r>
              <a:rPr lang="en-US" dirty="0"/>
              <a:t> </a:t>
            </a:r>
            <a:r>
              <a:rPr lang="en-US" dirty="0" err="1"/>
              <a:t>pasangan</a:t>
            </a:r>
            <a:r>
              <a:rPr lang="en-US" dirty="0"/>
              <a:t> </a:t>
            </a:r>
            <a:r>
              <a:rPr lang="en-US" dirty="0" err="1"/>
              <a:t>userid</a:t>
            </a:r>
            <a:r>
              <a:rPr lang="en-US" dirty="0"/>
              <a:t> </a:t>
            </a:r>
            <a:r>
              <a:rPr lang="en-US" dirty="0" err="1"/>
              <a:t>dan</a:t>
            </a:r>
            <a:r>
              <a:rPr lang="en-US" dirty="0"/>
              <a:t> password. </a:t>
            </a:r>
            <a:r>
              <a:rPr lang="en-US" dirty="0" err="1"/>
              <a:t>Informasi</a:t>
            </a:r>
            <a:r>
              <a:rPr lang="en-US" dirty="0"/>
              <a:t> </a:t>
            </a:r>
            <a:r>
              <a:rPr lang="en-US" dirty="0" err="1"/>
              <a:t>ini</a:t>
            </a:r>
            <a:r>
              <a:rPr lang="en-US" dirty="0"/>
              <a:t> </a:t>
            </a:r>
            <a:r>
              <a:rPr lang="en-US" dirty="0" err="1"/>
              <a:t>dapat</a:t>
            </a:r>
            <a:r>
              <a:rPr lang="en-US" dirty="0"/>
              <a:t> </a:t>
            </a:r>
            <a:r>
              <a:rPr lang="en-US" dirty="0" err="1"/>
              <a:t>dilihat</a:t>
            </a:r>
            <a:r>
              <a:rPr lang="en-US" dirty="0"/>
              <a:t> </a:t>
            </a:r>
            <a:r>
              <a:rPr lang="en-US" dirty="0" err="1"/>
              <a:t>dengan</a:t>
            </a:r>
            <a:r>
              <a:rPr lang="en-US" dirty="0"/>
              <a:t> </a:t>
            </a:r>
            <a:r>
              <a:rPr lang="en-US" dirty="0" err="1"/>
              <a:t>mudah</a:t>
            </a:r>
            <a:r>
              <a:rPr lang="en-US" dirty="0"/>
              <a:t> </a:t>
            </a:r>
            <a:r>
              <a:rPr lang="en-US" dirty="0" err="1"/>
              <a:t>oleh</a:t>
            </a:r>
            <a:r>
              <a:rPr lang="en-US" dirty="0"/>
              <a:t> program </a:t>
            </a:r>
            <a:r>
              <a:rPr lang="en-US" dirty="0" err="1"/>
              <a:t>penyadap</a:t>
            </a:r>
            <a:r>
              <a:rPr lang="en-US" dirty="0"/>
              <a:t> (sniffer).</a:t>
            </a:r>
          </a:p>
          <a:p>
            <a:pPr algn="just"/>
            <a:r>
              <a:rPr lang="en-US" dirty="0" err="1"/>
              <a:t>Contoh</a:t>
            </a:r>
            <a:r>
              <a:rPr lang="en-US" dirty="0"/>
              <a:t> </a:t>
            </a:r>
            <a:r>
              <a:rPr lang="en-US" dirty="0" err="1"/>
              <a:t>servis</a:t>
            </a:r>
            <a:r>
              <a:rPr lang="en-US" dirty="0"/>
              <a:t> yang </a:t>
            </a:r>
            <a:r>
              <a:rPr lang="en-US" dirty="0" err="1"/>
              <a:t>menggunakan</a:t>
            </a:r>
            <a:r>
              <a:rPr lang="en-US" dirty="0"/>
              <a:t> plain text </a:t>
            </a:r>
            <a:r>
              <a:rPr lang="en-US" dirty="0" err="1"/>
              <a:t>antara</a:t>
            </a:r>
            <a:r>
              <a:rPr lang="en-US" dirty="0"/>
              <a:t> lain: </a:t>
            </a:r>
          </a:p>
          <a:p>
            <a:pPr algn="just"/>
            <a:r>
              <a:rPr lang="en-US" dirty="0" err="1" smtClean="0"/>
              <a:t>akses</a:t>
            </a:r>
            <a:r>
              <a:rPr lang="en-US" dirty="0" smtClean="0"/>
              <a:t> </a:t>
            </a:r>
            <a:r>
              <a:rPr lang="en-US" dirty="0" err="1"/>
              <a:t>jarak</a:t>
            </a:r>
            <a:r>
              <a:rPr lang="en-US" dirty="0"/>
              <a:t> </a:t>
            </a:r>
            <a:r>
              <a:rPr lang="en-US" dirty="0" err="1"/>
              <a:t>jauh</a:t>
            </a:r>
            <a:r>
              <a:rPr lang="en-US" dirty="0"/>
              <a:t> </a:t>
            </a:r>
            <a:r>
              <a:rPr lang="en-US" dirty="0" err="1"/>
              <a:t>dengan</a:t>
            </a:r>
            <a:r>
              <a:rPr lang="en-US" dirty="0"/>
              <a:t> </a:t>
            </a:r>
            <a:r>
              <a:rPr lang="en-US" dirty="0" err="1"/>
              <a:t>menggunakan</a:t>
            </a:r>
            <a:r>
              <a:rPr lang="en-US" dirty="0"/>
              <a:t> telnet </a:t>
            </a:r>
            <a:r>
              <a:rPr lang="en-US" dirty="0" err="1"/>
              <a:t>dan</a:t>
            </a:r>
            <a:r>
              <a:rPr lang="en-US" dirty="0"/>
              <a:t> rlogin </a:t>
            </a:r>
          </a:p>
          <a:p>
            <a:pPr algn="just"/>
            <a:r>
              <a:rPr lang="en-US" dirty="0" smtClean="0"/>
              <a:t>transfer </a:t>
            </a:r>
            <a:r>
              <a:rPr lang="en-US" dirty="0"/>
              <a:t>file </a:t>
            </a:r>
            <a:r>
              <a:rPr lang="en-US" dirty="0" err="1"/>
              <a:t>dengan</a:t>
            </a:r>
            <a:r>
              <a:rPr lang="en-US" dirty="0"/>
              <a:t> </a:t>
            </a:r>
            <a:r>
              <a:rPr lang="en-US" dirty="0" err="1"/>
              <a:t>menggunakan</a:t>
            </a:r>
            <a:r>
              <a:rPr lang="en-US" dirty="0"/>
              <a:t> </a:t>
            </a:r>
            <a:r>
              <a:rPr lang="en-US" dirty="0" smtClean="0"/>
              <a:t>FTP</a:t>
            </a:r>
          </a:p>
          <a:p>
            <a:pPr algn="just"/>
            <a:r>
              <a:rPr lang="en-US" dirty="0" err="1" smtClean="0"/>
              <a:t>akses</a:t>
            </a:r>
            <a:r>
              <a:rPr lang="en-US" dirty="0" smtClean="0"/>
              <a:t> </a:t>
            </a:r>
            <a:r>
              <a:rPr lang="en-US" dirty="0"/>
              <a:t>email </a:t>
            </a:r>
            <a:r>
              <a:rPr lang="en-US" dirty="0" err="1"/>
              <a:t>melalui</a:t>
            </a:r>
            <a:r>
              <a:rPr lang="en-US" dirty="0"/>
              <a:t> POP3 </a:t>
            </a:r>
            <a:r>
              <a:rPr lang="en-US" dirty="0" err="1"/>
              <a:t>dan</a:t>
            </a:r>
            <a:r>
              <a:rPr lang="en-US" dirty="0"/>
              <a:t> IMAP4 </a:t>
            </a:r>
          </a:p>
          <a:p>
            <a:pPr algn="just"/>
            <a:r>
              <a:rPr lang="en-US" dirty="0" err="1" smtClean="0"/>
              <a:t>pengiriman</a:t>
            </a:r>
            <a:r>
              <a:rPr lang="en-US" dirty="0" smtClean="0"/>
              <a:t> </a:t>
            </a:r>
            <a:r>
              <a:rPr lang="en-US" dirty="0"/>
              <a:t>email </a:t>
            </a:r>
            <a:r>
              <a:rPr lang="en-US" dirty="0" err="1"/>
              <a:t>melalui</a:t>
            </a:r>
            <a:r>
              <a:rPr lang="en-US" dirty="0"/>
              <a:t> SMTP </a:t>
            </a:r>
          </a:p>
          <a:p>
            <a:pPr algn="just"/>
            <a:r>
              <a:rPr lang="en-US" dirty="0" err="1" smtClean="0"/>
              <a:t>akses</a:t>
            </a:r>
            <a:r>
              <a:rPr lang="en-US" dirty="0" smtClean="0"/>
              <a:t> </a:t>
            </a:r>
            <a:r>
              <a:rPr lang="en-US" dirty="0"/>
              <a:t>web </a:t>
            </a:r>
            <a:r>
              <a:rPr lang="en-US" dirty="0" err="1"/>
              <a:t>melalui</a:t>
            </a:r>
            <a:r>
              <a:rPr lang="en-US" dirty="0"/>
              <a:t> HTTP</a:t>
            </a:r>
          </a:p>
          <a:p>
            <a:pPr marL="0" indent="0">
              <a:buNone/>
            </a:pPr>
            <a:endParaRPr lang="en-US" dirty="0"/>
          </a:p>
        </p:txBody>
      </p:sp>
    </p:spTree>
    <p:extLst>
      <p:ext uri="{BB962C8B-B14F-4D97-AF65-F5344CB8AC3E}">
        <p14:creationId xmlns:p14="http://schemas.microsoft.com/office/powerpoint/2010/main" val="394297440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D" dirty="0" smtClean="0"/>
              <a:t>Telnet </a:t>
            </a:r>
            <a:r>
              <a:rPr lang="en-ID" dirty="0" err="1" smtClean="0"/>
              <a:t>atau</a:t>
            </a:r>
            <a:r>
              <a:rPr lang="en-ID" dirty="0" smtClean="0"/>
              <a:t> Shell</a:t>
            </a:r>
            <a:endParaRPr lang="en-US" dirty="0"/>
          </a:p>
        </p:txBody>
      </p:sp>
      <p:sp>
        <p:nvSpPr>
          <p:cNvPr id="3" name="Content Placeholder 2"/>
          <p:cNvSpPr>
            <a:spLocks noGrp="1"/>
          </p:cNvSpPr>
          <p:nvPr>
            <p:ph idx="1"/>
          </p:nvPr>
        </p:nvSpPr>
        <p:spPr/>
        <p:txBody>
          <a:bodyPr/>
          <a:lstStyle/>
          <a:p>
            <a:pPr marL="0" indent="0" algn="just">
              <a:buNone/>
            </a:pPr>
            <a:r>
              <a:rPr lang="en-US" dirty="0"/>
              <a:t>Telnet </a:t>
            </a:r>
            <a:r>
              <a:rPr lang="en-US" dirty="0" err="1"/>
              <a:t>atau</a:t>
            </a:r>
            <a:r>
              <a:rPr lang="en-US" dirty="0"/>
              <a:t> remote login </a:t>
            </a:r>
            <a:r>
              <a:rPr lang="en-US" dirty="0" err="1"/>
              <a:t>digunakan</a:t>
            </a:r>
            <a:r>
              <a:rPr lang="en-US" dirty="0"/>
              <a:t> </a:t>
            </a:r>
            <a:r>
              <a:rPr lang="en-US" dirty="0" err="1"/>
              <a:t>untuk</a:t>
            </a:r>
            <a:r>
              <a:rPr lang="en-US" dirty="0"/>
              <a:t> </a:t>
            </a:r>
            <a:r>
              <a:rPr lang="en-US" dirty="0" err="1"/>
              <a:t>mengakses</a:t>
            </a:r>
            <a:r>
              <a:rPr lang="en-US" dirty="0"/>
              <a:t> </a:t>
            </a:r>
            <a:r>
              <a:rPr lang="en-US" dirty="0" err="1"/>
              <a:t>sebuah</a:t>
            </a:r>
            <a:r>
              <a:rPr lang="en-US" dirty="0"/>
              <a:t> “remote site” </a:t>
            </a:r>
            <a:r>
              <a:rPr lang="en-US" dirty="0" err="1"/>
              <a:t>atau</a:t>
            </a:r>
            <a:r>
              <a:rPr lang="en-US" dirty="0"/>
              <a:t> </a:t>
            </a:r>
            <a:r>
              <a:rPr lang="en-US" dirty="0" err="1"/>
              <a:t>komputer</a:t>
            </a:r>
            <a:r>
              <a:rPr lang="en-US" dirty="0"/>
              <a:t> </a:t>
            </a:r>
            <a:r>
              <a:rPr lang="en-US" dirty="0" err="1"/>
              <a:t>melalui</a:t>
            </a:r>
            <a:r>
              <a:rPr lang="en-US" dirty="0"/>
              <a:t> </a:t>
            </a:r>
            <a:r>
              <a:rPr lang="en-US" dirty="0" err="1"/>
              <a:t>sebuah</a:t>
            </a:r>
            <a:r>
              <a:rPr lang="en-US" dirty="0"/>
              <a:t> </a:t>
            </a:r>
            <a:r>
              <a:rPr lang="en-US" dirty="0" err="1"/>
              <a:t>jaringan</a:t>
            </a:r>
            <a:r>
              <a:rPr lang="en-US" dirty="0"/>
              <a:t> </a:t>
            </a:r>
            <a:r>
              <a:rPr lang="en-US" dirty="0" err="1"/>
              <a:t>komputer</a:t>
            </a:r>
            <a:r>
              <a:rPr lang="en-US" dirty="0"/>
              <a:t>. </a:t>
            </a:r>
            <a:r>
              <a:rPr lang="en-US" dirty="0" err="1"/>
              <a:t>Akses</a:t>
            </a:r>
            <a:r>
              <a:rPr lang="en-US" dirty="0"/>
              <a:t> </a:t>
            </a:r>
            <a:r>
              <a:rPr lang="en-US" dirty="0" err="1"/>
              <a:t>ini</a:t>
            </a:r>
            <a:r>
              <a:rPr lang="en-US" dirty="0"/>
              <a:t> </a:t>
            </a:r>
            <a:r>
              <a:rPr lang="en-US" dirty="0" err="1"/>
              <a:t>dilakukan</a:t>
            </a:r>
            <a:r>
              <a:rPr lang="en-US" dirty="0"/>
              <a:t> </a:t>
            </a:r>
            <a:r>
              <a:rPr lang="en-US" dirty="0" err="1"/>
              <a:t>dengan</a:t>
            </a:r>
            <a:r>
              <a:rPr lang="en-US" dirty="0"/>
              <a:t> </a:t>
            </a:r>
            <a:r>
              <a:rPr lang="en-US" dirty="0" err="1"/>
              <a:t>menggunakan</a:t>
            </a:r>
            <a:r>
              <a:rPr lang="en-US" dirty="0"/>
              <a:t> </a:t>
            </a:r>
            <a:r>
              <a:rPr lang="en-US" dirty="0" err="1"/>
              <a:t>hubungan</a:t>
            </a:r>
            <a:r>
              <a:rPr lang="en-US" dirty="0"/>
              <a:t> TCP/IP </a:t>
            </a:r>
            <a:r>
              <a:rPr lang="en-US" dirty="0" err="1"/>
              <a:t>dengan</a:t>
            </a:r>
            <a:r>
              <a:rPr lang="en-US" dirty="0"/>
              <a:t> </a:t>
            </a:r>
            <a:r>
              <a:rPr lang="en-US" dirty="0" err="1"/>
              <a:t>menggunakan</a:t>
            </a:r>
            <a:r>
              <a:rPr lang="en-US" dirty="0"/>
              <a:t> </a:t>
            </a:r>
            <a:r>
              <a:rPr lang="en-US" dirty="0" err="1"/>
              <a:t>userid</a:t>
            </a:r>
            <a:r>
              <a:rPr lang="en-US" dirty="0"/>
              <a:t> </a:t>
            </a:r>
            <a:r>
              <a:rPr lang="en-US" dirty="0" err="1"/>
              <a:t>dan</a:t>
            </a:r>
            <a:r>
              <a:rPr lang="en-US" dirty="0"/>
              <a:t> password. </a:t>
            </a:r>
            <a:r>
              <a:rPr lang="en-US" dirty="0" err="1"/>
              <a:t>Informasi</a:t>
            </a:r>
            <a:r>
              <a:rPr lang="en-US" dirty="0"/>
              <a:t> </a:t>
            </a:r>
            <a:r>
              <a:rPr lang="en-US" dirty="0" err="1"/>
              <a:t>tentang</a:t>
            </a:r>
            <a:r>
              <a:rPr lang="en-US" dirty="0"/>
              <a:t> </a:t>
            </a:r>
            <a:r>
              <a:rPr lang="en-US" dirty="0" err="1"/>
              <a:t>userid</a:t>
            </a:r>
            <a:r>
              <a:rPr lang="en-US" dirty="0"/>
              <a:t> </a:t>
            </a:r>
            <a:r>
              <a:rPr lang="en-US" dirty="0" err="1"/>
              <a:t>dan</a:t>
            </a:r>
            <a:r>
              <a:rPr lang="en-US" dirty="0"/>
              <a:t> password </a:t>
            </a:r>
            <a:r>
              <a:rPr lang="en-US" dirty="0" err="1"/>
              <a:t>ini</a:t>
            </a:r>
            <a:r>
              <a:rPr lang="en-US" dirty="0"/>
              <a:t> </a:t>
            </a:r>
            <a:r>
              <a:rPr lang="en-US" dirty="0" err="1"/>
              <a:t>dikirimkan</a:t>
            </a:r>
            <a:r>
              <a:rPr lang="en-US" dirty="0"/>
              <a:t> </a:t>
            </a:r>
            <a:r>
              <a:rPr lang="en-US" dirty="0" err="1"/>
              <a:t>melalui</a:t>
            </a:r>
            <a:r>
              <a:rPr lang="en-US" dirty="0"/>
              <a:t> </a:t>
            </a:r>
            <a:r>
              <a:rPr lang="en-US" dirty="0" err="1"/>
              <a:t>jaringan</a:t>
            </a:r>
            <a:r>
              <a:rPr lang="en-US" dirty="0"/>
              <a:t> </a:t>
            </a:r>
            <a:r>
              <a:rPr lang="en-US" dirty="0" err="1"/>
              <a:t>komputer</a:t>
            </a:r>
            <a:r>
              <a:rPr lang="en-US" dirty="0"/>
              <a:t> </a:t>
            </a:r>
            <a:r>
              <a:rPr lang="en-US" dirty="0" err="1"/>
              <a:t>secara</a:t>
            </a:r>
            <a:r>
              <a:rPr lang="en-US" dirty="0"/>
              <a:t> </a:t>
            </a:r>
            <a:r>
              <a:rPr lang="en-US" dirty="0" err="1"/>
              <a:t>terbuka</a:t>
            </a:r>
            <a:r>
              <a:rPr lang="en-US" dirty="0"/>
              <a:t>. </a:t>
            </a:r>
            <a:r>
              <a:rPr lang="en-US" dirty="0" err="1"/>
              <a:t>Akibatnya</a:t>
            </a:r>
            <a:r>
              <a:rPr lang="en-US" dirty="0"/>
              <a:t> </a:t>
            </a:r>
            <a:r>
              <a:rPr lang="en-US" dirty="0" err="1"/>
              <a:t>ada</a:t>
            </a:r>
            <a:r>
              <a:rPr lang="en-US" dirty="0"/>
              <a:t> </a:t>
            </a:r>
            <a:r>
              <a:rPr lang="en-US" dirty="0" err="1"/>
              <a:t>kemungkinan</a:t>
            </a:r>
            <a:r>
              <a:rPr lang="en-US" dirty="0"/>
              <a:t> </a:t>
            </a:r>
            <a:r>
              <a:rPr lang="en-US" dirty="0" err="1"/>
              <a:t>seorang</a:t>
            </a:r>
            <a:r>
              <a:rPr lang="en-US" dirty="0"/>
              <a:t> yang </a:t>
            </a:r>
            <a:r>
              <a:rPr lang="en-US" dirty="0" err="1"/>
              <a:t>nakal</a:t>
            </a:r>
            <a:r>
              <a:rPr lang="en-US" dirty="0"/>
              <a:t> </a:t>
            </a:r>
            <a:r>
              <a:rPr lang="en-US" dirty="0" err="1"/>
              <a:t>melakukan</a:t>
            </a:r>
            <a:r>
              <a:rPr lang="en-US" dirty="0"/>
              <a:t> “sniffing” </a:t>
            </a:r>
            <a:r>
              <a:rPr lang="en-US" dirty="0" err="1"/>
              <a:t>dan</a:t>
            </a:r>
            <a:r>
              <a:rPr lang="en-US" dirty="0"/>
              <a:t> </a:t>
            </a:r>
            <a:r>
              <a:rPr lang="en-US" dirty="0" err="1"/>
              <a:t>mengumpulkan</a:t>
            </a:r>
            <a:r>
              <a:rPr lang="en-US" dirty="0"/>
              <a:t> </a:t>
            </a:r>
            <a:r>
              <a:rPr lang="en-US" dirty="0" err="1"/>
              <a:t>informasi</a:t>
            </a:r>
            <a:r>
              <a:rPr lang="en-US" dirty="0"/>
              <a:t> </a:t>
            </a:r>
            <a:r>
              <a:rPr lang="en-US" dirty="0" err="1"/>
              <a:t>tentang</a:t>
            </a:r>
            <a:r>
              <a:rPr lang="en-US" dirty="0"/>
              <a:t> </a:t>
            </a:r>
            <a:r>
              <a:rPr lang="en-US" dirty="0" err="1"/>
              <a:t>pasangan</a:t>
            </a:r>
            <a:r>
              <a:rPr lang="en-US" dirty="0"/>
              <a:t> </a:t>
            </a:r>
            <a:r>
              <a:rPr lang="en-US" dirty="0" err="1"/>
              <a:t>userid</a:t>
            </a:r>
            <a:r>
              <a:rPr lang="en-US" dirty="0"/>
              <a:t> </a:t>
            </a:r>
            <a:r>
              <a:rPr lang="en-US" dirty="0" err="1"/>
              <a:t>dan</a:t>
            </a:r>
            <a:r>
              <a:rPr lang="en-US" dirty="0"/>
              <a:t> </a:t>
            </a:r>
            <a:r>
              <a:rPr lang="en-US" dirty="0" smtClean="0"/>
              <a:t>password. </a:t>
            </a:r>
            <a:endParaRPr lang="en-US" dirty="0"/>
          </a:p>
          <a:p>
            <a:pPr marL="0" indent="0">
              <a:buNone/>
            </a:pPr>
            <a:endParaRPr lang="en-US" dirty="0"/>
          </a:p>
        </p:txBody>
      </p:sp>
    </p:spTree>
    <p:extLst>
      <p:ext uri="{BB962C8B-B14F-4D97-AF65-F5344CB8AC3E}">
        <p14:creationId xmlns:p14="http://schemas.microsoft.com/office/powerpoint/2010/main" val="35747535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marL="0" indent="0" algn="just">
              <a:buNone/>
            </a:pPr>
            <a:r>
              <a:rPr lang="en-US" dirty="0" err="1"/>
              <a:t>Untuk</a:t>
            </a:r>
            <a:r>
              <a:rPr lang="en-US" dirty="0"/>
              <a:t> </a:t>
            </a:r>
            <a:r>
              <a:rPr lang="en-US" dirty="0" err="1"/>
              <a:t>menghindari</a:t>
            </a:r>
            <a:r>
              <a:rPr lang="en-US" dirty="0"/>
              <a:t> </a:t>
            </a:r>
            <a:r>
              <a:rPr lang="en-US" dirty="0" err="1"/>
              <a:t>hal</a:t>
            </a:r>
            <a:r>
              <a:rPr lang="en-US" dirty="0"/>
              <a:t> </a:t>
            </a:r>
            <a:r>
              <a:rPr lang="en-US" dirty="0" err="1"/>
              <a:t>ini</a:t>
            </a:r>
            <a:r>
              <a:rPr lang="en-US" dirty="0"/>
              <a:t>, </a:t>
            </a:r>
            <a:r>
              <a:rPr lang="en-US" dirty="0" err="1"/>
              <a:t>enkripsi</a:t>
            </a:r>
            <a:r>
              <a:rPr lang="en-US" dirty="0"/>
              <a:t> </a:t>
            </a:r>
            <a:r>
              <a:rPr lang="en-US" dirty="0" err="1"/>
              <a:t>dapat</a:t>
            </a:r>
            <a:r>
              <a:rPr lang="en-US" dirty="0"/>
              <a:t> </a:t>
            </a:r>
            <a:r>
              <a:rPr lang="en-US" dirty="0" err="1"/>
              <a:t>digunakan</a:t>
            </a:r>
            <a:r>
              <a:rPr lang="en-US" dirty="0"/>
              <a:t> </a:t>
            </a:r>
            <a:r>
              <a:rPr lang="en-US" dirty="0" err="1"/>
              <a:t>untuk</a:t>
            </a:r>
            <a:r>
              <a:rPr lang="en-US" dirty="0"/>
              <a:t> </a:t>
            </a:r>
            <a:r>
              <a:rPr lang="en-US" dirty="0" err="1"/>
              <a:t>melindungi</a:t>
            </a:r>
            <a:r>
              <a:rPr lang="en-US" dirty="0"/>
              <a:t> </a:t>
            </a:r>
            <a:r>
              <a:rPr lang="en-US" dirty="0" err="1"/>
              <a:t>adanya</a:t>
            </a:r>
            <a:r>
              <a:rPr lang="en-US" dirty="0"/>
              <a:t> sniffing. </a:t>
            </a:r>
            <a:r>
              <a:rPr lang="en-US" dirty="0" err="1"/>
              <a:t>Paket</a:t>
            </a:r>
            <a:r>
              <a:rPr lang="en-US" dirty="0"/>
              <a:t> yang </a:t>
            </a:r>
            <a:r>
              <a:rPr lang="en-US" dirty="0" err="1"/>
              <a:t>dikirimkan</a:t>
            </a:r>
            <a:r>
              <a:rPr lang="en-US" dirty="0"/>
              <a:t> </a:t>
            </a:r>
            <a:r>
              <a:rPr lang="en-US" dirty="0" err="1"/>
              <a:t>dienkripsi</a:t>
            </a:r>
            <a:r>
              <a:rPr lang="en-US" dirty="0"/>
              <a:t> </a:t>
            </a:r>
            <a:r>
              <a:rPr lang="en-US" dirty="0" err="1"/>
              <a:t>dengan</a:t>
            </a:r>
            <a:r>
              <a:rPr lang="en-US" dirty="0"/>
              <a:t> RSA </a:t>
            </a:r>
            <a:r>
              <a:rPr lang="en-US" dirty="0" err="1"/>
              <a:t>atau</a:t>
            </a:r>
            <a:r>
              <a:rPr lang="en-US" dirty="0"/>
              <a:t> IDEA </a:t>
            </a:r>
            <a:r>
              <a:rPr lang="en-US" dirty="0" err="1"/>
              <a:t>sehingga</a:t>
            </a:r>
            <a:r>
              <a:rPr lang="en-US" dirty="0"/>
              <a:t> </a:t>
            </a:r>
            <a:r>
              <a:rPr lang="en-US" dirty="0" err="1"/>
              <a:t>tidak</a:t>
            </a:r>
            <a:r>
              <a:rPr lang="en-US" dirty="0"/>
              <a:t> </a:t>
            </a:r>
            <a:r>
              <a:rPr lang="en-US" dirty="0" err="1"/>
              <a:t>dapat</a:t>
            </a:r>
            <a:r>
              <a:rPr lang="en-US" dirty="0"/>
              <a:t> </a:t>
            </a:r>
            <a:r>
              <a:rPr lang="en-US" dirty="0" err="1"/>
              <a:t>dibaca</a:t>
            </a:r>
            <a:r>
              <a:rPr lang="en-US" dirty="0"/>
              <a:t> </a:t>
            </a:r>
            <a:r>
              <a:rPr lang="en-US" dirty="0" err="1"/>
              <a:t>oleh</a:t>
            </a:r>
            <a:r>
              <a:rPr lang="en-US" dirty="0"/>
              <a:t> orang yang </a:t>
            </a:r>
            <a:r>
              <a:rPr lang="en-US" dirty="0" err="1"/>
              <a:t>tidak</a:t>
            </a:r>
            <a:r>
              <a:rPr lang="en-US" dirty="0"/>
              <a:t> </a:t>
            </a:r>
            <a:r>
              <a:rPr lang="en-US" dirty="0" err="1"/>
              <a:t>berhak</a:t>
            </a:r>
            <a:r>
              <a:rPr lang="en-US" dirty="0"/>
              <a:t>. Salah </a:t>
            </a:r>
            <a:r>
              <a:rPr lang="en-US" dirty="0" err="1"/>
              <a:t>satu</a:t>
            </a:r>
            <a:r>
              <a:rPr lang="en-US" dirty="0"/>
              <a:t> </a:t>
            </a:r>
            <a:r>
              <a:rPr lang="en-US" dirty="0" err="1"/>
              <a:t>implementasi</a:t>
            </a:r>
            <a:r>
              <a:rPr lang="en-US" dirty="0"/>
              <a:t> </a:t>
            </a:r>
            <a:r>
              <a:rPr lang="en-US" dirty="0" err="1"/>
              <a:t>mekanisme</a:t>
            </a:r>
            <a:r>
              <a:rPr lang="en-US" dirty="0"/>
              <a:t> </a:t>
            </a:r>
            <a:r>
              <a:rPr lang="en-US" dirty="0" err="1"/>
              <a:t>ini</a:t>
            </a:r>
            <a:r>
              <a:rPr lang="en-US" dirty="0"/>
              <a:t> </a:t>
            </a:r>
            <a:r>
              <a:rPr lang="en-US" dirty="0" err="1"/>
              <a:t>adalah</a:t>
            </a:r>
            <a:r>
              <a:rPr lang="en-US" dirty="0"/>
              <a:t> SSH (Secure Shell). Ada </a:t>
            </a:r>
            <a:r>
              <a:rPr lang="en-US" dirty="0" err="1"/>
              <a:t>beberapa</a:t>
            </a:r>
            <a:r>
              <a:rPr lang="en-US" dirty="0"/>
              <a:t> </a:t>
            </a:r>
            <a:r>
              <a:rPr lang="en-US" dirty="0" err="1"/>
              <a:t>implementasi</a:t>
            </a:r>
            <a:r>
              <a:rPr lang="en-US" dirty="0"/>
              <a:t> SSH </a:t>
            </a:r>
            <a:r>
              <a:rPr lang="en-US" dirty="0" err="1"/>
              <a:t>ini</a:t>
            </a:r>
            <a:r>
              <a:rPr lang="en-US" dirty="0"/>
              <a:t>, </a:t>
            </a:r>
            <a:r>
              <a:rPr lang="en-US" dirty="0" err="1"/>
              <a:t>antara</a:t>
            </a:r>
            <a:r>
              <a:rPr lang="en-US" dirty="0"/>
              <a:t> lain: </a:t>
            </a:r>
          </a:p>
          <a:p>
            <a:pPr marL="0" indent="0" algn="just">
              <a:buNone/>
            </a:pPr>
            <a:r>
              <a:rPr lang="en-US" dirty="0" err="1" smtClean="0"/>
              <a:t>ssh</a:t>
            </a:r>
            <a:r>
              <a:rPr lang="en-US" dirty="0" smtClean="0"/>
              <a:t> </a:t>
            </a:r>
            <a:r>
              <a:rPr lang="en-US" dirty="0" err="1"/>
              <a:t>untuk</a:t>
            </a:r>
            <a:r>
              <a:rPr lang="en-US" dirty="0"/>
              <a:t> UNIX (</a:t>
            </a:r>
            <a:r>
              <a:rPr lang="en-US" dirty="0" err="1"/>
              <a:t>dalam</a:t>
            </a:r>
            <a:r>
              <a:rPr lang="en-US" dirty="0"/>
              <a:t> </a:t>
            </a:r>
            <a:r>
              <a:rPr lang="en-US" dirty="0" err="1"/>
              <a:t>bentuk</a:t>
            </a:r>
            <a:r>
              <a:rPr lang="en-US" dirty="0"/>
              <a:t> source code, gratis) </a:t>
            </a:r>
          </a:p>
          <a:p>
            <a:pPr marL="0" indent="0" algn="just">
              <a:buNone/>
            </a:pPr>
            <a:r>
              <a:rPr lang="en-US" dirty="0" err="1" smtClean="0"/>
              <a:t>OpenSSH</a:t>
            </a:r>
            <a:r>
              <a:rPr lang="en-US" dirty="0" smtClean="0"/>
              <a:t> </a:t>
            </a:r>
            <a:r>
              <a:rPr lang="en-US" dirty="0" err="1" smtClean="0"/>
              <a:t>untuk</a:t>
            </a:r>
            <a:r>
              <a:rPr lang="en-US" dirty="0" smtClean="0"/>
              <a:t> windows</a:t>
            </a:r>
          </a:p>
          <a:p>
            <a:pPr marL="0" indent="0" algn="just">
              <a:buNone/>
            </a:pPr>
            <a:r>
              <a:rPr lang="en-ID" dirty="0" err="1" smtClean="0"/>
              <a:t>cwRsync</a:t>
            </a:r>
            <a:r>
              <a:rPr lang="en-ID" dirty="0" smtClean="0"/>
              <a:t> </a:t>
            </a:r>
            <a:r>
              <a:rPr lang="en-ID" dirty="0" err="1" smtClean="0"/>
              <a:t>untuk</a:t>
            </a:r>
            <a:r>
              <a:rPr lang="en-ID" dirty="0" smtClean="0"/>
              <a:t> windows</a:t>
            </a:r>
            <a:endParaRPr lang="en-US" dirty="0"/>
          </a:p>
        </p:txBody>
      </p:sp>
    </p:spTree>
    <p:extLst>
      <p:ext uri="{BB962C8B-B14F-4D97-AF65-F5344CB8AC3E}">
        <p14:creationId xmlns:p14="http://schemas.microsoft.com/office/powerpoint/2010/main" val="245716913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D" dirty="0" err="1" smtClean="0"/>
              <a:t>Pertanyaan</a:t>
            </a:r>
            <a:endParaRPr lang="en-US" dirty="0"/>
          </a:p>
        </p:txBody>
      </p:sp>
      <p:sp>
        <p:nvSpPr>
          <p:cNvPr id="3" name="Content Placeholder 2"/>
          <p:cNvSpPr>
            <a:spLocks noGrp="1"/>
          </p:cNvSpPr>
          <p:nvPr>
            <p:ph idx="1"/>
          </p:nvPr>
        </p:nvSpPr>
        <p:spPr/>
        <p:txBody>
          <a:bodyPr/>
          <a:lstStyle/>
          <a:p>
            <a:pPr marL="457200" indent="-457200" algn="just">
              <a:buAutoNum type="arabicPeriod"/>
            </a:pPr>
            <a:r>
              <a:rPr lang="en-ID" dirty="0" err="1" smtClean="0"/>
              <a:t>Temukan</a:t>
            </a:r>
            <a:r>
              <a:rPr lang="en-ID" dirty="0" smtClean="0"/>
              <a:t> </a:t>
            </a:r>
            <a:r>
              <a:rPr lang="en-ID" dirty="0" err="1" smtClean="0"/>
              <a:t>metode</a:t>
            </a:r>
            <a:r>
              <a:rPr lang="en-ID" dirty="0" smtClean="0"/>
              <a:t> </a:t>
            </a:r>
            <a:r>
              <a:rPr lang="en-ID" dirty="0" err="1" smtClean="0"/>
              <a:t>enkripsi</a:t>
            </a:r>
            <a:r>
              <a:rPr lang="en-ID" dirty="0" smtClean="0"/>
              <a:t> yang </a:t>
            </a:r>
            <a:r>
              <a:rPr lang="en-ID" dirty="0" err="1" smtClean="0"/>
              <a:t>umum</a:t>
            </a:r>
            <a:r>
              <a:rPr lang="en-ID" dirty="0" smtClean="0"/>
              <a:t> </a:t>
            </a:r>
            <a:r>
              <a:rPr lang="en-ID" dirty="0" err="1" smtClean="0"/>
              <a:t>digunakan</a:t>
            </a:r>
            <a:r>
              <a:rPr lang="en-ID" dirty="0" smtClean="0"/>
              <a:t> (minimal 6) </a:t>
            </a:r>
            <a:r>
              <a:rPr lang="en-ID" dirty="0" err="1" smtClean="0"/>
              <a:t>dan</a:t>
            </a:r>
            <a:r>
              <a:rPr lang="en-ID" dirty="0" smtClean="0"/>
              <a:t> </a:t>
            </a:r>
            <a:r>
              <a:rPr lang="en-ID" dirty="0" err="1" smtClean="0"/>
              <a:t>cari</a:t>
            </a:r>
            <a:r>
              <a:rPr lang="en-ID" dirty="0" smtClean="0"/>
              <a:t> </a:t>
            </a:r>
            <a:r>
              <a:rPr lang="en-ID" dirty="0" err="1" smtClean="0"/>
              <a:t>tahu</a:t>
            </a:r>
            <a:r>
              <a:rPr lang="en-ID" dirty="0" smtClean="0"/>
              <a:t> </a:t>
            </a:r>
            <a:r>
              <a:rPr lang="en-ID" dirty="0" err="1" smtClean="0"/>
              <a:t>bagaimana</a:t>
            </a:r>
            <a:r>
              <a:rPr lang="en-ID" dirty="0" smtClean="0"/>
              <a:t> </a:t>
            </a:r>
            <a:r>
              <a:rPr lang="en-ID" dirty="0" err="1" smtClean="0"/>
              <a:t>masing</a:t>
            </a:r>
            <a:r>
              <a:rPr lang="en-ID" dirty="0" smtClean="0"/>
              <a:t> – </a:t>
            </a:r>
            <a:r>
              <a:rPr lang="en-ID" dirty="0" err="1" smtClean="0"/>
              <a:t>masing</a:t>
            </a:r>
            <a:r>
              <a:rPr lang="en-ID" dirty="0" smtClean="0"/>
              <a:t> </a:t>
            </a:r>
            <a:r>
              <a:rPr lang="en-ID" dirty="0" err="1" smtClean="0"/>
              <a:t>metode</a:t>
            </a:r>
            <a:r>
              <a:rPr lang="en-ID" dirty="0" smtClean="0"/>
              <a:t> </a:t>
            </a:r>
            <a:r>
              <a:rPr lang="en-ID" dirty="0" err="1" smtClean="0"/>
              <a:t>bekerja</a:t>
            </a:r>
            <a:endParaRPr lang="en-ID" dirty="0" smtClean="0"/>
          </a:p>
          <a:p>
            <a:pPr marL="457200" indent="-457200" algn="just">
              <a:buAutoNum type="arabicPeriod"/>
            </a:pPr>
            <a:r>
              <a:rPr lang="en-ID" dirty="0" err="1" smtClean="0"/>
              <a:t>Cari</a:t>
            </a:r>
            <a:r>
              <a:rPr lang="en-ID" dirty="0" smtClean="0"/>
              <a:t> </a:t>
            </a:r>
            <a:r>
              <a:rPr lang="en-ID" dirty="0" err="1" smtClean="0"/>
              <a:t>tahu</a:t>
            </a:r>
            <a:r>
              <a:rPr lang="en-ID" dirty="0" smtClean="0"/>
              <a:t> </a:t>
            </a:r>
            <a:r>
              <a:rPr lang="en-ID" dirty="0" err="1" smtClean="0"/>
              <a:t>apa</a:t>
            </a:r>
            <a:r>
              <a:rPr lang="en-ID" dirty="0" smtClean="0"/>
              <a:t> yang </a:t>
            </a:r>
            <a:r>
              <a:rPr lang="en-ID" dirty="0" err="1" smtClean="0"/>
              <a:t>dimaksud</a:t>
            </a:r>
            <a:r>
              <a:rPr lang="en-ID" dirty="0" smtClean="0"/>
              <a:t> </a:t>
            </a:r>
            <a:r>
              <a:rPr lang="en-ID" dirty="0" err="1" smtClean="0"/>
              <a:t>dengan</a:t>
            </a:r>
            <a:r>
              <a:rPr lang="en-ID" dirty="0" smtClean="0"/>
              <a:t> telnet </a:t>
            </a:r>
            <a:r>
              <a:rPr lang="en-ID" dirty="0" err="1" smtClean="0"/>
              <a:t>dan</a:t>
            </a:r>
            <a:r>
              <a:rPr lang="en-ID" dirty="0" smtClean="0"/>
              <a:t> </a:t>
            </a:r>
            <a:r>
              <a:rPr lang="en-ID" dirty="0" err="1" smtClean="0"/>
              <a:t>ssh</a:t>
            </a:r>
            <a:r>
              <a:rPr lang="en-ID" dirty="0" smtClean="0"/>
              <a:t>, </a:t>
            </a:r>
            <a:r>
              <a:rPr lang="en-ID" dirty="0" err="1" smtClean="0"/>
              <a:t>bagaimana</a:t>
            </a:r>
            <a:r>
              <a:rPr lang="en-ID" dirty="0" smtClean="0"/>
              <a:t> </a:t>
            </a:r>
            <a:r>
              <a:rPr lang="en-ID" dirty="0" err="1" smtClean="0"/>
              <a:t>cara</a:t>
            </a:r>
            <a:r>
              <a:rPr lang="en-ID" dirty="0" smtClean="0"/>
              <a:t> </a:t>
            </a:r>
            <a:r>
              <a:rPr lang="en-ID" dirty="0" err="1" smtClean="0"/>
              <a:t>kerja</a:t>
            </a:r>
            <a:r>
              <a:rPr lang="en-ID" dirty="0" smtClean="0"/>
              <a:t>, </a:t>
            </a:r>
            <a:r>
              <a:rPr lang="en-ID" dirty="0" err="1" smtClean="0"/>
              <a:t>kelebihan</a:t>
            </a:r>
            <a:r>
              <a:rPr lang="en-ID" dirty="0" smtClean="0"/>
              <a:t> </a:t>
            </a:r>
            <a:r>
              <a:rPr lang="en-ID" dirty="0" err="1" smtClean="0"/>
              <a:t>dan</a:t>
            </a:r>
            <a:r>
              <a:rPr lang="en-ID" dirty="0" smtClean="0"/>
              <a:t> </a:t>
            </a:r>
            <a:r>
              <a:rPr lang="en-ID" dirty="0" err="1" smtClean="0"/>
              <a:t>kekurangan</a:t>
            </a:r>
            <a:r>
              <a:rPr lang="en-ID" dirty="0" smtClean="0"/>
              <a:t> </a:t>
            </a:r>
            <a:r>
              <a:rPr lang="en-ID" dirty="0" err="1" smtClean="0"/>
              <a:t>dan</a:t>
            </a:r>
            <a:r>
              <a:rPr lang="en-ID" dirty="0" smtClean="0"/>
              <a:t> </a:t>
            </a:r>
            <a:r>
              <a:rPr lang="en-ID" dirty="0" err="1" smtClean="0"/>
              <a:t>perbedaannya</a:t>
            </a:r>
            <a:r>
              <a:rPr lang="en-ID" dirty="0" smtClean="0"/>
              <a:t>.</a:t>
            </a:r>
          </a:p>
          <a:p>
            <a:pPr marL="457200" indent="-457200">
              <a:buAutoNum type="arabicPeriod"/>
            </a:pPr>
            <a:endParaRPr lang="en-US" dirty="0"/>
          </a:p>
        </p:txBody>
      </p:sp>
    </p:spTree>
    <p:extLst>
      <p:ext uri="{BB962C8B-B14F-4D97-AF65-F5344CB8AC3E}">
        <p14:creationId xmlns:p14="http://schemas.microsoft.com/office/powerpoint/2010/main" val="292715117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D" dirty="0" err="1" smtClean="0"/>
              <a:t>Tugas</a:t>
            </a:r>
            <a:r>
              <a:rPr lang="en-ID" dirty="0" smtClean="0"/>
              <a:t> UTS</a:t>
            </a:r>
            <a:endParaRPr lang="en-US" dirty="0"/>
          </a:p>
        </p:txBody>
      </p:sp>
      <p:sp>
        <p:nvSpPr>
          <p:cNvPr id="3" name="Content Placeholder 2"/>
          <p:cNvSpPr>
            <a:spLocks noGrp="1"/>
          </p:cNvSpPr>
          <p:nvPr>
            <p:ph idx="1"/>
          </p:nvPr>
        </p:nvSpPr>
        <p:spPr/>
        <p:txBody>
          <a:bodyPr>
            <a:normAutofit fontScale="92500"/>
          </a:bodyPr>
          <a:lstStyle/>
          <a:p>
            <a:pPr marL="0" indent="0" algn="just">
              <a:buNone/>
            </a:pPr>
            <a:r>
              <a:rPr lang="en-ID" dirty="0" err="1" smtClean="0"/>
              <a:t>Buatlah</a:t>
            </a:r>
            <a:r>
              <a:rPr lang="en-ID" dirty="0" smtClean="0"/>
              <a:t> essay </a:t>
            </a:r>
            <a:r>
              <a:rPr lang="en-ID" dirty="0" err="1" smtClean="0"/>
              <a:t>mengenai</a:t>
            </a:r>
            <a:r>
              <a:rPr lang="en-ID" dirty="0" smtClean="0"/>
              <a:t> </a:t>
            </a:r>
            <a:r>
              <a:rPr lang="en-ID" dirty="0" err="1" smtClean="0"/>
              <a:t>teknik</a:t>
            </a:r>
            <a:r>
              <a:rPr lang="en-ID" dirty="0" smtClean="0"/>
              <a:t> – </a:t>
            </a:r>
            <a:r>
              <a:rPr lang="en-ID" dirty="0" err="1" smtClean="0"/>
              <a:t>teknik</a:t>
            </a:r>
            <a:r>
              <a:rPr lang="en-ID" dirty="0" smtClean="0"/>
              <a:t> </a:t>
            </a:r>
            <a:r>
              <a:rPr lang="en-ID" dirty="0" err="1" smtClean="0"/>
              <a:t>eksploitasi</a:t>
            </a:r>
            <a:r>
              <a:rPr lang="en-ID" dirty="0" smtClean="0"/>
              <a:t> </a:t>
            </a:r>
            <a:r>
              <a:rPr lang="en-ID" dirty="0" err="1" smtClean="0"/>
              <a:t>atau</a:t>
            </a:r>
            <a:r>
              <a:rPr lang="en-ID" dirty="0" smtClean="0"/>
              <a:t> </a:t>
            </a:r>
            <a:r>
              <a:rPr lang="en-ID" dirty="0" err="1" smtClean="0"/>
              <a:t>bentuk</a:t>
            </a:r>
            <a:r>
              <a:rPr lang="en-ID" dirty="0" smtClean="0"/>
              <a:t> – </a:t>
            </a:r>
            <a:r>
              <a:rPr lang="en-ID" dirty="0" err="1" smtClean="0"/>
              <a:t>bentuk</a:t>
            </a:r>
            <a:r>
              <a:rPr lang="en-ID" dirty="0" smtClean="0"/>
              <a:t> </a:t>
            </a:r>
            <a:r>
              <a:rPr lang="en-ID" dirty="0" err="1" smtClean="0"/>
              <a:t>serangan</a:t>
            </a:r>
            <a:r>
              <a:rPr lang="en-ID" dirty="0" smtClean="0"/>
              <a:t>  </a:t>
            </a:r>
            <a:r>
              <a:rPr lang="en-ID" dirty="0" err="1" smtClean="0"/>
              <a:t>pada</a:t>
            </a:r>
            <a:r>
              <a:rPr lang="en-ID" dirty="0" smtClean="0"/>
              <a:t> </a:t>
            </a:r>
            <a:r>
              <a:rPr lang="en-ID" dirty="0" err="1" smtClean="0"/>
              <a:t>sistem</a:t>
            </a:r>
            <a:r>
              <a:rPr lang="en-ID" dirty="0" smtClean="0"/>
              <a:t> WWW (World wide Web), </a:t>
            </a:r>
            <a:r>
              <a:rPr lang="en-ID" dirty="0" err="1" smtClean="0"/>
              <a:t>kemudian</a:t>
            </a:r>
            <a:r>
              <a:rPr lang="en-ID" dirty="0" smtClean="0"/>
              <a:t> </a:t>
            </a:r>
            <a:r>
              <a:rPr lang="en-ID" dirty="0" err="1" smtClean="0"/>
              <a:t>paparkan</a:t>
            </a:r>
            <a:r>
              <a:rPr lang="en-ID" dirty="0" smtClean="0"/>
              <a:t> </a:t>
            </a:r>
            <a:r>
              <a:rPr lang="en-ID" dirty="0" err="1" smtClean="0"/>
              <a:t>juga</a:t>
            </a:r>
            <a:r>
              <a:rPr lang="en-ID" dirty="0" smtClean="0"/>
              <a:t> </a:t>
            </a:r>
            <a:r>
              <a:rPr lang="en-ID" dirty="0" err="1" smtClean="0"/>
              <a:t>bagaimana</a:t>
            </a:r>
            <a:r>
              <a:rPr lang="en-ID" dirty="0" smtClean="0"/>
              <a:t> </a:t>
            </a:r>
            <a:r>
              <a:rPr lang="en-ID" dirty="0" err="1" smtClean="0"/>
              <a:t>cara</a:t>
            </a:r>
            <a:r>
              <a:rPr lang="en-ID" dirty="0" smtClean="0"/>
              <a:t> </a:t>
            </a:r>
            <a:r>
              <a:rPr lang="en-ID" dirty="0" err="1" smtClean="0"/>
              <a:t>menangani</a:t>
            </a:r>
            <a:r>
              <a:rPr lang="en-ID" dirty="0" smtClean="0"/>
              <a:t>/</a:t>
            </a:r>
            <a:r>
              <a:rPr lang="en-ID" dirty="0" err="1" smtClean="0"/>
              <a:t>mengamankan</a:t>
            </a:r>
            <a:r>
              <a:rPr lang="en-ID" dirty="0" smtClean="0"/>
              <a:t> </a:t>
            </a:r>
            <a:r>
              <a:rPr lang="en-ID" dirty="0" err="1" smtClean="0"/>
              <a:t>dari</a:t>
            </a:r>
            <a:r>
              <a:rPr lang="en-ID" dirty="0" smtClean="0"/>
              <a:t> </a:t>
            </a:r>
            <a:r>
              <a:rPr lang="en-ID" dirty="0" err="1" smtClean="0"/>
              <a:t>eksploitasi</a:t>
            </a:r>
            <a:r>
              <a:rPr lang="en-ID" dirty="0" smtClean="0"/>
              <a:t> </a:t>
            </a:r>
            <a:r>
              <a:rPr lang="en-ID" dirty="0" err="1" smtClean="0"/>
              <a:t>tersebut</a:t>
            </a:r>
            <a:r>
              <a:rPr lang="en-ID" dirty="0" smtClean="0"/>
              <a:t>. </a:t>
            </a:r>
          </a:p>
          <a:p>
            <a:pPr marL="0" indent="0" algn="just">
              <a:buNone/>
            </a:pPr>
            <a:r>
              <a:rPr lang="en-ID" dirty="0" err="1" smtClean="0"/>
              <a:t>Berikan</a:t>
            </a:r>
            <a:r>
              <a:rPr lang="en-ID" dirty="0" smtClean="0"/>
              <a:t> </a:t>
            </a:r>
            <a:r>
              <a:rPr lang="en-ID" dirty="0" err="1" smtClean="0"/>
              <a:t>contoh</a:t>
            </a:r>
            <a:r>
              <a:rPr lang="en-ID" dirty="0" smtClean="0"/>
              <a:t> </a:t>
            </a:r>
            <a:r>
              <a:rPr lang="en-ID" dirty="0" err="1" smtClean="0"/>
              <a:t>sistem</a:t>
            </a:r>
            <a:r>
              <a:rPr lang="en-ID" dirty="0" smtClean="0"/>
              <a:t> WWW di Indonesia </a:t>
            </a:r>
            <a:r>
              <a:rPr lang="en-ID" dirty="0" err="1" smtClean="0"/>
              <a:t>dan</a:t>
            </a:r>
            <a:r>
              <a:rPr lang="en-ID" dirty="0" smtClean="0"/>
              <a:t> </a:t>
            </a:r>
            <a:r>
              <a:rPr lang="en-ID" dirty="0" err="1" smtClean="0"/>
              <a:t>luar</a:t>
            </a:r>
            <a:r>
              <a:rPr lang="en-ID" dirty="0" smtClean="0"/>
              <a:t> </a:t>
            </a:r>
            <a:r>
              <a:rPr lang="en-ID" dirty="0" err="1" smtClean="0"/>
              <a:t>negeri</a:t>
            </a:r>
            <a:r>
              <a:rPr lang="en-ID" dirty="0" smtClean="0"/>
              <a:t> yang </a:t>
            </a:r>
            <a:r>
              <a:rPr lang="en-ID" dirty="0" err="1" smtClean="0"/>
              <a:t>mengalami</a:t>
            </a:r>
            <a:r>
              <a:rPr lang="en-ID" dirty="0" smtClean="0"/>
              <a:t> </a:t>
            </a:r>
            <a:r>
              <a:rPr lang="en-ID" dirty="0" err="1" smtClean="0"/>
              <a:t>serangan</a:t>
            </a:r>
            <a:r>
              <a:rPr lang="en-ID" dirty="0" smtClean="0"/>
              <a:t>, </a:t>
            </a:r>
            <a:r>
              <a:rPr lang="en-ID" dirty="0" err="1" smtClean="0"/>
              <a:t>teknik</a:t>
            </a:r>
            <a:r>
              <a:rPr lang="en-ID" dirty="0" smtClean="0"/>
              <a:t> yang </a:t>
            </a:r>
            <a:r>
              <a:rPr lang="en-ID" dirty="0" err="1" smtClean="0"/>
              <a:t>dipakai</a:t>
            </a:r>
            <a:r>
              <a:rPr lang="en-ID" dirty="0" smtClean="0"/>
              <a:t>, </a:t>
            </a:r>
            <a:r>
              <a:rPr lang="en-ID" dirty="0" err="1" smtClean="0"/>
              <a:t>berikut</a:t>
            </a:r>
            <a:r>
              <a:rPr lang="en-ID" dirty="0" smtClean="0"/>
              <a:t> </a:t>
            </a:r>
            <a:r>
              <a:rPr lang="en-ID" dirty="0" err="1" smtClean="0"/>
              <a:t>dampak</a:t>
            </a:r>
            <a:r>
              <a:rPr lang="en-ID" dirty="0" smtClean="0"/>
              <a:t> </a:t>
            </a:r>
            <a:r>
              <a:rPr lang="en-ID" dirty="0" err="1" smtClean="0"/>
              <a:t>dari</a:t>
            </a:r>
            <a:r>
              <a:rPr lang="en-ID" dirty="0" smtClean="0"/>
              <a:t> </a:t>
            </a:r>
            <a:r>
              <a:rPr lang="en-ID" dirty="0" err="1" smtClean="0"/>
              <a:t>serangan</a:t>
            </a:r>
            <a:r>
              <a:rPr lang="en-ID" dirty="0" smtClean="0"/>
              <a:t> </a:t>
            </a:r>
            <a:r>
              <a:rPr lang="en-ID" dirty="0" err="1" smtClean="0"/>
              <a:t>tersebut</a:t>
            </a:r>
            <a:r>
              <a:rPr lang="en-ID" dirty="0" smtClean="0"/>
              <a:t>. </a:t>
            </a:r>
            <a:r>
              <a:rPr lang="en-ID" dirty="0" err="1" smtClean="0"/>
              <a:t>Lalu</a:t>
            </a:r>
            <a:r>
              <a:rPr lang="en-ID" dirty="0" smtClean="0"/>
              <a:t> </a:t>
            </a:r>
            <a:r>
              <a:rPr lang="en-ID" dirty="0" err="1" smtClean="0"/>
              <a:t>jelaskan</a:t>
            </a:r>
            <a:r>
              <a:rPr lang="en-ID" dirty="0" smtClean="0"/>
              <a:t> </a:t>
            </a:r>
            <a:r>
              <a:rPr lang="en-ID" dirty="0" err="1" smtClean="0"/>
              <a:t>cara</a:t>
            </a:r>
            <a:r>
              <a:rPr lang="en-ID" dirty="0" smtClean="0"/>
              <a:t> </a:t>
            </a:r>
            <a:r>
              <a:rPr lang="en-ID" dirty="0" err="1" smtClean="0"/>
              <a:t>terbaik</a:t>
            </a:r>
            <a:r>
              <a:rPr lang="en-ID" dirty="0" smtClean="0"/>
              <a:t> </a:t>
            </a:r>
            <a:r>
              <a:rPr lang="en-ID" dirty="0" err="1" smtClean="0"/>
              <a:t>untuk</a:t>
            </a:r>
            <a:r>
              <a:rPr lang="en-ID" dirty="0" smtClean="0"/>
              <a:t> </a:t>
            </a:r>
            <a:r>
              <a:rPr lang="en-ID" dirty="0" err="1" smtClean="0"/>
              <a:t>mencegah</a:t>
            </a:r>
            <a:r>
              <a:rPr lang="en-ID" dirty="0" smtClean="0"/>
              <a:t> </a:t>
            </a:r>
            <a:r>
              <a:rPr lang="en-ID" dirty="0" err="1" smtClean="0"/>
              <a:t>dan</a:t>
            </a:r>
            <a:r>
              <a:rPr lang="en-ID" dirty="0" smtClean="0"/>
              <a:t> </a:t>
            </a:r>
            <a:r>
              <a:rPr lang="en-ID" dirty="0" err="1" smtClean="0"/>
              <a:t>memulihkan</a:t>
            </a:r>
            <a:r>
              <a:rPr lang="en-ID" dirty="0" smtClean="0"/>
              <a:t> </a:t>
            </a:r>
            <a:r>
              <a:rPr lang="en-ID" dirty="0" err="1" smtClean="0"/>
              <a:t>kembali</a:t>
            </a:r>
            <a:r>
              <a:rPr lang="en-ID" dirty="0" smtClean="0"/>
              <a:t> </a:t>
            </a:r>
            <a:r>
              <a:rPr lang="en-ID" dirty="0" err="1" smtClean="0"/>
              <a:t>dari</a:t>
            </a:r>
            <a:r>
              <a:rPr lang="en-ID" dirty="0" smtClean="0"/>
              <a:t> </a:t>
            </a:r>
            <a:r>
              <a:rPr lang="en-ID" dirty="0" err="1" smtClean="0"/>
              <a:t>kondisi</a:t>
            </a:r>
            <a:r>
              <a:rPr lang="en-ID" dirty="0" smtClean="0"/>
              <a:t>/</a:t>
            </a:r>
            <a:r>
              <a:rPr lang="en-ID" dirty="0" err="1" smtClean="0"/>
              <a:t>akibat</a:t>
            </a:r>
            <a:r>
              <a:rPr lang="en-ID" dirty="0" smtClean="0"/>
              <a:t> </a:t>
            </a:r>
            <a:r>
              <a:rPr lang="en-ID" dirty="0" err="1" smtClean="0"/>
              <a:t>dari</a:t>
            </a:r>
            <a:r>
              <a:rPr lang="en-ID" dirty="0" smtClean="0"/>
              <a:t> </a:t>
            </a:r>
            <a:r>
              <a:rPr lang="en-ID" dirty="0" err="1" smtClean="0"/>
              <a:t>serangan</a:t>
            </a:r>
            <a:r>
              <a:rPr lang="en-ID" dirty="0" smtClean="0"/>
              <a:t> </a:t>
            </a:r>
            <a:r>
              <a:rPr lang="en-ID" dirty="0" err="1" smtClean="0"/>
              <a:t>tersebut</a:t>
            </a:r>
            <a:r>
              <a:rPr lang="en-ID" dirty="0" smtClean="0"/>
              <a:t>.</a:t>
            </a:r>
          </a:p>
          <a:p>
            <a:pPr marL="0" indent="0" algn="just">
              <a:buNone/>
            </a:pPr>
            <a:endParaRPr lang="en-ID" dirty="0"/>
          </a:p>
          <a:p>
            <a:pPr marL="0" indent="0" algn="just">
              <a:buNone/>
            </a:pPr>
            <a:r>
              <a:rPr lang="en-ID" dirty="0" err="1" smtClean="0"/>
              <a:t>Petunjuk</a:t>
            </a:r>
            <a:r>
              <a:rPr lang="en-ID" dirty="0" smtClean="0"/>
              <a:t>:</a:t>
            </a:r>
          </a:p>
          <a:p>
            <a:pPr marL="0" indent="0" algn="just">
              <a:buNone/>
            </a:pPr>
            <a:r>
              <a:rPr lang="en-ID" dirty="0" err="1" smtClean="0"/>
              <a:t>Tugas</a:t>
            </a:r>
            <a:r>
              <a:rPr lang="en-ID" dirty="0" smtClean="0"/>
              <a:t> di </a:t>
            </a:r>
            <a:r>
              <a:rPr lang="en-ID" dirty="0" err="1" smtClean="0"/>
              <a:t>kumpulkan</a:t>
            </a:r>
            <a:r>
              <a:rPr lang="en-ID" dirty="0" smtClean="0"/>
              <a:t> </a:t>
            </a:r>
            <a:r>
              <a:rPr lang="en-ID" dirty="0" err="1" smtClean="0"/>
              <a:t>ke</a:t>
            </a:r>
            <a:r>
              <a:rPr lang="en-ID" dirty="0" smtClean="0"/>
              <a:t> </a:t>
            </a:r>
            <a:r>
              <a:rPr lang="en-ID" dirty="0" err="1" smtClean="0"/>
              <a:t>kuliah</a:t>
            </a:r>
            <a:r>
              <a:rPr lang="en-ID" dirty="0" smtClean="0"/>
              <a:t> online </a:t>
            </a:r>
            <a:r>
              <a:rPr lang="en-ID" dirty="0" err="1" smtClean="0"/>
              <a:t>maksimal</a:t>
            </a:r>
            <a:r>
              <a:rPr lang="en-ID" dirty="0" smtClean="0"/>
              <a:t> </a:t>
            </a:r>
            <a:r>
              <a:rPr lang="en-ID" dirty="0" err="1" smtClean="0"/>
              <a:t>pada</a:t>
            </a:r>
            <a:r>
              <a:rPr lang="en-ID" dirty="0" smtClean="0"/>
              <a:t> </a:t>
            </a:r>
            <a:r>
              <a:rPr lang="en-ID" dirty="0" err="1" smtClean="0"/>
              <a:t>tanggal</a:t>
            </a:r>
            <a:r>
              <a:rPr lang="en-ID" dirty="0" smtClean="0"/>
              <a:t> 2 </a:t>
            </a:r>
            <a:r>
              <a:rPr lang="en-ID" dirty="0" err="1" smtClean="0"/>
              <a:t>mei</a:t>
            </a:r>
            <a:r>
              <a:rPr lang="en-ID" dirty="0" smtClean="0"/>
              <a:t> 2019 jam 23.00. </a:t>
            </a:r>
            <a:r>
              <a:rPr lang="en-ID" dirty="0" err="1" smtClean="0"/>
              <a:t>lewat</a:t>
            </a:r>
            <a:r>
              <a:rPr lang="en-ID" dirty="0" smtClean="0"/>
              <a:t> </a:t>
            </a:r>
            <a:r>
              <a:rPr lang="en-ID" dirty="0" err="1" smtClean="0"/>
              <a:t>dari</a:t>
            </a:r>
            <a:r>
              <a:rPr lang="en-ID" dirty="0" smtClean="0"/>
              <a:t> </a:t>
            </a:r>
            <a:r>
              <a:rPr lang="en-ID" dirty="0" err="1" smtClean="0"/>
              <a:t>waktu</a:t>
            </a:r>
            <a:r>
              <a:rPr lang="en-ID" dirty="0" smtClean="0"/>
              <a:t> yang </a:t>
            </a:r>
            <a:r>
              <a:rPr lang="en-ID" dirty="0" err="1" smtClean="0"/>
              <a:t>ditentukan</a:t>
            </a:r>
            <a:r>
              <a:rPr lang="en-ID" dirty="0" smtClean="0"/>
              <a:t> </a:t>
            </a:r>
            <a:r>
              <a:rPr lang="en-ID" dirty="0" err="1" smtClean="0"/>
              <a:t>pekerjaan</a:t>
            </a:r>
            <a:r>
              <a:rPr lang="en-ID" dirty="0" smtClean="0"/>
              <a:t> </a:t>
            </a:r>
            <a:r>
              <a:rPr lang="en-ID" dirty="0" err="1" smtClean="0"/>
              <a:t>anda</a:t>
            </a:r>
            <a:r>
              <a:rPr lang="en-ID" dirty="0" smtClean="0"/>
              <a:t> </a:t>
            </a:r>
            <a:r>
              <a:rPr lang="en-ID" dirty="0" err="1" smtClean="0"/>
              <a:t>tidak</a:t>
            </a:r>
            <a:r>
              <a:rPr lang="en-ID" dirty="0" smtClean="0"/>
              <a:t> </a:t>
            </a:r>
            <a:r>
              <a:rPr lang="en-ID" dirty="0" err="1" smtClean="0"/>
              <a:t>akan</a:t>
            </a:r>
            <a:r>
              <a:rPr lang="en-ID" dirty="0" smtClean="0"/>
              <a:t> </a:t>
            </a:r>
            <a:r>
              <a:rPr lang="en-ID" dirty="0" err="1" smtClean="0"/>
              <a:t>dinilai</a:t>
            </a:r>
            <a:r>
              <a:rPr lang="en-ID" dirty="0" smtClean="0"/>
              <a:t>. </a:t>
            </a:r>
            <a:r>
              <a:rPr lang="en-ID" dirty="0" err="1" smtClean="0"/>
              <a:t>Bila</a:t>
            </a:r>
            <a:r>
              <a:rPr lang="en-ID" dirty="0" smtClean="0"/>
              <a:t> </a:t>
            </a:r>
            <a:r>
              <a:rPr lang="en-ID" dirty="0" err="1" smtClean="0"/>
              <a:t>Anda</a:t>
            </a:r>
            <a:r>
              <a:rPr lang="en-ID" dirty="0" smtClean="0"/>
              <a:t> </a:t>
            </a:r>
            <a:r>
              <a:rPr lang="en-ID" dirty="0" err="1" smtClean="0"/>
              <a:t>mengutip</a:t>
            </a:r>
            <a:r>
              <a:rPr lang="en-ID" dirty="0"/>
              <a:t> </a:t>
            </a:r>
            <a:r>
              <a:rPr lang="en-ID" dirty="0" err="1" smtClean="0"/>
              <a:t>dari</a:t>
            </a:r>
            <a:r>
              <a:rPr lang="en-ID" dirty="0" smtClean="0"/>
              <a:t> </a:t>
            </a:r>
            <a:r>
              <a:rPr lang="en-ID" dirty="0" err="1" smtClean="0"/>
              <a:t>sumber</a:t>
            </a:r>
            <a:r>
              <a:rPr lang="en-ID" dirty="0" smtClean="0"/>
              <a:t> </a:t>
            </a:r>
            <a:r>
              <a:rPr lang="en-ID" dirty="0" err="1" smtClean="0"/>
              <a:t>tertentu</a:t>
            </a:r>
            <a:r>
              <a:rPr lang="en-ID" dirty="0" smtClean="0"/>
              <a:t>, </a:t>
            </a:r>
            <a:r>
              <a:rPr lang="en-ID" dirty="0" err="1" smtClean="0"/>
              <a:t>cantumkan</a:t>
            </a:r>
            <a:r>
              <a:rPr lang="en-ID" dirty="0" smtClean="0"/>
              <a:t> </a:t>
            </a:r>
            <a:r>
              <a:rPr lang="en-ID" dirty="0" err="1" smtClean="0"/>
              <a:t>sumbernya</a:t>
            </a:r>
            <a:r>
              <a:rPr lang="en-ID" dirty="0" smtClean="0"/>
              <a:t>.</a:t>
            </a:r>
            <a:endParaRPr lang="en-US" dirty="0"/>
          </a:p>
        </p:txBody>
      </p:sp>
    </p:spTree>
    <p:extLst>
      <p:ext uri="{BB962C8B-B14F-4D97-AF65-F5344CB8AC3E}">
        <p14:creationId xmlns:p14="http://schemas.microsoft.com/office/powerpoint/2010/main" val="36869635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D" dirty="0" err="1" smtClean="0"/>
              <a:t>Akses</a:t>
            </a:r>
            <a:r>
              <a:rPr lang="en-ID" dirty="0" smtClean="0"/>
              <a:t> </a:t>
            </a:r>
            <a:r>
              <a:rPr lang="en-ID" dirty="0" err="1" smtClean="0"/>
              <a:t>Kontrol</a:t>
            </a:r>
            <a:endParaRPr lang="en-US" dirty="0"/>
          </a:p>
        </p:txBody>
      </p:sp>
      <p:sp>
        <p:nvSpPr>
          <p:cNvPr id="3" name="Content Placeholder 2"/>
          <p:cNvSpPr>
            <a:spLocks noGrp="1"/>
          </p:cNvSpPr>
          <p:nvPr>
            <p:ph idx="1"/>
          </p:nvPr>
        </p:nvSpPr>
        <p:spPr/>
        <p:txBody>
          <a:bodyPr/>
          <a:lstStyle/>
          <a:p>
            <a:r>
              <a:rPr lang="en-ID" dirty="0" err="1" smtClean="0"/>
              <a:t>Mengatur</a:t>
            </a:r>
            <a:r>
              <a:rPr lang="en-ID" dirty="0" smtClean="0"/>
              <a:t> </a:t>
            </a:r>
            <a:r>
              <a:rPr lang="en-ID" dirty="0" err="1" smtClean="0"/>
              <a:t>akses</a:t>
            </a:r>
            <a:r>
              <a:rPr lang="en-ID" dirty="0" smtClean="0"/>
              <a:t> </a:t>
            </a:r>
            <a:r>
              <a:rPr lang="en-ID" dirty="0" err="1" smtClean="0"/>
              <a:t>ke</a:t>
            </a:r>
            <a:r>
              <a:rPr lang="en-ID" dirty="0" smtClean="0"/>
              <a:t> </a:t>
            </a:r>
            <a:r>
              <a:rPr lang="en-ID" dirty="0" err="1" smtClean="0"/>
              <a:t>informasi</a:t>
            </a:r>
            <a:r>
              <a:rPr lang="en-ID" dirty="0" smtClean="0"/>
              <a:t>.</a:t>
            </a:r>
            <a:endParaRPr lang="en-US" dirty="0" smtClean="0"/>
          </a:p>
          <a:p>
            <a:pPr marL="0" indent="0">
              <a:buNone/>
            </a:pPr>
            <a:r>
              <a:rPr lang="en-ID" dirty="0" err="1" smtClean="0"/>
              <a:t>Contoh</a:t>
            </a:r>
            <a:r>
              <a:rPr lang="en-ID" dirty="0" smtClean="0"/>
              <a:t> : </a:t>
            </a:r>
            <a:r>
              <a:rPr lang="en-ID" dirty="0" err="1" smtClean="0"/>
              <a:t>Pasword</a:t>
            </a:r>
            <a:r>
              <a:rPr lang="en-ID" dirty="0" smtClean="0"/>
              <a:t> </a:t>
            </a:r>
          </a:p>
          <a:p>
            <a:endParaRPr lang="en-ID" dirty="0" smtClean="0"/>
          </a:p>
        </p:txBody>
      </p:sp>
    </p:spTree>
    <p:extLst>
      <p:ext uri="{BB962C8B-B14F-4D97-AF65-F5344CB8AC3E}">
        <p14:creationId xmlns:p14="http://schemas.microsoft.com/office/powerpoint/2010/main" val="309515492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lgn="just">
              <a:buNone/>
            </a:pPr>
            <a:r>
              <a:rPr lang="en-US" dirty="0"/>
              <a:t>Password di </a:t>
            </a:r>
            <a:r>
              <a:rPr lang="en-US" dirty="0" err="1"/>
              <a:t>sistem</a:t>
            </a:r>
            <a:r>
              <a:rPr lang="en-US" dirty="0"/>
              <a:t> UNIX </a:t>
            </a:r>
            <a:r>
              <a:rPr lang="en-US" dirty="0" err="1"/>
              <a:t>Akses</a:t>
            </a:r>
            <a:r>
              <a:rPr lang="en-US" dirty="0"/>
              <a:t> </a:t>
            </a:r>
            <a:r>
              <a:rPr lang="en-US" dirty="0" err="1"/>
              <a:t>ke</a:t>
            </a:r>
            <a:r>
              <a:rPr lang="en-US" dirty="0"/>
              <a:t> </a:t>
            </a:r>
            <a:r>
              <a:rPr lang="en-US" dirty="0" err="1"/>
              <a:t>sistem</a:t>
            </a:r>
            <a:r>
              <a:rPr lang="en-US" dirty="0"/>
              <a:t> UNIX </a:t>
            </a:r>
            <a:r>
              <a:rPr lang="en-US" dirty="0" err="1"/>
              <a:t>menggunakan</a:t>
            </a:r>
            <a:r>
              <a:rPr lang="en-US" dirty="0"/>
              <a:t> password yang </a:t>
            </a:r>
            <a:r>
              <a:rPr lang="en-US" dirty="0" err="1"/>
              <a:t>biasanya</a:t>
            </a:r>
            <a:r>
              <a:rPr lang="en-US" dirty="0"/>
              <a:t> </a:t>
            </a:r>
            <a:r>
              <a:rPr lang="en-US" dirty="0" err="1"/>
              <a:t>disimpan</a:t>
            </a:r>
            <a:r>
              <a:rPr lang="en-US" dirty="0"/>
              <a:t> di </a:t>
            </a:r>
            <a:r>
              <a:rPr lang="en-US" dirty="0" err="1"/>
              <a:t>dalam</a:t>
            </a:r>
            <a:r>
              <a:rPr lang="en-US" dirty="0"/>
              <a:t> </a:t>
            </a:r>
            <a:r>
              <a:rPr lang="en-US" dirty="0" err="1"/>
              <a:t>berkas</a:t>
            </a:r>
            <a:r>
              <a:rPr lang="en-US" dirty="0"/>
              <a:t> /</a:t>
            </a:r>
            <a:r>
              <a:rPr lang="en-US" dirty="0" err="1"/>
              <a:t>etc</a:t>
            </a:r>
            <a:r>
              <a:rPr lang="en-US" dirty="0"/>
              <a:t>/</a:t>
            </a:r>
            <a:r>
              <a:rPr lang="en-US" dirty="0" err="1"/>
              <a:t>passwd</a:t>
            </a:r>
            <a:r>
              <a:rPr lang="en-US" dirty="0"/>
              <a:t>. Di </a:t>
            </a:r>
            <a:r>
              <a:rPr lang="en-US" dirty="0" err="1"/>
              <a:t>dalam</a:t>
            </a:r>
            <a:r>
              <a:rPr lang="en-US" dirty="0"/>
              <a:t> </a:t>
            </a:r>
            <a:r>
              <a:rPr lang="en-US" dirty="0" err="1"/>
              <a:t>berkas</a:t>
            </a:r>
            <a:r>
              <a:rPr lang="en-US" dirty="0"/>
              <a:t> </a:t>
            </a:r>
            <a:r>
              <a:rPr lang="en-US" dirty="0" err="1"/>
              <a:t>ini</a:t>
            </a:r>
            <a:r>
              <a:rPr lang="en-US" dirty="0"/>
              <a:t> </a:t>
            </a:r>
            <a:r>
              <a:rPr lang="en-US" dirty="0" err="1"/>
              <a:t>disimpan</a:t>
            </a:r>
            <a:r>
              <a:rPr lang="en-US" dirty="0"/>
              <a:t> </a:t>
            </a:r>
            <a:r>
              <a:rPr lang="en-US" dirty="0" err="1"/>
              <a:t>nama</a:t>
            </a:r>
            <a:r>
              <a:rPr lang="en-US" dirty="0"/>
              <a:t>, </a:t>
            </a:r>
            <a:r>
              <a:rPr lang="en-US" dirty="0" err="1"/>
              <a:t>userid</a:t>
            </a:r>
            <a:r>
              <a:rPr lang="en-US" dirty="0"/>
              <a:t>, password, </a:t>
            </a:r>
            <a:r>
              <a:rPr lang="en-US" dirty="0" err="1"/>
              <a:t>dan</a:t>
            </a:r>
            <a:r>
              <a:rPr lang="en-US" dirty="0"/>
              <a:t> </a:t>
            </a:r>
            <a:r>
              <a:rPr lang="en-US" dirty="0" err="1"/>
              <a:t>informasi-informasi</a:t>
            </a:r>
            <a:r>
              <a:rPr lang="en-US" dirty="0"/>
              <a:t> lain yang </a:t>
            </a:r>
            <a:r>
              <a:rPr lang="en-US" dirty="0" err="1"/>
              <a:t>digunakan</a:t>
            </a:r>
            <a:r>
              <a:rPr lang="en-US" dirty="0"/>
              <a:t> </a:t>
            </a:r>
            <a:r>
              <a:rPr lang="en-US" dirty="0" err="1"/>
              <a:t>oleh</a:t>
            </a:r>
            <a:r>
              <a:rPr lang="en-US" dirty="0"/>
              <a:t> </a:t>
            </a:r>
            <a:r>
              <a:rPr lang="en-US" dirty="0" err="1"/>
              <a:t>bermacam-macam</a:t>
            </a:r>
            <a:r>
              <a:rPr lang="en-US" dirty="0"/>
              <a:t> program. </a:t>
            </a:r>
            <a:r>
              <a:rPr lang="en-US" dirty="0" err="1"/>
              <a:t>Contoh</a:t>
            </a:r>
            <a:r>
              <a:rPr lang="en-US" dirty="0"/>
              <a:t> </a:t>
            </a:r>
            <a:r>
              <a:rPr lang="en-US" dirty="0" err="1"/>
              <a:t>isi</a:t>
            </a:r>
            <a:r>
              <a:rPr lang="en-US" dirty="0"/>
              <a:t> </a:t>
            </a:r>
            <a:r>
              <a:rPr lang="en-US" dirty="0" err="1"/>
              <a:t>berkas</a:t>
            </a:r>
            <a:r>
              <a:rPr lang="en-US" dirty="0"/>
              <a:t> password </a:t>
            </a:r>
            <a:r>
              <a:rPr lang="en-US" dirty="0" err="1"/>
              <a:t>dapat</a:t>
            </a:r>
            <a:r>
              <a:rPr lang="en-US" dirty="0"/>
              <a:t> </a:t>
            </a:r>
            <a:r>
              <a:rPr lang="en-US" dirty="0" err="1"/>
              <a:t>dilihat</a:t>
            </a:r>
            <a:r>
              <a:rPr lang="en-US" dirty="0"/>
              <a:t> di </a:t>
            </a:r>
            <a:r>
              <a:rPr lang="en-US" dirty="0" err="1"/>
              <a:t>bawah</a:t>
            </a:r>
            <a:r>
              <a:rPr lang="en-US" dirty="0"/>
              <a:t> </a:t>
            </a:r>
            <a:r>
              <a:rPr lang="en-US" dirty="0" err="1"/>
              <a:t>ini</a:t>
            </a:r>
            <a:r>
              <a:rPr lang="en-US" dirty="0" smtClean="0"/>
              <a:t>.</a:t>
            </a:r>
          </a:p>
          <a:p>
            <a:pPr marL="0" indent="0" algn="just">
              <a:buNone/>
            </a:pPr>
            <a:r>
              <a:rPr lang="en-US" dirty="0"/>
              <a:t>root:fi3sED95ibqR7:0:1:System Operator:/:/</a:t>
            </a:r>
            <a:r>
              <a:rPr lang="en-US" dirty="0" err="1"/>
              <a:t>sbin</a:t>
            </a:r>
            <a:r>
              <a:rPr lang="en-US" dirty="0"/>
              <a:t>/</a:t>
            </a:r>
            <a:r>
              <a:rPr lang="en-US" dirty="0" err="1"/>
              <a:t>sh</a:t>
            </a:r>
            <a:r>
              <a:rPr lang="en-US" dirty="0"/>
              <a:t> </a:t>
            </a:r>
            <a:endParaRPr lang="en-US" dirty="0" smtClean="0"/>
          </a:p>
          <a:p>
            <a:pPr marL="0" indent="0" algn="just">
              <a:buNone/>
            </a:pPr>
            <a:r>
              <a:rPr lang="en-US" dirty="0" smtClean="0"/>
              <a:t>daemon</a:t>
            </a:r>
            <a:r>
              <a:rPr lang="en-US" dirty="0"/>
              <a:t>:*:1:1::/</a:t>
            </a:r>
            <a:r>
              <a:rPr lang="en-US" dirty="0" err="1"/>
              <a:t>tmp</a:t>
            </a:r>
            <a:r>
              <a:rPr lang="en-US" dirty="0"/>
              <a:t>: </a:t>
            </a:r>
            <a:endParaRPr lang="en-US" dirty="0" smtClean="0"/>
          </a:p>
          <a:p>
            <a:pPr marL="0" indent="0" algn="just">
              <a:buNone/>
            </a:pPr>
            <a:r>
              <a:rPr lang="en-US" dirty="0" smtClean="0"/>
              <a:t>rahard:d98skjhj9l:72:98:Budi </a:t>
            </a:r>
            <a:r>
              <a:rPr lang="en-US" dirty="0" err="1"/>
              <a:t>Rahardjo</a:t>
            </a:r>
            <a:r>
              <a:rPr lang="en-US" dirty="0"/>
              <a:t>:/home/</a:t>
            </a:r>
            <a:r>
              <a:rPr lang="en-US" dirty="0" err="1"/>
              <a:t>rahard</a:t>
            </a:r>
            <a:r>
              <a:rPr lang="en-US" dirty="0"/>
              <a:t>:/bin/</a:t>
            </a:r>
            <a:r>
              <a:rPr lang="en-US" dirty="0" err="1"/>
              <a:t>csh</a:t>
            </a:r>
            <a:endParaRPr lang="en-US" dirty="0"/>
          </a:p>
          <a:p>
            <a:pPr marL="0" indent="0" algn="just">
              <a:buNone/>
            </a:pPr>
            <a:endParaRPr lang="en-US" dirty="0"/>
          </a:p>
        </p:txBody>
      </p:sp>
    </p:spTree>
    <p:extLst>
      <p:ext uri="{BB962C8B-B14F-4D97-AF65-F5344CB8AC3E}">
        <p14:creationId xmlns:p14="http://schemas.microsoft.com/office/powerpoint/2010/main" val="131943711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4" name="Rectangle 3"/>
          <p:cNvSpPr/>
          <p:nvPr/>
        </p:nvSpPr>
        <p:spPr>
          <a:xfrm>
            <a:off x="559269" y="2085575"/>
            <a:ext cx="9491565" cy="2585323"/>
          </a:xfrm>
          <a:prstGeom prst="rect">
            <a:avLst/>
          </a:prstGeom>
        </p:spPr>
        <p:txBody>
          <a:bodyPr wrap="square">
            <a:spAutoFit/>
          </a:bodyPr>
          <a:lstStyle/>
          <a:p>
            <a:r>
              <a:rPr lang="en-US" dirty="0"/>
              <a:t>Field </a:t>
            </a:r>
            <a:r>
              <a:rPr lang="en-US" dirty="0" smtClean="0"/>
              <a:t>				Isi</a:t>
            </a:r>
            <a:endParaRPr lang="en-US" dirty="0"/>
          </a:p>
          <a:p>
            <a:endParaRPr lang="en-US" dirty="0" smtClean="0"/>
          </a:p>
          <a:p>
            <a:r>
              <a:rPr lang="en-US" dirty="0" err="1" smtClean="0"/>
              <a:t>rahard</a:t>
            </a:r>
            <a:r>
              <a:rPr lang="en-US" dirty="0" smtClean="0"/>
              <a:t> 				Nama </a:t>
            </a:r>
            <a:r>
              <a:rPr lang="en-US" dirty="0" err="1"/>
              <a:t>atau</a:t>
            </a:r>
            <a:r>
              <a:rPr lang="en-US" dirty="0"/>
              <a:t> </a:t>
            </a:r>
            <a:r>
              <a:rPr lang="en-US" dirty="0" err="1"/>
              <a:t>userid</a:t>
            </a:r>
            <a:r>
              <a:rPr lang="en-US" dirty="0"/>
              <a:t> </a:t>
            </a:r>
            <a:r>
              <a:rPr lang="en-US" dirty="0" err="1"/>
              <a:t>pemakai</a:t>
            </a:r>
            <a:r>
              <a:rPr lang="en-US" dirty="0"/>
              <a:t> </a:t>
            </a:r>
            <a:endParaRPr lang="en-US" dirty="0" smtClean="0"/>
          </a:p>
          <a:p>
            <a:r>
              <a:rPr lang="en-US" dirty="0" smtClean="0"/>
              <a:t>d98skjhj9l 			password </a:t>
            </a:r>
            <a:r>
              <a:rPr lang="en-US" dirty="0"/>
              <a:t>yang </a:t>
            </a:r>
            <a:r>
              <a:rPr lang="en-US" dirty="0" err="1"/>
              <a:t>sudah</a:t>
            </a:r>
            <a:r>
              <a:rPr lang="en-US" dirty="0"/>
              <a:t> </a:t>
            </a:r>
            <a:r>
              <a:rPr lang="en-US" dirty="0" err="1"/>
              <a:t>terenkripsi</a:t>
            </a:r>
            <a:r>
              <a:rPr lang="en-US" dirty="0"/>
              <a:t> (encrypted password)</a:t>
            </a:r>
          </a:p>
          <a:p>
            <a:pPr marL="2259013" lvl="5" indent="-2259013">
              <a:buAutoNum type="arabicPlain" startAt="72"/>
            </a:pPr>
            <a:r>
              <a:rPr lang="en-US" dirty="0" smtClean="0"/>
              <a:t>UID</a:t>
            </a:r>
            <a:r>
              <a:rPr lang="en-US" dirty="0"/>
              <a:t>, user identification number </a:t>
            </a:r>
            <a:endParaRPr lang="en-US" dirty="0" smtClean="0"/>
          </a:p>
          <a:p>
            <a:r>
              <a:rPr lang="en-US" dirty="0" smtClean="0"/>
              <a:t>98 					GID</a:t>
            </a:r>
            <a:r>
              <a:rPr lang="en-US" dirty="0"/>
              <a:t>, group identification number </a:t>
            </a:r>
            <a:endParaRPr lang="en-US" dirty="0" smtClean="0"/>
          </a:p>
          <a:p>
            <a:r>
              <a:rPr lang="en-US" dirty="0" smtClean="0"/>
              <a:t>Budi </a:t>
            </a:r>
            <a:r>
              <a:rPr lang="en-US" dirty="0" err="1"/>
              <a:t>Rahardjo</a:t>
            </a:r>
            <a:r>
              <a:rPr lang="en-US" dirty="0"/>
              <a:t> </a:t>
            </a:r>
            <a:r>
              <a:rPr lang="en-US" dirty="0" smtClean="0"/>
              <a:t>		Nama </a:t>
            </a:r>
            <a:r>
              <a:rPr lang="en-US" dirty="0" err="1"/>
              <a:t>lengkap</a:t>
            </a:r>
            <a:r>
              <a:rPr lang="en-US" dirty="0"/>
              <a:t> </a:t>
            </a:r>
            <a:r>
              <a:rPr lang="en-US" dirty="0" err="1"/>
              <a:t>dari</a:t>
            </a:r>
            <a:r>
              <a:rPr lang="en-US" dirty="0"/>
              <a:t> </a:t>
            </a:r>
            <a:r>
              <a:rPr lang="en-US" dirty="0" err="1"/>
              <a:t>pemakai</a:t>
            </a:r>
            <a:r>
              <a:rPr lang="en-US" dirty="0"/>
              <a:t> (</a:t>
            </a:r>
            <a:r>
              <a:rPr lang="en-US" dirty="0" err="1"/>
              <a:t>sering</a:t>
            </a:r>
            <a:r>
              <a:rPr lang="en-US" dirty="0"/>
              <a:t> </a:t>
            </a:r>
            <a:r>
              <a:rPr lang="en-US" dirty="0" err="1"/>
              <a:t>juga</a:t>
            </a:r>
            <a:r>
              <a:rPr lang="en-US" dirty="0"/>
              <a:t> </a:t>
            </a:r>
            <a:r>
              <a:rPr lang="en-US" dirty="0" err="1"/>
              <a:t>disebut</a:t>
            </a:r>
            <a:r>
              <a:rPr lang="en-US" dirty="0"/>
              <a:t> </a:t>
            </a:r>
            <a:r>
              <a:rPr lang="en-US" dirty="0" err="1"/>
              <a:t>GECOSa</a:t>
            </a:r>
            <a:r>
              <a:rPr lang="en-US" dirty="0"/>
              <a:t> </a:t>
            </a:r>
            <a:r>
              <a:rPr lang="en-US" dirty="0" err="1"/>
              <a:t>atau</a:t>
            </a:r>
            <a:r>
              <a:rPr lang="en-US" dirty="0"/>
              <a:t> GCOS field) </a:t>
            </a:r>
            <a:endParaRPr lang="en-US" dirty="0" smtClean="0"/>
          </a:p>
          <a:p>
            <a:r>
              <a:rPr lang="en-US" dirty="0" smtClean="0"/>
              <a:t>/</a:t>
            </a:r>
            <a:r>
              <a:rPr lang="en-US" dirty="0"/>
              <a:t>home/</a:t>
            </a:r>
            <a:r>
              <a:rPr lang="en-US" dirty="0" err="1"/>
              <a:t>rahard</a:t>
            </a:r>
            <a:r>
              <a:rPr lang="en-US" dirty="0"/>
              <a:t> </a:t>
            </a:r>
            <a:r>
              <a:rPr lang="en-US" dirty="0" smtClean="0"/>
              <a:t>		home </a:t>
            </a:r>
            <a:r>
              <a:rPr lang="en-US" dirty="0"/>
              <a:t>directory </a:t>
            </a:r>
            <a:r>
              <a:rPr lang="en-US" dirty="0" err="1"/>
              <a:t>dari</a:t>
            </a:r>
            <a:r>
              <a:rPr lang="en-US" dirty="0"/>
              <a:t> </a:t>
            </a:r>
            <a:r>
              <a:rPr lang="en-US" dirty="0" err="1"/>
              <a:t>pemakai</a:t>
            </a:r>
            <a:r>
              <a:rPr lang="en-US" dirty="0"/>
              <a:t> /bin/</a:t>
            </a:r>
            <a:r>
              <a:rPr lang="en-US" dirty="0" err="1"/>
              <a:t>csh</a:t>
            </a:r>
            <a:r>
              <a:rPr lang="en-US" dirty="0"/>
              <a:t> shell </a:t>
            </a:r>
            <a:r>
              <a:rPr lang="en-US" dirty="0" err="1"/>
              <a:t>dari</a:t>
            </a:r>
            <a:r>
              <a:rPr lang="en-US" dirty="0"/>
              <a:t> </a:t>
            </a:r>
            <a:r>
              <a:rPr lang="en-US" dirty="0" err="1"/>
              <a:t>pemakai</a:t>
            </a:r>
            <a:endParaRPr lang="en-US" dirty="0"/>
          </a:p>
        </p:txBody>
      </p:sp>
    </p:spTree>
    <p:extLst>
      <p:ext uri="{BB962C8B-B14F-4D97-AF65-F5344CB8AC3E}">
        <p14:creationId xmlns:p14="http://schemas.microsoft.com/office/powerpoint/2010/main" val="48873532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646112" y="2052918"/>
            <a:ext cx="9403742" cy="4195481"/>
          </a:xfrm>
        </p:spPr>
        <p:txBody>
          <a:bodyPr>
            <a:normAutofit/>
          </a:bodyPr>
          <a:lstStyle/>
          <a:p>
            <a:pPr marL="0" indent="0" algn="just">
              <a:buNone/>
            </a:pPr>
            <a:r>
              <a:rPr lang="en-US" dirty="0" err="1"/>
              <a:t>Pada</a:t>
            </a:r>
            <a:r>
              <a:rPr lang="en-US" dirty="0"/>
              <a:t> </a:t>
            </a:r>
            <a:r>
              <a:rPr lang="en-US" dirty="0" err="1"/>
              <a:t>sistem</a:t>
            </a:r>
            <a:r>
              <a:rPr lang="en-US" dirty="0"/>
              <a:t> UNIX lama, </a:t>
            </a:r>
            <a:r>
              <a:rPr lang="en-US" dirty="0" err="1"/>
              <a:t>biasanya</a:t>
            </a:r>
            <a:r>
              <a:rPr lang="en-US" dirty="0"/>
              <a:t> </a:t>
            </a:r>
            <a:r>
              <a:rPr lang="en-US" dirty="0" err="1"/>
              <a:t>berkas</a:t>
            </a:r>
            <a:r>
              <a:rPr lang="en-US" dirty="0"/>
              <a:t> /</a:t>
            </a:r>
            <a:r>
              <a:rPr lang="en-US" dirty="0" err="1"/>
              <a:t>etc</a:t>
            </a:r>
            <a:r>
              <a:rPr lang="en-US" dirty="0"/>
              <a:t>/</a:t>
            </a:r>
            <a:r>
              <a:rPr lang="en-US" dirty="0" err="1"/>
              <a:t>passwd</a:t>
            </a:r>
            <a:r>
              <a:rPr lang="en-US" dirty="0"/>
              <a:t> </a:t>
            </a:r>
            <a:r>
              <a:rPr lang="en-US" dirty="0" err="1"/>
              <a:t>ini</a:t>
            </a:r>
            <a:r>
              <a:rPr lang="en-US" dirty="0"/>
              <a:t> “readable”, </a:t>
            </a:r>
            <a:r>
              <a:rPr lang="en-US" dirty="0" err="1"/>
              <a:t>yaitu</a:t>
            </a:r>
            <a:r>
              <a:rPr lang="en-US" dirty="0"/>
              <a:t> </a:t>
            </a:r>
            <a:r>
              <a:rPr lang="en-US" dirty="0" err="1"/>
              <a:t>dapat</a:t>
            </a:r>
            <a:r>
              <a:rPr lang="en-US" dirty="0"/>
              <a:t> </a:t>
            </a:r>
            <a:r>
              <a:rPr lang="en-US" dirty="0" err="1"/>
              <a:t>dibaca</a:t>
            </a:r>
            <a:r>
              <a:rPr lang="en-US" dirty="0"/>
              <a:t> </a:t>
            </a:r>
            <a:r>
              <a:rPr lang="en-US" dirty="0" err="1"/>
              <a:t>oleh</a:t>
            </a:r>
            <a:r>
              <a:rPr lang="en-US" dirty="0"/>
              <a:t> </a:t>
            </a:r>
            <a:r>
              <a:rPr lang="en-US" dirty="0" err="1"/>
              <a:t>siapa</a:t>
            </a:r>
            <a:r>
              <a:rPr lang="en-US" dirty="0"/>
              <a:t> </a:t>
            </a:r>
            <a:r>
              <a:rPr lang="en-US" dirty="0" err="1"/>
              <a:t>saja</a:t>
            </a:r>
            <a:r>
              <a:rPr lang="en-US" dirty="0"/>
              <a:t>. </a:t>
            </a:r>
            <a:r>
              <a:rPr lang="en-US" dirty="0" err="1"/>
              <a:t>Meskipun</a:t>
            </a:r>
            <a:r>
              <a:rPr lang="en-US" dirty="0"/>
              <a:t> </a:t>
            </a:r>
            <a:r>
              <a:rPr lang="en-US" dirty="0" err="1"/>
              <a:t>kolom</a:t>
            </a:r>
            <a:r>
              <a:rPr lang="en-US" dirty="0"/>
              <a:t> password di </a:t>
            </a:r>
            <a:r>
              <a:rPr lang="en-US" dirty="0" err="1"/>
              <a:t>dalam</a:t>
            </a:r>
            <a:r>
              <a:rPr lang="en-US" dirty="0"/>
              <a:t> </a:t>
            </a:r>
            <a:r>
              <a:rPr lang="en-US" dirty="0" err="1"/>
              <a:t>berkas</a:t>
            </a:r>
            <a:r>
              <a:rPr lang="en-US" dirty="0"/>
              <a:t> </a:t>
            </a:r>
            <a:r>
              <a:rPr lang="en-US" dirty="0" err="1"/>
              <a:t>itu</a:t>
            </a:r>
            <a:r>
              <a:rPr lang="en-US" dirty="0"/>
              <a:t> </a:t>
            </a:r>
            <a:r>
              <a:rPr lang="en-US" dirty="0" err="1"/>
              <a:t>berisi</a:t>
            </a:r>
            <a:r>
              <a:rPr lang="en-US" dirty="0"/>
              <a:t> “encrypted password” (password yang </a:t>
            </a:r>
            <a:r>
              <a:rPr lang="en-US" dirty="0" err="1"/>
              <a:t>sudah</a:t>
            </a:r>
            <a:r>
              <a:rPr lang="en-US" dirty="0"/>
              <a:t> </a:t>
            </a:r>
            <a:r>
              <a:rPr lang="en-US" dirty="0" err="1"/>
              <a:t>terenkripsi</a:t>
            </a:r>
            <a:r>
              <a:rPr lang="en-US" dirty="0"/>
              <a:t>), </a:t>
            </a:r>
            <a:r>
              <a:rPr lang="en-US" dirty="0" err="1"/>
              <a:t>akan</a:t>
            </a:r>
            <a:r>
              <a:rPr lang="en-US" dirty="0"/>
              <a:t> </a:t>
            </a:r>
            <a:r>
              <a:rPr lang="en-US" dirty="0" err="1"/>
              <a:t>tetapi</a:t>
            </a:r>
            <a:r>
              <a:rPr lang="en-US" dirty="0"/>
              <a:t> </a:t>
            </a:r>
            <a:r>
              <a:rPr lang="en-US" dirty="0" err="1"/>
              <a:t>ini</a:t>
            </a:r>
            <a:r>
              <a:rPr lang="en-US" dirty="0"/>
              <a:t> </a:t>
            </a:r>
            <a:r>
              <a:rPr lang="en-US" dirty="0" err="1"/>
              <a:t>merupakan</a:t>
            </a:r>
            <a:r>
              <a:rPr lang="en-US" dirty="0"/>
              <a:t> </a:t>
            </a:r>
            <a:r>
              <a:rPr lang="en-US" dirty="0" err="1"/>
              <a:t>potensi</a:t>
            </a:r>
            <a:r>
              <a:rPr lang="en-US" dirty="0"/>
              <a:t> </a:t>
            </a:r>
            <a:r>
              <a:rPr lang="en-US" dirty="0" err="1"/>
              <a:t>sumber</a:t>
            </a:r>
            <a:r>
              <a:rPr lang="en-US" dirty="0"/>
              <a:t> </a:t>
            </a:r>
            <a:r>
              <a:rPr lang="en-US" dirty="0" err="1"/>
              <a:t>lubang</a:t>
            </a:r>
            <a:r>
              <a:rPr lang="en-US" dirty="0"/>
              <a:t> </a:t>
            </a:r>
            <a:r>
              <a:rPr lang="en-US" dirty="0" err="1"/>
              <a:t>keamanan</a:t>
            </a:r>
            <a:r>
              <a:rPr lang="en-US" dirty="0"/>
              <a:t>. </a:t>
            </a:r>
            <a:r>
              <a:rPr lang="en-US" dirty="0" err="1"/>
              <a:t>Seorang</a:t>
            </a:r>
            <a:r>
              <a:rPr lang="en-US" dirty="0"/>
              <a:t> </a:t>
            </a:r>
            <a:r>
              <a:rPr lang="en-US" dirty="0" err="1"/>
              <a:t>pemakai</a:t>
            </a:r>
            <a:r>
              <a:rPr lang="en-US" dirty="0"/>
              <a:t> yang </a:t>
            </a:r>
            <a:r>
              <a:rPr lang="en-US" dirty="0" err="1"/>
              <a:t>nakal</a:t>
            </a:r>
            <a:r>
              <a:rPr lang="en-US" dirty="0"/>
              <a:t>, </a:t>
            </a:r>
            <a:r>
              <a:rPr lang="en-US" dirty="0" err="1"/>
              <a:t>dapat</a:t>
            </a:r>
            <a:r>
              <a:rPr lang="en-US" dirty="0"/>
              <a:t> </a:t>
            </a:r>
            <a:r>
              <a:rPr lang="en-US" dirty="0" err="1"/>
              <a:t>mengambil</a:t>
            </a:r>
            <a:r>
              <a:rPr lang="en-US" dirty="0"/>
              <a:t> </a:t>
            </a:r>
            <a:r>
              <a:rPr lang="en-US" dirty="0" err="1"/>
              <a:t>berkas</a:t>
            </a:r>
            <a:r>
              <a:rPr lang="en-US" dirty="0"/>
              <a:t> </a:t>
            </a:r>
            <a:r>
              <a:rPr lang="en-US" dirty="0" err="1"/>
              <a:t>ini</a:t>
            </a:r>
            <a:r>
              <a:rPr lang="en-US" dirty="0"/>
              <a:t> (</a:t>
            </a:r>
            <a:r>
              <a:rPr lang="en-US" dirty="0" err="1"/>
              <a:t>karena</a:t>
            </a:r>
            <a:r>
              <a:rPr lang="en-US" dirty="0"/>
              <a:t> “readable”), </a:t>
            </a:r>
            <a:r>
              <a:rPr lang="en-US" dirty="0" err="1"/>
              <a:t>misalnya</a:t>
            </a:r>
            <a:r>
              <a:rPr lang="en-US" dirty="0"/>
              <a:t> men-download </a:t>
            </a:r>
            <a:r>
              <a:rPr lang="en-US" dirty="0" err="1"/>
              <a:t>berkas</a:t>
            </a:r>
            <a:r>
              <a:rPr lang="en-US" dirty="0"/>
              <a:t> </a:t>
            </a:r>
            <a:r>
              <a:rPr lang="en-US" dirty="0" err="1"/>
              <a:t>ini</a:t>
            </a:r>
            <a:r>
              <a:rPr lang="en-US" dirty="0"/>
              <a:t> </a:t>
            </a:r>
            <a:r>
              <a:rPr lang="en-US" dirty="0" err="1"/>
              <a:t>ke</a:t>
            </a:r>
            <a:r>
              <a:rPr lang="en-US" dirty="0"/>
              <a:t> </a:t>
            </a:r>
            <a:r>
              <a:rPr lang="en-US" dirty="0" err="1"/>
              <a:t>komputer</a:t>
            </a:r>
            <a:r>
              <a:rPr lang="en-US" dirty="0"/>
              <a:t> di </a:t>
            </a:r>
            <a:r>
              <a:rPr lang="en-US" dirty="0" err="1"/>
              <a:t>rumahnya</a:t>
            </a:r>
            <a:r>
              <a:rPr lang="en-US" dirty="0"/>
              <a:t>, </a:t>
            </a:r>
            <a:r>
              <a:rPr lang="en-US" dirty="0" err="1"/>
              <a:t>atau</a:t>
            </a:r>
            <a:r>
              <a:rPr lang="en-US" dirty="0"/>
              <a:t> </a:t>
            </a:r>
            <a:r>
              <a:rPr lang="en-US" dirty="0" err="1"/>
              <a:t>mengirimkan</a:t>
            </a:r>
            <a:r>
              <a:rPr lang="en-US" dirty="0"/>
              <a:t> </a:t>
            </a:r>
            <a:r>
              <a:rPr lang="en-US" dirty="0" err="1"/>
              <a:t>berkas</a:t>
            </a:r>
            <a:r>
              <a:rPr lang="en-US" dirty="0"/>
              <a:t> </a:t>
            </a:r>
            <a:r>
              <a:rPr lang="en-US" dirty="0" err="1"/>
              <a:t>ini</a:t>
            </a:r>
            <a:r>
              <a:rPr lang="en-US" dirty="0"/>
              <a:t> </a:t>
            </a:r>
            <a:r>
              <a:rPr lang="en-US" dirty="0" err="1"/>
              <a:t>kepada</a:t>
            </a:r>
            <a:r>
              <a:rPr lang="en-US" dirty="0"/>
              <a:t> </a:t>
            </a:r>
            <a:r>
              <a:rPr lang="en-US" dirty="0" err="1"/>
              <a:t>kawannya</a:t>
            </a:r>
            <a:r>
              <a:rPr lang="en-US" dirty="0"/>
              <a:t>. Ada program </a:t>
            </a:r>
            <a:r>
              <a:rPr lang="en-US" dirty="0" err="1"/>
              <a:t>tertentu</a:t>
            </a:r>
            <a:r>
              <a:rPr lang="en-US" dirty="0"/>
              <a:t> yang </a:t>
            </a:r>
            <a:r>
              <a:rPr lang="en-US" dirty="0" err="1"/>
              <a:t>dapat</a:t>
            </a:r>
            <a:r>
              <a:rPr lang="en-US" dirty="0"/>
              <a:t> </a:t>
            </a:r>
            <a:r>
              <a:rPr lang="en-US" dirty="0" err="1"/>
              <a:t>digunakan</a:t>
            </a:r>
            <a:r>
              <a:rPr lang="en-US" dirty="0"/>
              <a:t> </a:t>
            </a:r>
            <a:r>
              <a:rPr lang="en-US" dirty="0" err="1"/>
              <a:t>untuk</a:t>
            </a:r>
            <a:r>
              <a:rPr lang="en-US" dirty="0"/>
              <a:t> </a:t>
            </a:r>
            <a:r>
              <a:rPr lang="en-US" dirty="0" err="1"/>
              <a:t>memecah</a:t>
            </a:r>
            <a:r>
              <a:rPr lang="en-US" dirty="0"/>
              <a:t> password </a:t>
            </a:r>
            <a:r>
              <a:rPr lang="en-US" dirty="0" err="1"/>
              <a:t>tersebut</a:t>
            </a:r>
            <a:r>
              <a:rPr lang="en-US" dirty="0"/>
              <a:t>. </a:t>
            </a:r>
            <a:r>
              <a:rPr lang="en-US" dirty="0" err="1"/>
              <a:t>Contoh</a:t>
            </a:r>
            <a:r>
              <a:rPr lang="en-US" dirty="0"/>
              <a:t> program </a:t>
            </a:r>
            <a:r>
              <a:rPr lang="en-US" dirty="0" err="1"/>
              <a:t>ini</a:t>
            </a:r>
            <a:r>
              <a:rPr lang="en-US" dirty="0"/>
              <a:t> </a:t>
            </a:r>
            <a:r>
              <a:rPr lang="en-US" dirty="0" err="1"/>
              <a:t>antara</a:t>
            </a:r>
            <a:r>
              <a:rPr lang="en-US" dirty="0"/>
              <a:t> lain: crack (UNIX), viper (</a:t>
            </a:r>
            <a:r>
              <a:rPr lang="en-US" dirty="0" err="1"/>
              <a:t>perl</a:t>
            </a:r>
            <a:r>
              <a:rPr lang="en-US" dirty="0"/>
              <a:t> script), </a:t>
            </a:r>
            <a:r>
              <a:rPr lang="en-US" dirty="0" err="1"/>
              <a:t>dan</a:t>
            </a:r>
            <a:r>
              <a:rPr lang="en-US" dirty="0"/>
              <a:t> cracker jack (DOS).</a:t>
            </a:r>
          </a:p>
          <a:p>
            <a:pPr marL="0" indent="0" algn="just">
              <a:buNone/>
            </a:pPr>
            <a:endParaRPr lang="en-US" dirty="0"/>
          </a:p>
          <a:p>
            <a:pPr marL="0" indent="0">
              <a:buNone/>
            </a:pPr>
            <a:endParaRPr lang="en-US" dirty="0"/>
          </a:p>
        </p:txBody>
      </p:sp>
    </p:spTree>
    <p:extLst>
      <p:ext uri="{BB962C8B-B14F-4D97-AF65-F5344CB8AC3E}">
        <p14:creationId xmlns:p14="http://schemas.microsoft.com/office/powerpoint/2010/main" val="26223140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646112" y="2052918"/>
            <a:ext cx="9403742" cy="4195481"/>
          </a:xfrm>
        </p:spPr>
        <p:txBody>
          <a:bodyPr/>
          <a:lstStyle/>
          <a:p>
            <a:pPr marL="0" indent="0" algn="just">
              <a:buNone/>
            </a:pPr>
            <a:r>
              <a:rPr lang="en-US" dirty="0"/>
              <a:t>Program “password cracker” </a:t>
            </a:r>
            <a:r>
              <a:rPr lang="en-US" dirty="0" err="1"/>
              <a:t>ini</a:t>
            </a:r>
            <a:r>
              <a:rPr lang="en-US" dirty="0"/>
              <a:t> </a:t>
            </a:r>
            <a:r>
              <a:rPr lang="en-US" dirty="0" err="1"/>
              <a:t>tidak</a:t>
            </a:r>
            <a:r>
              <a:rPr lang="en-US" dirty="0"/>
              <a:t> </a:t>
            </a:r>
            <a:r>
              <a:rPr lang="en-US" dirty="0" err="1"/>
              <a:t>dapat</a:t>
            </a:r>
            <a:r>
              <a:rPr lang="en-US" dirty="0"/>
              <a:t> </a:t>
            </a:r>
            <a:r>
              <a:rPr lang="en-US" dirty="0" err="1"/>
              <a:t>mencari</a:t>
            </a:r>
            <a:r>
              <a:rPr lang="en-US" dirty="0"/>
              <a:t> </a:t>
            </a:r>
            <a:r>
              <a:rPr lang="en-US" dirty="0" err="1"/>
              <a:t>tahu</a:t>
            </a:r>
            <a:r>
              <a:rPr lang="en-US" dirty="0"/>
              <a:t> kata </a:t>
            </a:r>
            <a:r>
              <a:rPr lang="en-US" dirty="0" err="1"/>
              <a:t>kunci</a:t>
            </a:r>
            <a:r>
              <a:rPr lang="en-US" dirty="0"/>
              <a:t> </a:t>
            </a:r>
            <a:r>
              <a:rPr lang="en-US" dirty="0" err="1"/>
              <a:t>dari</a:t>
            </a:r>
            <a:r>
              <a:rPr lang="en-US" dirty="0"/>
              <a:t> kata yang </a:t>
            </a:r>
            <a:r>
              <a:rPr lang="en-US" dirty="0" err="1"/>
              <a:t>sudah</a:t>
            </a:r>
            <a:r>
              <a:rPr lang="en-US" dirty="0"/>
              <a:t> </a:t>
            </a:r>
            <a:r>
              <a:rPr lang="en-US" dirty="0" err="1"/>
              <a:t>terenkripsi</a:t>
            </a:r>
            <a:r>
              <a:rPr lang="en-US" dirty="0"/>
              <a:t>. Akan </a:t>
            </a:r>
            <a:r>
              <a:rPr lang="en-US" dirty="0" err="1"/>
              <a:t>tetapi</a:t>
            </a:r>
            <a:r>
              <a:rPr lang="en-US" dirty="0"/>
              <a:t>, yang </a:t>
            </a:r>
            <a:r>
              <a:rPr lang="en-US" dirty="0" err="1"/>
              <a:t>dilakukan</a:t>
            </a:r>
            <a:r>
              <a:rPr lang="en-US" dirty="0"/>
              <a:t> </a:t>
            </a:r>
            <a:r>
              <a:rPr lang="en-US" dirty="0" err="1"/>
              <a:t>oleh</a:t>
            </a:r>
            <a:r>
              <a:rPr lang="en-US" dirty="0"/>
              <a:t> program </a:t>
            </a:r>
            <a:r>
              <a:rPr lang="en-US" dirty="0" err="1"/>
              <a:t>ini</a:t>
            </a:r>
            <a:r>
              <a:rPr lang="en-US" dirty="0"/>
              <a:t> </a:t>
            </a:r>
            <a:r>
              <a:rPr lang="en-US" dirty="0" err="1"/>
              <a:t>adalah</a:t>
            </a:r>
            <a:r>
              <a:rPr lang="en-US" dirty="0"/>
              <a:t> </a:t>
            </a:r>
            <a:r>
              <a:rPr lang="en-US" dirty="0" err="1"/>
              <a:t>melakukan</a:t>
            </a:r>
            <a:r>
              <a:rPr lang="en-US" dirty="0"/>
              <a:t> </a:t>
            </a:r>
            <a:r>
              <a:rPr lang="en-US" dirty="0" err="1"/>
              <a:t>coba-coba</a:t>
            </a:r>
            <a:r>
              <a:rPr lang="en-US" dirty="0"/>
              <a:t> (brute force attack). Salah </a:t>
            </a:r>
            <a:r>
              <a:rPr lang="en-US" dirty="0" err="1"/>
              <a:t>satu</a:t>
            </a:r>
            <a:r>
              <a:rPr lang="en-US" dirty="0"/>
              <a:t> </a:t>
            </a:r>
            <a:r>
              <a:rPr lang="en-US" dirty="0" err="1"/>
              <a:t>caranya</a:t>
            </a:r>
            <a:r>
              <a:rPr lang="en-US" dirty="0"/>
              <a:t> </a:t>
            </a:r>
            <a:r>
              <a:rPr lang="en-US" dirty="0" err="1"/>
              <a:t>adalah</a:t>
            </a:r>
            <a:r>
              <a:rPr lang="en-US" dirty="0"/>
              <a:t> </a:t>
            </a:r>
            <a:r>
              <a:rPr lang="en-US" dirty="0" err="1"/>
              <a:t>mengambil</a:t>
            </a:r>
            <a:r>
              <a:rPr lang="en-US" dirty="0"/>
              <a:t> kata </a:t>
            </a:r>
            <a:r>
              <a:rPr lang="en-US" dirty="0" err="1"/>
              <a:t>dari</a:t>
            </a:r>
            <a:r>
              <a:rPr lang="en-US" dirty="0"/>
              <a:t> </a:t>
            </a:r>
            <a:r>
              <a:rPr lang="en-US" dirty="0" err="1"/>
              <a:t>kamus</a:t>
            </a:r>
            <a:r>
              <a:rPr lang="en-US" dirty="0"/>
              <a:t> (dictionary) </a:t>
            </a:r>
            <a:r>
              <a:rPr lang="en-US" dirty="0" err="1"/>
              <a:t>kemudian</a:t>
            </a:r>
            <a:r>
              <a:rPr lang="en-US" dirty="0"/>
              <a:t> </a:t>
            </a:r>
            <a:r>
              <a:rPr lang="en-US" dirty="0" err="1"/>
              <a:t>mengenkripsinya</a:t>
            </a:r>
            <a:r>
              <a:rPr lang="en-US" dirty="0"/>
              <a:t>. </a:t>
            </a:r>
            <a:r>
              <a:rPr lang="en-US" dirty="0" err="1"/>
              <a:t>Apabila</a:t>
            </a:r>
            <a:r>
              <a:rPr lang="en-US" dirty="0"/>
              <a:t> </a:t>
            </a:r>
            <a:r>
              <a:rPr lang="en-US" dirty="0" err="1"/>
              <a:t>hasil</a:t>
            </a:r>
            <a:r>
              <a:rPr lang="en-US" dirty="0"/>
              <a:t> </a:t>
            </a:r>
            <a:r>
              <a:rPr lang="en-US" dirty="0" err="1"/>
              <a:t>enkripsi</a:t>
            </a:r>
            <a:r>
              <a:rPr lang="en-US" dirty="0"/>
              <a:t> </a:t>
            </a:r>
            <a:r>
              <a:rPr lang="en-US" dirty="0" err="1"/>
              <a:t>tersebut</a:t>
            </a:r>
            <a:r>
              <a:rPr lang="en-US" dirty="0"/>
              <a:t> </a:t>
            </a:r>
            <a:r>
              <a:rPr lang="en-US" dirty="0" err="1"/>
              <a:t>sama</a:t>
            </a:r>
            <a:r>
              <a:rPr lang="en-US" dirty="0"/>
              <a:t> </a:t>
            </a:r>
            <a:r>
              <a:rPr lang="en-US" dirty="0" err="1"/>
              <a:t>dengan</a:t>
            </a:r>
            <a:r>
              <a:rPr lang="en-US" dirty="0"/>
              <a:t> password yang </a:t>
            </a:r>
            <a:r>
              <a:rPr lang="en-US" dirty="0" err="1"/>
              <a:t>sudah</a:t>
            </a:r>
            <a:r>
              <a:rPr lang="en-US" dirty="0"/>
              <a:t> </a:t>
            </a:r>
            <a:r>
              <a:rPr lang="en-US" dirty="0" err="1"/>
              <a:t>terenkripsi</a:t>
            </a:r>
            <a:r>
              <a:rPr lang="en-US" dirty="0"/>
              <a:t> (encrypted password), </a:t>
            </a:r>
            <a:r>
              <a:rPr lang="en-US" dirty="0" err="1"/>
              <a:t>maka</a:t>
            </a:r>
            <a:r>
              <a:rPr lang="en-US" dirty="0"/>
              <a:t> </a:t>
            </a:r>
            <a:r>
              <a:rPr lang="en-US" dirty="0" err="1"/>
              <a:t>kunci</a:t>
            </a:r>
            <a:r>
              <a:rPr lang="en-US" dirty="0"/>
              <a:t> </a:t>
            </a:r>
            <a:r>
              <a:rPr lang="en-US" dirty="0" err="1"/>
              <a:t>atau</a:t>
            </a:r>
            <a:r>
              <a:rPr lang="en-US" dirty="0"/>
              <a:t> </a:t>
            </a:r>
            <a:r>
              <a:rPr lang="en-US" dirty="0" err="1"/>
              <a:t>passwordnya</a:t>
            </a:r>
            <a:r>
              <a:rPr lang="en-US" dirty="0"/>
              <a:t> </a:t>
            </a:r>
            <a:r>
              <a:rPr lang="en-US" dirty="0" err="1"/>
              <a:t>ketemu</a:t>
            </a:r>
            <a:r>
              <a:rPr lang="en-US" dirty="0"/>
              <a:t>. </a:t>
            </a:r>
            <a:r>
              <a:rPr lang="en-US" dirty="0" err="1"/>
              <a:t>Selain</a:t>
            </a:r>
            <a:r>
              <a:rPr lang="en-US" dirty="0"/>
              <a:t> </a:t>
            </a:r>
            <a:r>
              <a:rPr lang="en-US" dirty="0" err="1"/>
              <a:t>melakukan</a:t>
            </a:r>
            <a:r>
              <a:rPr lang="en-US" dirty="0"/>
              <a:t> “lookup” </a:t>
            </a:r>
            <a:r>
              <a:rPr lang="en-US" dirty="0" err="1"/>
              <a:t>dengan</a:t>
            </a:r>
            <a:r>
              <a:rPr lang="en-US" dirty="0"/>
              <a:t> </a:t>
            </a:r>
            <a:r>
              <a:rPr lang="en-US" dirty="0" err="1"/>
              <a:t>menggunakan</a:t>
            </a:r>
            <a:r>
              <a:rPr lang="en-US" dirty="0"/>
              <a:t> </a:t>
            </a:r>
            <a:r>
              <a:rPr lang="en-US" dirty="0" err="1"/>
              <a:t>kamus</a:t>
            </a:r>
            <a:r>
              <a:rPr lang="en-US" dirty="0"/>
              <a:t>, </a:t>
            </a:r>
            <a:r>
              <a:rPr lang="en-US" dirty="0" err="1"/>
              <a:t>biasanya</a:t>
            </a:r>
            <a:r>
              <a:rPr lang="en-US" dirty="0"/>
              <a:t> program “password cracker” </a:t>
            </a:r>
            <a:r>
              <a:rPr lang="en-US" dirty="0" err="1"/>
              <a:t>tersebut</a:t>
            </a:r>
            <a:r>
              <a:rPr lang="en-US" dirty="0"/>
              <a:t> </a:t>
            </a:r>
            <a:r>
              <a:rPr lang="en-US" dirty="0" err="1"/>
              <a:t>memiliki</a:t>
            </a:r>
            <a:r>
              <a:rPr lang="en-US" dirty="0"/>
              <a:t> </a:t>
            </a:r>
            <a:r>
              <a:rPr lang="en-US" dirty="0" err="1"/>
              <a:t>beberapa</a:t>
            </a:r>
            <a:r>
              <a:rPr lang="en-US" dirty="0"/>
              <a:t> </a:t>
            </a:r>
            <a:r>
              <a:rPr lang="en-US" dirty="0" err="1"/>
              <a:t>algoritma</a:t>
            </a:r>
            <a:r>
              <a:rPr lang="en-US" dirty="0"/>
              <a:t> heuristic </a:t>
            </a:r>
            <a:r>
              <a:rPr lang="en-US" dirty="0" err="1"/>
              <a:t>seperti</a:t>
            </a:r>
            <a:r>
              <a:rPr lang="en-US" dirty="0"/>
              <a:t> </a:t>
            </a:r>
            <a:r>
              <a:rPr lang="en-US" dirty="0" err="1"/>
              <a:t>menambahkan</a:t>
            </a:r>
            <a:r>
              <a:rPr lang="en-US" dirty="0"/>
              <a:t> </a:t>
            </a:r>
            <a:r>
              <a:rPr lang="en-US" dirty="0" err="1"/>
              <a:t>angka</a:t>
            </a:r>
            <a:r>
              <a:rPr lang="en-US" dirty="0"/>
              <a:t> di </a:t>
            </a:r>
            <a:r>
              <a:rPr lang="en-US" dirty="0" err="1"/>
              <a:t>belakangnya</a:t>
            </a:r>
            <a:r>
              <a:rPr lang="en-US" dirty="0"/>
              <a:t>, </a:t>
            </a:r>
            <a:r>
              <a:rPr lang="en-US" dirty="0" err="1"/>
              <a:t>atau</a:t>
            </a:r>
            <a:r>
              <a:rPr lang="en-US" dirty="0"/>
              <a:t> </a:t>
            </a:r>
            <a:r>
              <a:rPr lang="en-US" dirty="0" err="1"/>
              <a:t>membaca</a:t>
            </a:r>
            <a:r>
              <a:rPr lang="en-US" dirty="0"/>
              <a:t> </a:t>
            </a:r>
            <a:r>
              <a:rPr lang="en-US" dirty="0" err="1"/>
              <a:t>dari</a:t>
            </a:r>
            <a:r>
              <a:rPr lang="en-US" dirty="0"/>
              <a:t> </a:t>
            </a:r>
            <a:r>
              <a:rPr lang="en-US" dirty="0" err="1"/>
              <a:t>belakang</a:t>
            </a:r>
            <a:r>
              <a:rPr lang="en-US" dirty="0"/>
              <a:t> (</a:t>
            </a:r>
            <a:r>
              <a:rPr lang="en-US" dirty="0" err="1"/>
              <a:t>terbalik</a:t>
            </a:r>
            <a:r>
              <a:rPr lang="en-US" dirty="0"/>
              <a:t>), </a:t>
            </a:r>
            <a:r>
              <a:rPr lang="en-US" dirty="0" err="1"/>
              <a:t>dan</a:t>
            </a:r>
            <a:r>
              <a:rPr lang="en-US" dirty="0"/>
              <a:t> </a:t>
            </a:r>
            <a:r>
              <a:rPr lang="en-US" dirty="0" err="1"/>
              <a:t>seterusnya</a:t>
            </a:r>
            <a:r>
              <a:rPr lang="en-US" dirty="0"/>
              <a:t>. </a:t>
            </a:r>
            <a:r>
              <a:rPr lang="en-US" dirty="0" err="1"/>
              <a:t>Inilah</a:t>
            </a:r>
            <a:r>
              <a:rPr lang="en-US" dirty="0"/>
              <a:t> </a:t>
            </a:r>
            <a:r>
              <a:rPr lang="en-US" dirty="0" err="1"/>
              <a:t>sebabnya</a:t>
            </a:r>
            <a:r>
              <a:rPr lang="en-US" dirty="0"/>
              <a:t> </a:t>
            </a:r>
            <a:r>
              <a:rPr lang="en-US" dirty="0" err="1"/>
              <a:t>jangan</a:t>
            </a:r>
            <a:r>
              <a:rPr lang="en-US" dirty="0"/>
              <a:t> </a:t>
            </a:r>
            <a:r>
              <a:rPr lang="en-US" dirty="0" err="1"/>
              <a:t>menggunakan</a:t>
            </a:r>
            <a:r>
              <a:rPr lang="en-US" dirty="0"/>
              <a:t> password yang </a:t>
            </a:r>
            <a:r>
              <a:rPr lang="en-US" dirty="0" err="1"/>
              <a:t>terdapat</a:t>
            </a:r>
            <a:r>
              <a:rPr lang="en-US" dirty="0"/>
              <a:t> </a:t>
            </a:r>
            <a:r>
              <a:rPr lang="en-US" dirty="0" err="1"/>
              <a:t>dalam</a:t>
            </a:r>
            <a:r>
              <a:rPr lang="en-US" dirty="0"/>
              <a:t> </a:t>
            </a:r>
            <a:r>
              <a:rPr lang="en-US" dirty="0" err="1"/>
              <a:t>kamus</a:t>
            </a:r>
            <a:r>
              <a:rPr lang="en-US" dirty="0"/>
              <a:t>, </a:t>
            </a:r>
            <a:r>
              <a:rPr lang="en-US" dirty="0" err="1"/>
              <a:t>atau</a:t>
            </a:r>
            <a:r>
              <a:rPr lang="en-US" dirty="0"/>
              <a:t> kata-kata yang </a:t>
            </a:r>
            <a:r>
              <a:rPr lang="en-US" dirty="0" err="1"/>
              <a:t>umum</a:t>
            </a:r>
            <a:r>
              <a:rPr lang="en-US" dirty="0"/>
              <a:t> </a:t>
            </a:r>
            <a:r>
              <a:rPr lang="en-US" dirty="0" err="1"/>
              <a:t>digunakan</a:t>
            </a:r>
            <a:r>
              <a:rPr lang="en-US" dirty="0"/>
              <a:t> (</a:t>
            </a:r>
            <a:r>
              <a:rPr lang="en-US" dirty="0" err="1"/>
              <a:t>seperti</a:t>
            </a:r>
            <a:r>
              <a:rPr lang="en-US" dirty="0"/>
              <a:t> </a:t>
            </a:r>
            <a:r>
              <a:rPr lang="en-US" dirty="0" err="1"/>
              <a:t>misalnya</a:t>
            </a:r>
            <a:r>
              <a:rPr lang="en-US" dirty="0"/>
              <a:t> </a:t>
            </a:r>
            <a:r>
              <a:rPr lang="en-US" dirty="0" err="1"/>
              <a:t>nama</a:t>
            </a:r>
            <a:r>
              <a:rPr lang="en-US" dirty="0"/>
              <a:t> </a:t>
            </a:r>
            <a:r>
              <a:rPr lang="en-US" dirty="0" err="1"/>
              <a:t>kota</a:t>
            </a:r>
            <a:r>
              <a:rPr lang="en-US" dirty="0"/>
              <a:t> </a:t>
            </a:r>
            <a:r>
              <a:rPr lang="en-US" dirty="0" err="1"/>
              <a:t>atau</a:t>
            </a:r>
            <a:r>
              <a:rPr lang="en-US" dirty="0"/>
              <a:t> </a:t>
            </a:r>
            <a:r>
              <a:rPr lang="en-US" dirty="0" err="1"/>
              <a:t>lokasi</a:t>
            </a:r>
            <a:r>
              <a:rPr lang="en-US" dirty="0"/>
              <a:t> </a:t>
            </a:r>
            <a:r>
              <a:rPr lang="en-US" dirty="0" err="1"/>
              <a:t>terkenal</a:t>
            </a:r>
            <a:r>
              <a:rPr lang="en-US" dirty="0"/>
              <a:t>).</a:t>
            </a:r>
          </a:p>
          <a:p>
            <a:pPr marL="0" indent="0" algn="just">
              <a:buNone/>
            </a:pPr>
            <a:endParaRPr lang="en-US" dirty="0"/>
          </a:p>
        </p:txBody>
      </p:sp>
    </p:spTree>
    <p:extLst>
      <p:ext uri="{BB962C8B-B14F-4D97-AF65-F5344CB8AC3E}">
        <p14:creationId xmlns:p14="http://schemas.microsoft.com/office/powerpoint/2010/main" val="30632056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D" dirty="0" smtClean="0"/>
              <a:t>Shadow </a:t>
            </a:r>
            <a:r>
              <a:rPr lang="en-ID" dirty="0" err="1" smtClean="0"/>
              <a:t>Pasword</a:t>
            </a:r>
            <a:endParaRPr lang="en-US" dirty="0"/>
          </a:p>
        </p:txBody>
      </p:sp>
      <p:sp>
        <p:nvSpPr>
          <p:cNvPr id="3" name="Content Placeholder 2"/>
          <p:cNvSpPr>
            <a:spLocks noGrp="1"/>
          </p:cNvSpPr>
          <p:nvPr>
            <p:ph idx="1"/>
          </p:nvPr>
        </p:nvSpPr>
        <p:spPr>
          <a:xfrm>
            <a:off x="702860" y="2052918"/>
            <a:ext cx="9346993" cy="4195481"/>
          </a:xfrm>
        </p:spPr>
        <p:txBody>
          <a:bodyPr/>
          <a:lstStyle/>
          <a:p>
            <a:pPr marL="0" indent="0" algn="just">
              <a:buNone/>
            </a:pPr>
            <a:r>
              <a:rPr lang="en-US" dirty="0"/>
              <a:t>Salah </a:t>
            </a:r>
            <a:r>
              <a:rPr lang="en-US" dirty="0" err="1"/>
              <a:t>satu</a:t>
            </a:r>
            <a:r>
              <a:rPr lang="en-US" dirty="0"/>
              <a:t> </a:t>
            </a:r>
            <a:r>
              <a:rPr lang="en-US" dirty="0" err="1"/>
              <a:t>cara</a:t>
            </a:r>
            <a:r>
              <a:rPr lang="en-US" dirty="0"/>
              <a:t> </a:t>
            </a:r>
            <a:r>
              <a:rPr lang="en-US" dirty="0" err="1"/>
              <a:t>untuk</a:t>
            </a:r>
            <a:r>
              <a:rPr lang="en-US" dirty="0"/>
              <a:t> </a:t>
            </a:r>
            <a:r>
              <a:rPr lang="en-US" dirty="0" err="1"/>
              <a:t>mempersulit</a:t>
            </a:r>
            <a:r>
              <a:rPr lang="en-US" dirty="0"/>
              <a:t> </a:t>
            </a:r>
            <a:r>
              <a:rPr lang="en-US" dirty="0" err="1"/>
              <a:t>pengacau</a:t>
            </a:r>
            <a:r>
              <a:rPr lang="en-US" dirty="0"/>
              <a:t> </a:t>
            </a:r>
            <a:r>
              <a:rPr lang="en-US" dirty="0" err="1"/>
              <a:t>untuk</a:t>
            </a:r>
            <a:r>
              <a:rPr lang="en-US" dirty="0"/>
              <a:t> </a:t>
            </a:r>
            <a:r>
              <a:rPr lang="en-US" dirty="0" err="1"/>
              <a:t>mendapatkan</a:t>
            </a:r>
            <a:r>
              <a:rPr lang="en-US" dirty="0"/>
              <a:t> </a:t>
            </a:r>
            <a:r>
              <a:rPr lang="en-US" dirty="0" err="1"/>
              <a:t>berkas</a:t>
            </a:r>
            <a:r>
              <a:rPr lang="en-US" dirty="0"/>
              <a:t> yang </a:t>
            </a:r>
            <a:r>
              <a:rPr lang="en-US" dirty="0" err="1"/>
              <a:t>berisi</a:t>
            </a:r>
            <a:r>
              <a:rPr lang="en-US" dirty="0"/>
              <a:t> password (</a:t>
            </a:r>
            <a:r>
              <a:rPr lang="en-US" dirty="0" err="1"/>
              <a:t>meskipun</a:t>
            </a:r>
            <a:r>
              <a:rPr lang="en-US" dirty="0"/>
              <a:t> </a:t>
            </a:r>
            <a:r>
              <a:rPr lang="en-US" dirty="0" err="1"/>
              <a:t>terenkripsi</a:t>
            </a:r>
            <a:r>
              <a:rPr lang="en-US" dirty="0"/>
              <a:t>) </a:t>
            </a:r>
            <a:r>
              <a:rPr lang="en-US" dirty="0" err="1"/>
              <a:t>adalah</a:t>
            </a:r>
            <a:r>
              <a:rPr lang="en-US" dirty="0"/>
              <a:t> </a:t>
            </a:r>
            <a:r>
              <a:rPr lang="en-US" dirty="0" err="1"/>
              <a:t>dengan</a:t>
            </a:r>
            <a:r>
              <a:rPr lang="en-US" dirty="0"/>
              <a:t> </a:t>
            </a:r>
            <a:r>
              <a:rPr lang="en-US" dirty="0" err="1"/>
              <a:t>menggunakan</a:t>
            </a:r>
            <a:r>
              <a:rPr lang="en-US" dirty="0"/>
              <a:t> “shadow password”. </a:t>
            </a:r>
            <a:r>
              <a:rPr lang="en-US" dirty="0" err="1"/>
              <a:t>Mekanisme</a:t>
            </a:r>
            <a:r>
              <a:rPr lang="en-US" dirty="0"/>
              <a:t> </a:t>
            </a:r>
            <a:r>
              <a:rPr lang="en-US" dirty="0" err="1"/>
              <a:t>ini</a:t>
            </a:r>
            <a:r>
              <a:rPr lang="en-US" dirty="0"/>
              <a:t> </a:t>
            </a:r>
            <a:r>
              <a:rPr lang="en-US" dirty="0" err="1"/>
              <a:t>menggunakan</a:t>
            </a:r>
            <a:r>
              <a:rPr lang="en-US" dirty="0"/>
              <a:t> </a:t>
            </a:r>
            <a:r>
              <a:rPr lang="en-US" dirty="0" err="1"/>
              <a:t>berkas</a:t>
            </a:r>
            <a:r>
              <a:rPr lang="en-US" dirty="0"/>
              <a:t> /</a:t>
            </a:r>
            <a:r>
              <a:rPr lang="en-US" dirty="0" err="1"/>
              <a:t>etc</a:t>
            </a:r>
            <a:r>
              <a:rPr lang="en-US" dirty="0"/>
              <a:t>/shadow </a:t>
            </a:r>
            <a:r>
              <a:rPr lang="en-US" dirty="0" err="1"/>
              <a:t>untuk</a:t>
            </a:r>
            <a:r>
              <a:rPr lang="en-US" dirty="0"/>
              <a:t> </a:t>
            </a:r>
            <a:r>
              <a:rPr lang="en-US" dirty="0" err="1"/>
              <a:t>menyimpan</a:t>
            </a:r>
            <a:r>
              <a:rPr lang="en-US" dirty="0"/>
              <a:t> encrypted password, </a:t>
            </a:r>
            <a:r>
              <a:rPr lang="en-US" dirty="0" err="1"/>
              <a:t>sementara</a:t>
            </a:r>
            <a:r>
              <a:rPr lang="en-US" dirty="0"/>
              <a:t> </a:t>
            </a:r>
            <a:r>
              <a:rPr lang="en-US" dirty="0" err="1"/>
              <a:t>kolom</a:t>
            </a:r>
            <a:r>
              <a:rPr lang="en-US" dirty="0"/>
              <a:t> password di </a:t>
            </a:r>
            <a:r>
              <a:rPr lang="en-US" dirty="0" err="1"/>
              <a:t>berkas</a:t>
            </a:r>
            <a:r>
              <a:rPr lang="en-US" dirty="0"/>
              <a:t> /</a:t>
            </a:r>
            <a:r>
              <a:rPr lang="en-US" dirty="0" err="1"/>
              <a:t>etc</a:t>
            </a:r>
            <a:r>
              <a:rPr lang="en-US" dirty="0"/>
              <a:t>/</a:t>
            </a:r>
            <a:r>
              <a:rPr lang="en-US" dirty="0" err="1"/>
              <a:t>passwd</a:t>
            </a:r>
            <a:r>
              <a:rPr lang="en-US" dirty="0"/>
              <a:t> </a:t>
            </a:r>
            <a:r>
              <a:rPr lang="en-US" dirty="0" err="1"/>
              <a:t>berisi</a:t>
            </a:r>
            <a:r>
              <a:rPr lang="en-US" dirty="0"/>
              <a:t> </a:t>
            </a:r>
            <a:r>
              <a:rPr lang="en-US" dirty="0" err="1"/>
              <a:t>karakter</a:t>
            </a:r>
            <a:r>
              <a:rPr lang="en-US" dirty="0"/>
              <a:t> “x”. </a:t>
            </a:r>
            <a:r>
              <a:rPr lang="en-US" dirty="0" err="1"/>
              <a:t>Berkas</a:t>
            </a:r>
            <a:r>
              <a:rPr lang="en-US" dirty="0"/>
              <a:t> /</a:t>
            </a:r>
            <a:r>
              <a:rPr lang="en-US" dirty="0" err="1"/>
              <a:t>etc</a:t>
            </a:r>
            <a:r>
              <a:rPr lang="en-US" dirty="0"/>
              <a:t>/shadow </a:t>
            </a:r>
            <a:r>
              <a:rPr lang="en-US" dirty="0" err="1"/>
              <a:t>tidak</a:t>
            </a:r>
            <a:r>
              <a:rPr lang="en-US" dirty="0"/>
              <a:t> </a:t>
            </a:r>
            <a:r>
              <a:rPr lang="en-US" dirty="0" err="1"/>
              <a:t>dapat</a:t>
            </a:r>
            <a:r>
              <a:rPr lang="en-US" dirty="0"/>
              <a:t> </a:t>
            </a:r>
            <a:r>
              <a:rPr lang="en-US" dirty="0" err="1"/>
              <a:t>dibaca</a:t>
            </a:r>
            <a:r>
              <a:rPr lang="en-US" dirty="0"/>
              <a:t> </a:t>
            </a:r>
            <a:r>
              <a:rPr lang="en-US" dirty="0" err="1"/>
              <a:t>secara</a:t>
            </a:r>
            <a:r>
              <a:rPr lang="en-US" dirty="0"/>
              <a:t> </a:t>
            </a:r>
            <a:r>
              <a:rPr lang="en-US" dirty="0" err="1"/>
              <a:t>langsung</a:t>
            </a:r>
            <a:r>
              <a:rPr lang="en-US" dirty="0"/>
              <a:t> </a:t>
            </a:r>
            <a:r>
              <a:rPr lang="en-US" dirty="0" err="1"/>
              <a:t>oleh</a:t>
            </a:r>
            <a:r>
              <a:rPr lang="en-US" dirty="0"/>
              <a:t> </a:t>
            </a:r>
            <a:r>
              <a:rPr lang="en-US" dirty="0" err="1"/>
              <a:t>pemakai</a:t>
            </a:r>
            <a:r>
              <a:rPr lang="en-US" dirty="0"/>
              <a:t> </a:t>
            </a:r>
            <a:r>
              <a:rPr lang="en-US" dirty="0" err="1"/>
              <a:t>biasa</a:t>
            </a:r>
            <a:r>
              <a:rPr lang="en-US" dirty="0"/>
              <a:t>.</a:t>
            </a:r>
          </a:p>
          <a:p>
            <a:pPr marL="0" indent="0">
              <a:buNone/>
            </a:pPr>
            <a:endParaRPr lang="en-US" dirty="0"/>
          </a:p>
        </p:txBody>
      </p:sp>
    </p:spTree>
    <p:extLst>
      <p:ext uri="{BB962C8B-B14F-4D97-AF65-F5344CB8AC3E}">
        <p14:creationId xmlns:p14="http://schemas.microsoft.com/office/powerpoint/2010/main" val="23151288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Memilih</a:t>
            </a:r>
            <a:r>
              <a:rPr lang="en-US" dirty="0"/>
              <a:t> </a:t>
            </a:r>
            <a:r>
              <a:rPr lang="en-US" dirty="0" smtClean="0"/>
              <a:t>Password </a:t>
            </a:r>
            <a:endParaRPr lang="en-US" dirty="0"/>
          </a:p>
        </p:txBody>
      </p:sp>
      <p:sp>
        <p:nvSpPr>
          <p:cNvPr id="3" name="Content Placeholder 2"/>
          <p:cNvSpPr>
            <a:spLocks noGrp="1"/>
          </p:cNvSpPr>
          <p:nvPr>
            <p:ph idx="1"/>
          </p:nvPr>
        </p:nvSpPr>
        <p:spPr/>
        <p:txBody>
          <a:bodyPr>
            <a:normAutofit fontScale="85000" lnSpcReduction="20000"/>
          </a:bodyPr>
          <a:lstStyle/>
          <a:p>
            <a:pPr marL="0" indent="0" algn="just">
              <a:buNone/>
            </a:pPr>
            <a:r>
              <a:rPr lang="en-US" dirty="0" err="1" smtClean="0"/>
              <a:t>Dengan</a:t>
            </a:r>
            <a:r>
              <a:rPr lang="en-US" dirty="0" smtClean="0"/>
              <a:t> </a:t>
            </a:r>
            <a:r>
              <a:rPr lang="en-US" dirty="0" err="1"/>
              <a:t>adanya</a:t>
            </a:r>
            <a:r>
              <a:rPr lang="en-US" dirty="0"/>
              <a:t> </a:t>
            </a:r>
            <a:r>
              <a:rPr lang="en-US" dirty="0" err="1"/>
              <a:t>kemungkinan</a:t>
            </a:r>
            <a:r>
              <a:rPr lang="en-US" dirty="0"/>
              <a:t> password </a:t>
            </a:r>
            <a:r>
              <a:rPr lang="en-US" dirty="0" err="1"/>
              <a:t>ditebak</a:t>
            </a:r>
            <a:r>
              <a:rPr lang="en-US" dirty="0"/>
              <a:t>, </a:t>
            </a:r>
            <a:r>
              <a:rPr lang="en-US" dirty="0" err="1"/>
              <a:t>misalnya</a:t>
            </a:r>
            <a:r>
              <a:rPr lang="en-US" dirty="0"/>
              <a:t> </a:t>
            </a:r>
            <a:r>
              <a:rPr lang="en-US" dirty="0" err="1"/>
              <a:t>dengan</a:t>
            </a:r>
            <a:r>
              <a:rPr lang="en-US" dirty="0"/>
              <a:t> </a:t>
            </a:r>
            <a:r>
              <a:rPr lang="en-US" dirty="0" err="1"/>
              <a:t>menggunakan</a:t>
            </a:r>
            <a:r>
              <a:rPr lang="en-US" dirty="0"/>
              <a:t> program password cracker, </a:t>
            </a:r>
            <a:r>
              <a:rPr lang="en-US" dirty="0" err="1"/>
              <a:t>maka</a:t>
            </a:r>
            <a:r>
              <a:rPr lang="en-US" dirty="0"/>
              <a:t> </a:t>
            </a:r>
            <a:r>
              <a:rPr lang="en-US" dirty="0" err="1"/>
              <a:t>memilih</a:t>
            </a:r>
            <a:r>
              <a:rPr lang="en-US" dirty="0"/>
              <a:t> password </a:t>
            </a:r>
            <a:r>
              <a:rPr lang="en-US" dirty="0" err="1"/>
              <a:t>memerlukan</a:t>
            </a:r>
            <a:r>
              <a:rPr lang="en-US" dirty="0"/>
              <a:t> </a:t>
            </a:r>
            <a:r>
              <a:rPr lang="en-US" dirty="0" err="1"/>
              <a:t>perhatian</a:t>
            </a:r>
            <a:r>
              <a:rPr lang="en-US" dirty="0"/>
              <a:t> </a:t>
            </a:r>
            <a:r>
              <a:rPr lang="en-US" dirty="0" err="1"/>
              <a:t>khusus</a:t>
            </a:r>
            <a:r>
              <a:rPr lang="en-US" dirty="0"/>
              <a:t>. </a:t>
            </a:r>
            <a:r>
              <a:rPr lang="en-US" dirty="0" err="1"/>
              <a:t>Berikut</a:t>
            </a:r>
            <a:r>
              <a:rPr lang="en-US" dirty="0"/>
              <a:t> </a:t>
            </a:r>
            <a:r>
              <a:rPr lang="en-US" dirty="0" err="1"/>
              <a:t>ini</a:t>
            </a:r>
            <a:r>
              <a:rPr lang="en-US" dirty="0"/>
              <a:t> </a:t>
            </a:r>
            <a:r>
              <a:rPr lang="en-US" dirty="0" err="1"/>
              <a:t>adalah</a:t>
            </a:r>
            <a:r>
              <a:rPr lang="en-US" dirty="0"/>
              <a:t> </a:t>
            </a:r>
            <a:r>
              <a:rPr lang="en-US" dirty="0" err="1"/>
              <a:t>daftar</a:t>
            </a:r>
            <a:r>
              <a:rPr lang="en-US" dirty="0"/>
              <a:t> </a:t>
            </a:r>
            <a:r>
              <a:rPr lang="en-US" dirty="0" err="1"/>
              <a:t>hal-hal</a:t>
            </a:r>
            <a:r>
              <a:rPr lang="en-US" dirty="0"/>
              <a:t> yang </a:t>
            </a:r>
            <a:r>
              <a:rPr lang="en-US" dirty="0" err="1"/>
              <a:t>sebaiknya</a:t>
            </a:r>
            <a:r>
              <a:rPr lang="en-US" dirty="0"/>
              <a:t> </a:t>
            </a:r>
            <a:r>
              <a:rPr lang="en-US" dirty="0" err="1"/>
              <a:t>tidak</a:t>
            </a:r>
            <a:r>
              <a:rPr lang="en-US" dirty="0"/>
              <a:t> </a:t>
            </a:r>
            <a:r>
              <a:rPr lang="en-US" dirty="0" err="1"/>
              <a:t>digunakan</a:t>
            </a:r>
            <a:r>
              <a:rPr lang="en-US" dirty="0"/>
              <a:t> </a:t>
            </a:r>
            <a:r>
              <a:rPr lang="en-US" dirty="0" err="1"/>
              <a:t>sebagai</a:t>
            </a:r>
            <a:r>
              <a:rPr lang="en-US" dirty="0"/>
              <a:t> password. </a:t>
            </a:r>
            <a:endParaRPr lang="en-US" dirty="0"/>
          </a:p>
          <a:p>
            <a:pPr algn="just">
              <a:buFont typeface="Wingdings" panose="05000000000000000000" pitchFamily="2" charset="2"/>
              <a:buChar char="v"/>
            </a:pPr>
            <a:r>
              <a:rPr lang="en-US" dirty="0" smtClean="0"/>
              <a:t>Nama </a:t>
            </a:r>
            <a:r>
              <a:rPr lang="en-US" dirty="0" err="1"/>
              <a:t>anda</a:t>
            </a:r>
            <a:r>
              <a:rPr lang="en-US" dirty="0"/>
              <a:t>, </a:t>
            </a:r>
            <a:r>
              <a:rPr lang="en-US" dirty="0" err="1"/>
              <a:t>nama</a:t>
            </a:r>
            <a:r>
              <a:rPr lang="en-US" dirty="0"/>
              <a:t> </a:t>
            </a:r>
            <a:r>
              <a:rPr lang="en-US" dirty="0" err="1"/>
              <a:t>istri</a:t>
            </a:r>
            <a:r>
              <a:rPr lang="en-US" dirty="0"/>
              <a:t> / </a:t>
            </a:r>
            <a:r>
              <a:rPr lang="en-US" dirty="0" err="1"/>
              <a:t>suami</a:t>
            </a:r>
            <a:r>
              <a:rPr lang="en-US" dirty="0"/>
              <a:t> </a:t>
            </a:r>
            <a:r>
              <a:rPr lang="en-US" dirty="0" err="1"/>
              <a:t>anda</a:t>
            </a:r>
            <a:r>
              <a:rPr lang="en-US" dirty="0"/>
              <a:t>, </a:t>
            </a:r>
            <a:r>
              <a:rPr lang="en-US" dirty="0" err="1"/>
              <a:t>nama</a:t>
            </a:r>
            <a:r>
              <a:rPr lang="en-US" dirty="0"/>
              <a:t> </a:t>
            </a:r>
            <a:r>
              <a:rPr lang="en-US" dirty="0" err="1"/>
              <a:t>anak</a:t>
            </a:r>
            <a:r>
              <a:rPr lang="en-US" dirty="0"/>
              <a:t>, </a:t>
            </a:r>
            <a:r>
              <a:rPr lang="en-US" dirty="0" err="1"/>
              <a:t>ataupun</a:t>
            </a:r>
            <a:r>
              <a:rPr lang="en-US" dirty="0"/>
              <a:t> </a:t>
            </a:r>
            <a:r>
              <a:rPr lang="en-US" dirty="0" err="1"/>
              <a:t>nama</a:t>
            </a:r>
            <a:r>
              <a:rPr lang="en-US" dirty="0"/>
              <a:t> </a:t>
            </a:r>
            <a:r>
              <a:rPr lang="en-US" dirty="0" err="1"/>
              <a:t>kawan</a:t>
            </a:r>
            <a:r>
              <a:rPr lang="en-US" dirty="0"/>
              <a:t>. </a:t>
            </a:r>
            <a:endParaRPr lang="en-US" dirty="0"/>
          </a:p>
          <a:p>
            <a:pPr algn="just">
              <a:buFont typeface="Wingdings" panose="05000000000000000000" pitchFamily="2" charset="2"/>
              <a:buChar char="v"/>
            </a:pPr>
            <a:r>
              <a:rPr lang="en-US" dirty="0" smtClean="0"/>
              <a:t>Nama </a:t>
            </a:r>
            <a:r>
              <a:rPr lang="en-US" dirty="0" err="1"/>
              <a:t>komputer</a:t>
            </a:r>
            <a:r>
              <a:rPr lang="en-US" dirty="0"/>
              <a:t> yang </a:t>
            </a:r>
            <a:r>
              <a:rPr lang="en-US" dirty="0" err="1"/>
              <a:t>anda</a:t>
            </a:r>
            <a:r>
              <a:rPr lang="en-US" dirty="0"/>
              <a:t> </a:t>
            </a:r>
            <a:r>
              <a:rPr lang="en-US" dirty="0" err="1"/>
              <a:t>gunakan</a:t>
            </a:r>
            <a:r>
              <a:rPr lang="en-US" dirty="0"/>
              <a:t>. </a:t>
            </a:r>
            <a:endParaRPr lang="en-US" dirty="0"/>
          </a:p>
          <a:p>
            <a:pPr algn="just">
              <a:buFont typeface="Wingdings" panose="05000000000000000000" pitchFamily="2" charset="2"/>
              <a:buChar char="v"/>
            </a:pPr>
            <a:r>
              <a:rPr lang="en-US" dirty="0" err="1" smtClean="0"/>
              <a:t>Nomor</a:t>
            </a:r>
            <a:r>
              <a:rPr lang="en-US" dirty="0" smtClean="0"/>
              <a:t> </a:t>
            </a:r>
            <a:r>
              <a:rPr lang="en-US" dirty="0" err="1"/>
              <a:t>telepon</a:t>
            </a:r>
            <a:r>
              <a:rPr lang="en-US" dirty="0"/>
              <a:t> </a:t>
            </a:r>
            <a:r>
              <a:rPr lang="en-US" dirty="0" err="1"/>
              <a:t>atau</a:t>
            </a:r>
            <a:r>
              <a:rPr lang="en-US" dirty="0"/>
              <a:t> plat </a:t>
            </a:r>
            <a:r>
              <a:rPr lang="en-US" dirty="0" err="1"/>
              <a:t>nomor</a:t>
            </a:r>
            <a:r>
              <a:rPr lang="en-US" dirty="0"/>
              <a:t> </a:t>
            </a:r>
            <a:r>
              <a:rPr lang="en-US" dirty="0" err="1"/>
              <a:t>kendaran</a:t>
            </a:r>
            <a:r>
              <a:rPr lang="en-US" dirty="0"/>
              <a:t> </a:t>
            </a:r>
            <a:r>
              <a:rPr lang="en-US" dirty="0" err="1"/>
              <a:t>anda</a:t>
            </a:r>
            <a:r>
              <a:rPr lang="en-US" dirty="0"/>
              <a:t>. </a:t>
            </a:r>
            <a:endParaRPr lang="en-US" dirty="0"/>
          </a:p>
          <a:p>
            <a:pPr algn="just">
              <a:buFont typeface="Wingdings" panose="05000000000000000000" pitchFamily="2" charset="2"/>
              <a:buChar char="v"/>
            </a:pPr>
            <a:r>
              <a:rPr lang="en-US" dirty="0" err="1" smtClean="0"/>
              <a:t>Tanggal</a:t>
            </a:r>
            <a:r>
              <a:rPr lang="en-US" dirty="0" smtClean="0"/>
              <a:t> </a:t>
            </a:r>
            <a:r>
              <a:rPr lang="en-US" dirty="0" err="1"/>
              <a:t>lahir</a:t>
            </a:r>
            <a:r>
              <a:rPr lang="en-US" dirty="0"/>
              <a:t>. </a:t>
            </a:r>
            <a:endParaRPr lang="en-US" dirty="0"/>
          </a:p>
          <a:p>
            <a:pPr algn="just">
              <a:buFont typeface="Wingdings" panose="05000000000000000000" pitchFamily="2" charset="2"/>
              <a:buChar char="v"/>
            </a:pPr>
            <a:r>
              <a:rPr lang="en-US" dirty="0" err="1" smtClean="0"/>
              <a:t>Alamat</a:t>
            </a:r>
            <a:r>
              <a:rPr lang="en-US" dirty="0" smtClean="0"/>
              <a:t> </a:t>
            </a:r>
            <a:r>
              <a:rPr lang="en-US" dirty="0" err="1"/>
              <a:t>rumah</a:t>
            </a:r>
            <a:r>
              <a:rPr lang="en-US" dirty="0"/>
              <a:t>. </a:t>
            </a:r>
            <a:endParaRPr lang="en-US" dirty="0"/>
          </a:p>
          <a:p>
            <a:pPr algn="just">
              <a:buFont typeface="Wingdings" panose="05000000000000000000" pitchFamily="2" charset="2"/>
              <a:buChar char="v"/>
            </a:pPr>
            <a:r>
              <a:rPr lang="en-US" dirty="0" smtClean="0"/>
              <a:t>Nama </a:t>
            </a:r>
            <a:r>
              <a:rPr lang="en-US" dirty="0" err="1"/>
              <a:t>tempat</a:t>
            </a:r>
            <a:r>
              <a:rPr lang="en-US" dirty="0"/>
              <a:t> yang </a:t>
            </a:r>
            <a:r>
              <a:rPr lang="en-US" dirty="0" err="1"/>
              <a:t>terkenal</a:t>
            </a:r>
            <a:r>
              <a:rPr lang="en-US" dirty="0"/>
              <a:t>. </a:t>
            </a:r>
            <a:endParaRPr lang="en-US" dirty="0"/>
          </a:p>
          <a:p>
            <a:pPr algn="just">
              <a:buFont typeface="Wingdings" panose="05000000000000000000" pitchFamily="2" charset="2"/>
              <a:buChar char="v"/>
            </a:pPr>
            <a:r>
              <a:rPr lang="en-US" dirty="0" smtClean="0"/>
              <a:t>Kata-kata </a:t>
            </a:r>
            <a:r>
              <a:rPr lang="en-US" dirty="0"/>
              <a:t>yang </a:t>
            </a:r>
            <a:r>
              <a:rPr lang="en-US" dirty="0" err="1"/>
              <a:t>terdapat</a:t>
            </a:r>
            <a:r>
              <a:rPr lang="en-US" dirty="0"/>
              <a:t> </a:t>
            </a:r>
            <a:r>
              <a:rPr lang="en-US" dirty="0" err="1"/>
              <a:t>dalam</a:t>
            </a:r>
            <a:r>
              <a:rPr lang="en-US" dirty="0"/>
              <a:t> </a:t>
            </a:r>
            <a:r>
              <a:rPr lang="en-US" dirty="0" err="1"/>
              <a:t>kamus</a:t>
            </a:r>
            <a:r>
              <a:rPr lang="en-US" dirty="0"/>
              <a:t> (</a:t>
            </a:r>
            <a:r>
              <a:rPr lang="en-US" dirty="0" err="1"/>
              <a:t>bahasa</a:t>
            </a:r>
            <a:r>
              <a:rPr lang="en-US" dirty="0"/>
              <a:t> Indonesia </a:t>
            </a:r>
            <a:r>
              <a:rPr lang="en-US" dirty="0" err="1"/>
              <a:t>maupun</a:t>
            </a:r>
            <a:r>
              <a:rPr lang="en-US" dirty="0"/>
              <a:t> </a:t>
            </a:r>
            <a:r>
              <a:rPr lang="en-US" dirty="0" err="1"/>
              <a:t>bahasa</a:t>
            </a:r>
            <a:r>
              <a:rPr lang="en-US" dirty="0"/>
              <a:t> </a:t>
            </a:r>
            <a:r>
              <a:rPr lang="en-US" dirty="0" err="1"/>
              <a:t>Inggris</a:t>
            </a:r>
            <a:r>
              <a:rPr lang="en-US" dirty="0" smtClean="0"/>
              <a:t>).</a:t>
            </a:r>
          </a:p>
          <a:p>
            <a:pPr algn="just">
              <a:buFont typeface="Wingdings" panose="05000000000000000000" pitchFamily="2" charset="2"/>
              <a:buChar char="v"/>
            </a:pPr>
            <a:r>
              <a:rPr lang="en-US" dirty="0"/>
              <a:t>Password </a:t>
            </a:r>
            <a:r>
              <a:rPr lang="en-US" dirty="0" err="1"/>
              <a:t>dengan</a:t>
            </a:r>
            <a:r>
              <a:rPr lang="en-US" dirty="0"/>
              <a:t> </a:t>
            </a:r>
            <a:r>
              <a:rPr lang="en-US" dirty="0" err="1"/>
              <a:t>karakter</a:t>
            </a:r>
            <a:r>
              <a:rPr lang="en-US" dirty="0"/>
              <a:t> yang </a:t>
            </a:r>
            <a:r>
              <a:rPr lang="en-US" dirty="0" err="1"/>
              <a:t>sama</a:t>
            </a:r>
            <a:r>
              <a:rPr lang="en-US" dirty="0"/>
              <a:t> </a:t>
            </a:r>
            <a:r>
              <a:rPr lang="en-US" dirty="0" err="1"/>
              <a:t>diulang-ulang</a:t>
            </a:r>
            <a:r>
              <a:rPr lang="en-US" dirty="0"/>
              <a:t>. </a:t>
            </a:r>
          </a:p>
          <a:p>
            <a:pPr algn="just">
              <a:buFont typeface="Wingdings" panose="05000000000000000000" pitchFamily="2" charset="2"/>
              <a:buChar char="v"/>
            </a:pPr>
            <a:r>
              <a:rPr lang="en-US" dirty="0" smtClean="0"/>
              <a:t>Hal-</a:t>
            </a:r>
            <a:r>
              <a:rPr lang="en-US" dirty="0" err="1" smtClean="0"/>
              <a:t>hal</a:t>
            </a:r>
            <a:r>
              <a:rPr lang="en-US" dirty="0" smtClean="0"/>
              <a:t> </a:t>
            </a:r>
            <a:r>
              <a:rPr lang="en-US" dirty="0"/>
              <a:t>di </a:t>
            </a:r>
            <a:r>
              <a:rPr lang="en-US" dirty="0" err="1"/>
              <a:t>atas</a:t>
            </a:r>
            <a:r>
              <a:rPr lang="en-US" dirty="0"/>
              <a:t> </a:t>
            </a:r>
            <a:r>
              <a:rPr lang="en-US" dirty="0" err="1"/>
              <a:t>ditambah</a:t>
            </a:r>
            <a:r>
              <a:rPr lang="en-US" dirty="0"/>
              <a:t> </a:t>
            </a:r>
            <a:r>
              <a:rPr lang="en-US" dirty="0" err="1"/>
              <a:t>satu</a:t>
            </a:r>
            <a:r>
              <a:rPr lang="en-US" dirty="0"/>
              <a:t> </a:t>
            </a:r>
            <a:r>
              <a:rPr lang="en-US" dirty="0" err="1"/>
              <a:t>angka</a:t>
            </a:r>
            <a:r>
              <a:rPr lang="en-US" dirty="0"/>
              <a:t>.</a:t>
            </a:r>
          </a:p>
          <a:p>
            <a:pPr algn="just">
              <a:buFont typeface="Wingdings" panose="05000000000000000000" pitchFamily="2" charset="2"/>
              <a:buChar char="v"/>
            </a:pPr>
            <a:endParaRPr lang="en-US" dirty="0"/>
          </a:p>
        </p:txBody>
      </p:sp>
    </p:spTree>
    <p:extLst>
      <p:ext uri="{BB962C8B-B14F-4D97-AF65-F5344CB8AC3E}">
        <p14:creationId xmlns:p14="http://schemas.microsoft.com/office/powerpoint/2010/main" val="306184352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EE5818"/>
      </a:dk2>
      <a:lt2>
        <a:srgbClr val="EBEBEB"/>
      </a:lt2>
      <a:accent1>
        <a:srgbClr val="F5A408"/>
      </a:accent1>
      <a:accent2>
        <a:srgbClr val="FA731A"/>
      </a:accent2>
      <a:accent3>
        <a:srgbClr val="AB9281"/>
      </a:accent3>
      <a:accent4>
        <a:srgbClr val="A18CD0"/>
      </a:accent4>
      <a:accent5>
        <a:srgbClr val="8EBBD2"/>
      </a:accent5>
      <a:accent6>
        <a:srgbClr val="ACC995"/>
      </a:accent6>
      <a:hlink>
        <a:srgbClr val="FAC96A"/>
      </a:hlink>
      <a:folHlink>
        <a:srgbClr val="FCDB9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04000"/>
                <a:satMod val="128000"/>
                <a:lumMod val="104000"/>
              </a:schemeClr>
            </a:gs>
            <a:gs pos="100000">
              <a:schemeClr val="phClr">
                <a:shade val="76000"/>
                <a:hueMod val="89000"/>
                <a:satMod val="164000"/>
                <a:lumMod val="68000"/>
              </a:schemeClr>
            </a:gs>
          </a:gsLst>
          <a:path path="circle">
            <a:fillToRect l="45000" t="65000" r="125000" b="100000"/>
          </a:path>
        </a:gradFill>
        <a:blipFill rotWithShape="1">
          <a:blip xmlns:r="http://schemas.openxmlformats.org/officeDocument/2006/relationships" r:embed="rId1">
            <a:duotone>
              <a:schemeClr val="phClr">
                <a:shade val="42000"/>
                <a:hueMod val="42000"/>
                <a:satMod val="124000"/>
                <a:lumMod val="62000"/>
              </a:schemeClr>
              <a:schemeClr val="phClr">
                <a:tint val="96000"/>
                <a:satMod val="130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5A2F9111-B2DB-470C-BA56-608F9B658826}"/>
    </a:ext>
  </a:extLst>
</a:theme>
</file>

<file path=docProps/app.xml><?xml version="1.0" encoding="utf-8"?>
<Properties xmlns="http://schemas.openxmlformats.org/officeDocument/2006/extended-properties" xmlns:vt="http://schemas.openxmlformats.org/officeDocument/2006/docPropsVTypes">
  <Template>Ion</Template>
  <TotalTime>116</TotalTime>
  <Words>1793</Words>
  <Application>Microsoft Office PowerPoint</Application>
  <PresentationFormat>Widescreen</PresentationFormat>
  <Paragraphs>92</Paragraphs>
  <Slides>26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26</vt:i4>
      </vt:variant>
    </vt:vector>
  </HeadingPairs>
  <TitlesOfParts>
    <vt:vector size="31" baseType="lpstr">
      <vt:lpstr>Arial</vt:lpstr>
      <vt:lpstr>Century Gothic</vt:lpstr>
      <vt:lpstr>Wingdings</vt:lpstr>
      <vt:lpstr>Wingdings 3</vt:lpstr>
      <vt:lpstr>Ion</vt:lpstr>
      <vt:lpstr>Mengamankan Sistem Informasi</vt:lpstr>
      <vt:lpstr>PowerPoint Presentation</vt:lpstr>
      <vt:lpstr>Akses Kontrol</vt:lpstr>
      <vt:lpstr>PowerPoint Presentation</vt:lpstr>
      <vt:lpstr>PowerPoint Presentation</vt:lpstr>
      <vt:lpstr>PowerPoint Presentation</vt:lpstr>
      <vt:lpstr>PowerPoint Presentation</vt:lpstr>
      <vt:lpstr>Shadow Pasword</vt:lpstr>
      <vt:lpstr>Memilih Password </vt:lpstr>
      <vt:lpstr>Menutup Servis </vt:lpstr>
      <vt:lpstr>Memasang Proteksi</vt:lpstr>
      <vt:lpstr>Firewall</vt:lpstr>
      <vt:lpstr>PowerPoint Presentation</vt:lpstr>
      <vt:lpstr>PowerPoint Presentation</vt:lpstr>
      <vt:lpstr>PowerPoint Presentation</vt:lpstr>
      <vt:lpstr>PowerPoint Presentation</vt:lpstr>
      <vt:lpstr>PowerPoint Presentation</vt:lpstr>
      <vt:lpstr>Pemantau Serangan (Intruder Detection System)</vt:lpstr>
      <vt:lpstr>Pemantau Integritas Sistem</vt:lpstr>
      <vt:lpstr>Audit : mengamati berkas Log</vt:lpstr>
      <vt:lpstr>Backup secara rutin</vt:lpstr>
      <vt:lpstr>Penggunaan Enkripsi</vt:lpstr>
      <vt:lpstr>Telnet atau Shell</vt:lpstr>
      <vt:lpstr>PowerPoint Presentation</vt:lpstr>
      <vt:lpstr>Pertanyaan</vt:lpstr>
      <vt:lpstr>Tugas UTS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Mengamankan Sistem Informasi</dc:title>
  <dc:creator>mel pangrib</dc:creator>
  <cp:lastModifiedBy>mel pangrib</cp:lastModifiedBy>
  <cp:revision>10</cp:revision>
  <dcterms:created xsi:type="dcterms:W3CDTF">2019-04-11T05:00:38Z</dcterms:created>
  <dcterms:modified xsi:type="dcterms:W3CDTF">2019-04-11T06:57:45Z</dcterms:modified>
</cp:coreProperties>
</file>