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1B7BAC-8E04-4E63-9083-92D9B06035E2}" type="datetimeFigureOut">
              <a:rPr lang="id-ID" smtClean="0"/>
              <a:t>13/05/2019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10B1FB-3A68-4D19-A8D9-DFE281A5692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Format diskusi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0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Isi  makalah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d-ID" dirty="0" smtClean="0"/>
              <a:t>BAB  I </a:t>
            </a:r>
          </a:p>
          <a:p>
            <a:r>
              <a:rPr lang="id-ID" dirty="0" smtClean="0"/>
              <a:t>Gambaran umum </a:t>
            </a:r>
            <a:r>
              <a:rPr lang="id-ID" dirty="0" smtClean="0"/>
              <a:t>perusahaann</a:t>
            </a:r>
            <a:r>
              <a:rPr lang="en-US" dirty="0" smtClean="0"/>
              <a:t> (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/linkup </a:t>
            </a:r>
            <a:r>
              <a:rPr lang="en-US" dirty="0" err="1" smtClean="0"/>
              <a:t>bisnisnya</a:t>
            </a:r>
            <a:r>
              <a:rPr lang="en-US" dirty="0" smtClean="0"/>
              <a:t>  ) </a:t>
            </a:r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Gambaran umum  Aplikasi SIA di </a:t>
            </a:r>
            <a:r>
              <a:rPr lang="id-ID" dirty="0" smtClean="0"/>
              <a:t>perusahan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meninjau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SIA) </a:t>
            </a:r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SIA yang </a:t>
            </a:r>
            <a:r>
              <a:rPr lang="en-US" dirty="0" err="1" smtClean="0"/>
              <a:t>akan</a:t>
            </a:r>
            <a:r>
              <a:rPr lang="en-US" dirty="0" smtClean="0"/>
              <a:t> di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</a:p>
          <a:p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BAB  II Implementasi SIA di perusahaan X</a:t>
            </a:r>
          </a:p>
          <a:p>
            <a:pPr marL="0" indent="0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/</a:t>
            </a:r>
            <a:r>
              <a:rPr lang="en-US" dirty="0" err="1" smtClean="0"/>
              <a:t>Rancangan</a:t>
            </a: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: </a:t>
            </a:r>
          </a:p>
          <a:p>
            <a:r>
              <a:rPr lang="id-ID" dirty="0" smtClean="0"/>
              <a:t>Fitur </a:t>
            </a:r>
            <a:r>
              <a:rPr lang="id-ID" dirty="0" smtClean="0"/>
              <a:t>menu yang tersedia </a:t>
            </a:r>
            <a:r>
              <a:rPr lang="en-US" dirty="0" err="1" smtClean="0"/>
              <a:t>berserta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endParaRPr lang="id-ID" dirty="0" smtClean="0"/>
          </a:p>
          <a:p>
            <a:r>
              <a:rPr lang="id-ID" dirty="0" smtClean="0"/>
              <a:t>Prosedur operasi (naratif</a:t>
            </a:r>
            <a:r>
              <a:rPr lang="id-ID" dirty="0" smtClean="0"/>
              <a:t>)</a:t>
            </a:r>
            <a:endParaRPr lang="en-US" dirty="0" smtClean="0"/>
          </a:p>
          <a:p>
            <a:r>
              <a:rPr lang="en-US" dirty="0" err="1" smtClean="0"/>
              <a:t>Dokumen-dokumen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 (</a:t>
            </a:r>
            <a:r>
              <a:rPr lang="en-US" dirty="0" err="1" smtClean="0"/>
              <a:t>pembukuan</a:t>
            </a:r>
            <a:r>
              <a:rPr lang="en-US" smtClean="0"/>
              <a:t>)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id-ID" dirty="0" smtClean="0"/>
              <a:t>Flowchar</a:t>
            </a:r>
            <a:r>
              <a:rPr lang="en-US" dirty="0" smtClean="0"/>
              <a:t>t</a:t>
            </a:r>
            <a:r>
              <a:rPr lang="id-ID" dirty="0" smtClean="0"/>
              <a:t> </a:t>
            </a:r>
            <a:endParaRPr lang="id-ID" dirty="0" smtClean="0"/>
          </a:p>
          <a:p>
            <a:r>
              <a:rPr lang="id-ID" dirty="0" smtClean="0"/>
              <a:t>Analisa kualitas sia: security, kemudahan akses dan penggunaan, keandalan, integrasi data, menyadiakan informasi yang akurat dan tepat waktu </a:t>
            </a:r>
          </a:p>
          <a:p>
            <a:pPr marL="0" indent="0">
              <a:buNone/>
            </a:pPr>
            <a:r>
              <a:rPr lang="id-ID" dirty="0" smtClean="0"/>
              <a:t>BAB III</a:t>
            </a:r>
          </a:p>
          <a:p>
            <a:pPr marL="0" indent="0">
              <a:buNone/>
            </a:pPr>
            <a:r>
              <a:rPr lang="id-ID" dirty="0" smtClean="0"/>
              <a:t>Kesimpulan dan saran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23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</TotalTime>
  <Words>107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Format diskusi</vt:lpstr>
      <vt:lpstr>Isi  makalah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diskusi</dc:title>
  <dc:creator>lokal</dc:creator>
  <cp:lastModifiedBy>Windows User</cp:lastModifiedBy>
  <cp:revision>6</cp:revision>
  <dcterms:created xsi:type="dcterms:W3CDTF">2018-05-21T01:06:04Z</dcterms:created>
  <dcterms:modified xsi:type="dcterms:W3CDTF">2019-05-13T02:08:29Z</dcterms:modified>
</cp:coreProperties>
</file>