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notesMasterIdLst>
    <p:notesMasterId r:id="rId20"/>
  </p:notesMasterIdLst>
  <p:handoutMasterIdLst>
    <p:handoutMasterId r:id="rId21"/>
  </p:handoutMasterIdLst>
  <p:sldIdLst>
    <p:sldId id="365" r:id="rId2"/>
    <p:sldId id="366" r:id="rId3"/>
    <p:sldId id="367" r:id="rId4"/>
    <p:sldId id="368" r:id="rId5"/>
    <p:sldId id="369" r:id="rId6"/>
    <p:sldId id="370" r:id="rId7"/>
    <p:sldId id="371" r:id="rId8"/>
    <p:sldId id="372" r:id="rId9"/>
    <p:sldId id="373" r:id="rId10"/>
    <p:sldId id="400" r:id="rId11"/>
    <p:sldId id="401" r:id="rId12"/>
    <p:sldId id="399" r:id="rId13"/>
    <p:sldId id="398" r:id="rId14"/>
    <p:sldId id="376" r:id="rId15"/>
    <p:sldId id="377" r:id="rId16"/>
    <p:sldId id="402" r:id="rId17"/>
    <p:sldId id="403" r:id="rId18"/>
    <p:sldId id="404" r:id="rId19"/>
  </p:sldIdLst>
  <p:sldSz cx="9144000" cy="6858000" type="screen4x3"/>
  <p:notesSz cx="10234613" cy="7099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3C0E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78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D996FA-21E3-4B15-8DD0-76BB00850E1D}" type="doc">
      <dgm:prSet loTypeId="urn:microsoft.com/office/officeart/2005/8/layout/process4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9B718A5-5752-40AD-8C86-D546365AF858}">
      <dgm:prSet/>
      <dgm:spPr/>
      <dgm:t>
        <a:bodyPr/>
        <a:lstStyle/>
        <a:p>
          <a:r>
            <a:rPr lang="en-US"/>
            <a:t>Cara memperoleh :</a:t>
          </a:r>
        </a:p>
      </dgm:t>
    </dgm:pt>
    <dgm:pt modelId="{AC73CF16-9196-414C-9D16-DA193E4602B8}" type="parTrans" cxnId="{5091F719-2B43-48A5-9440-61813DBDCF7A}">
      <dgm:prSet/>
      <dgm:spPr/>
      <dgm:t>
        <a:bodyPr/>
        <a:lstStyle/>
        <a:p>
          <a:endParaRPr lang="en-US"/>
        </a:p>
      </dgm:t>
    </dgm:pt>
    <dgm:pt modelId="{DCF7F7CC-5C79-4FDE-939C-D6E28CE5C2D2}" type="sibTrans" cxnId="{5091F719-2B43-48A5-9440-61813DBDCF7A}">
      <dgm:prSet/>
      <dgm:spPr/>
      <dgm:t>
        <a:bodyPr/>
        <a:lstStyle/>
        <a:p>
          <a:endParaRPr lang="en-US"/>
        </a:p>
      </dgm:t>
    </dgm:pt>
    <dgm:pt modelId="{06DD447F-FEA1-4F44-B01B-BC3A51C67ECD}">
      <dgm:prSet/>
      <dgm:spPr/>
      <dgm:t>
        <a:bodyPr/>
        <a:lstStyle/>
        <a:p>
          <a:r>
            <a:rPr lang="en-US"/>
            <a:t>Melempar dadu</a:t>
          </a:r>
        </a:p>
      </dgm:t>
    </dgm:pt>
    <dgm:pt modelId="{7B0278B0-5C4F-4FE7-A1AA-EF2ABCB7479C}" type="parTrans" cxnId="{D5597A41-F7E8-4EA8-8837-A58D99B02C6D}">
      <dgm:prSet/>
      <dgm:spPr/>
      <dgm:t>
        <a:bodyPr/>
        <a:lstStyle/>
        <a:p>
          <a:endParaRPr lang="en-US"/>
        </a:p>
      </dgm:t>
    </dgm:pt>
    <dgm:pt modelId="{31B2884B-7FA9-4438-98FE-5986A09FEFD2}" type="sibTrans" cxnId="{D5597A41-F7E8-4EA8-8837-A58D99B02C6D}">
      <dgm:prSet/>
      <dgm:spPr/>
      <dgm:t>
        <a:bodyPr/>
        <a:lstStyle/>
        <a:p>
          <a:endParaRPr lang="en-US"/>
        </a:p>
      </dgm:t>
    </dgm:pt>
    <dgm:pt modelId="{FDA14640-FAF2-4982-8FA3-AC17518AB3E8}">
      <dgm:prSet/>
      <dgm:spPr/>
      <dgm:t>
        <a:bodyPr/>
        <a:lstStyle/>
        <a:p>
          <a:r>
            <a:rPr lang="en-US"/>
            <a:t>Mengocok kartu</a:t>
          </a:r>
        </a:p>
      </dgm:t>
    </dgm:pt>
    <dgm:pt modelId="{8FC12ACB-E2A6-4746-94D1-89C4981F61C2}" type="parTrans" cxnId="{1CBA3DE9-189F-467D-821F-5BEF1832B771}">
      <dgm:prSet/>
      <dgm:spPr/>
      <dgm:t>
        <a:bodyPr/>
        <a:lstStyle/>
        <a:p>
          <a:endParaRPr lang="en-US"/>
        </a:p>
      </dgm:t>
    </dgm:pt>
    <dgm:pt modelId="{8AC7603C-0F50-4FB5-A091-E960A561B53E}" type="sibTrans" cxnId="{1CBA3DE9-189F-467D-821F-5BEF1832B771}">
      <dgm:prSet/>
      <dgm:spPr/>
      <dgm:t>
        <a:bodyPr/>
        <a:lstStyle/>
        <a:p>
          <a:endParaRPr lang="en-US"/>
        </a:p>
      </dgm:t>
    </dgm:pt>
    <dgm:pt modelId="{C52AC9E1-099F-4AFA-8D64-30A7FF8926CB}">
      <dgm:prSet/>
      <dgm:spPr/>
      <dgm:t>
        <a:bodyPr/>
        <a:lstStyle/>
        <a:p>
          <a:r>
            <a:rPr lang="id-ID"/>
            <a:t>Cakram putar</a:t>
          </a:r>
          <a:endParaRPr lang="en-US"/>
        </a:p>
      </dgm:t>
    </dgm:pt>
    <dgm:pt modelId="{9A0D95ED-283B-4087-BAD2-C7C9C2CE5A6F}" type="parTrans" cxnId="{4A41A86E-7B16-4F1C-8613-8FE6B27338DE}">
      <dgm:prSet/>
      <dgm:spPr/>
      <dgm:t>
        <a:bodyPr/>
        <a:lstStyle/>
        <a:p>
          <a:endParaRPr lang="en-US"/>
        </a:p>
      </dgm:t>
    </dgm:pt>
    <dgm:pt modelId="{5D7456BF-AD78-4D09-8B6C-54434533B72A}" type="sibTrans" cxnId="{4A41A86E-7B16-4F1C-8613-8FE6B27338DE}">
      <dgm:prSet/>
      <dgm:spPr/>
      <dgm:t>
        <a:bodyPr/>
        <a:lstStyle/>
        <a:p>
          <a:endParaRPr lang="en-US"/>
        </a:p>
      </dgm:t>
    </dgm:pt>
    <dgm:pt modelId="{20C13E6A-DD29-4D23-99F5-77C5D22C0F3A}">
      <dgm:prSet/>
      <dgm:spPr/>
      <dgm:t>
        <a:bodyPr/>
        <a:lstStyle/>
        <a:p>
          <a:r>
            <a:rPr lang="id-ID"/>
            <a:t>Tabel bilangan acak</a:t>
          </a:r>
          <a:endParaRPr lang="en-US"/>
        </a:p>
      </dgm:t>
    </dgm:pt>
    <dgm:pt modelId="{D2AB5B51-27D3-4171-B86B-6A2137F754CA}" type="parTrans" cxnId="{A31C7297-6DF1-4AEF-93C3-F34B896B7610}">
      <dgm:prSet/>
      <dgm:spPr/>
      <dgm:t>
        <a:bodyPr/>
        <a:lstStyle/>
        <a:p>
          <a:endParaRPr lang="en-US"/>
        </a:p>
      </dgm:t>
    </dgm:pt>
    <dgm:pt modelId="{D8B4A9B7-5492-4D56-9F2D-AFD699F942CA}" type="sibTrans" cxnId="{A31C7297-6DF1-4AEF-93C3-F34B896B7610}">
      <dgm:prSet/>
      <dgm:spPr/>
      <dgm:t>
        <a:bodyPr/>
        <a:lstStyle/>
        <a:p>
          <a:endParaRPr lang="en-US"/>
        </a:p>
      </dgm:t>
    </dgm:pt>
    <dgm:pt modelId="{7DC12698-350E-4184-9784-3C7D54CAFB78}">
      <dgm:prSet/>
      <dgm:spPr/>
      <dgm:t>
        <a:bodyPr/>
        <a:lstStyle/>
        <a:p>
          <a:r>
            <a:rPr lang="en-US"/>
            <a:t>Pseudo Random Number</a:t>
          </a:r>
        </a:p>
      </dgm:t>
    </dgm:pt>
    <dgm:pt modelId="{BE84FE59-05D8-498B-B7DE-EE04632A089D}" type="parTrans" cxnId="{169EB84A-DED6-4CF3-B56B-7F5CD000F0EA}">
      <dgm:prSet/>
      <dgm:spPr/>
      <dgm:t>
        <a:bodyPr/>
        <a:lstStyle/>
        <a:p>
          <a:endParaRPr lang="en-US"/>
        </a:p>
      </dgm:t>
    </dgm:pt>
    <dgm:pt modelId="{E9B7C020-3434-47A4-B435-EAC455D757B8}" type="sibTrans" cxnId="{169EB84A-DED6-4CF3-B56B-7F5CD000F0EA}">
      <dgm:prSet/>
      <dgm:spPr/>
      <dgm:t>
        <a:bodyPr/>
        <a:lstStyle/>
        <a:p>
          <a:endParaRPr lang="en-US"/>
        </a:p>
      </dgm:t>
    </dgm:pt>
    <dgm:pt modelId="{670E467D-2B95-4247-8F8C-69D229D27F18}">
      <dgm:prSet/>
      <dgm:spPr/>
      <dgm:t>
        <a:bodyPr/>
        <a:lstStyle/>
        <a:p>
          <a:r>
            <a:rPr lang="id-ID"/>
            <a:t>Random Number Generator (RNG) adalah algoritma yang digunakan untuk menghasilkan urut-urutan (sequence) dari angka sebagai hasil perhitungan dengan komputer yang diketahui distribusinya sehingga angka-angka tersebut muncul secara random dan digunakan terus-menerus.</a:t>
          </a:r>
          <a:endParaRPr lang="en-US"/>
        </a:p>
      </dgm:t>
    </dgm:pt>
    <dgm:pt modelId="{7694D628-A3E4-489E-90EC-8C1B86D2BD95}" type="parTrans" cxnId="{F966B0E5-5CBE-4BDB-AD99-C6B290877C66}">
      <dgm:prSet/>
      <dgm:spPr/>
      <dgm:t>
        <a:bodyPr/>
        <a:lstStyle/>
        <a:p>
          <a:endParaRPr lang="en-US"/>
        </a:p>
      </dgm:t>
    </dgm:pt>
    <dgm:pt modelId="{F46C1289-B901-4996-8230-82DE39331C71}" type="sibTrans" cxnId="{F966B0E5-5CBE-4BDB-AD99-C6B290877C66}">
      <dgm:prSet/>
      <dgm:spPr/>
      <dgm:t>
        <a:bodyPr/>
        <a:lstStyle/>
        <a:p>
          <a:endParaRPr lang="en-US"/>
        </a:p>
      </dgm:t>
    </dgm:pt>
    <dgm:pt modelId="{2C791FCC-BF45-474B-B786-69C61C8946D2}" type="pres">
      <dgm:prSet presAssocID="{BFD996FA-21E3-4B15-8DD0-76BB00850E1D}" presName="Name0" presStyleCnt="0">
        <dgm:presLayoutVars>
          <dgm:dir/>
          <dgm:animLvl val="lvl"/>
          <dgm:resizeHandles val="exact"/>
        </dgm:presLayoutVars>
      </dgm:prSet>
      <dgm:spPr/>
    </dgm:pt>
    <dgm:pt modelId="{CCDDA15A-8195-4C34-8622-823216A855A8}" type="pres">
      <dgm:prSet presAssocID="{670E467D-2B95-4247-8F8C-69D229D27F18}" presName="boxAndChildren" presStyleCnt="0"/>
      <dgm:spPr/>
    </dgm:pt>
    <dgm:pt modelId="{0B876D51-1F2F-4FFF-B861-B72C7BC2DB01}" type="pres">
      <dgm:prSet presAssocID="{670E467D-2B95-4247-8F8C-69D229D27F18}" presName="parentTextBox" presStyleLbl="node1" presStyleIdx="0" presStyleCnt="2"/>
      <dgm:spPr/>
    </dgm:pt>
    <dgm:pt modelId="{697E7F48-24CB-46CE-8F39-8A1C005C040A}" type="pres">
      <dgm:prSet presAssocID="{DCF7F7CC-5C79-4FDE-939C-D6E28CE5C2D2}" presName="sp" presStyleCnt="0"/>
      <dgm:spPr/>
    </dgm:pt>
    <dgm:pt modelId="{98924967-1536-4D65-B417-292087B5FBBF}" type="pres">
      <dgm:prSet presAssocID="{49B718A5-5752-40AD-8C86-D546365AF858}" presName="arrowAndChildren" presStyleCnt="0"/>
      <dgm:spPr/>
    </dgm:pt>
    <dgm:pt modelId="{71C089C0-5B72-4629-B0B5-4997EC7A57EE}" type="pres">
      <dgm:prSet presAssocID="{49B718A5-5752-40AD-8C86-D546365AF858}" presName="parentTextArrow" presStyleLbl="node1" presStyleIdx="0" presStyleCnt="2"/>
      <dgm:spPr/>
    </dgm:pt>
    <dgm:pt modelId="{A11BAB7F-7A6F-4A18-A864-C5AC67DBF365}" type="pres">
      <dgm:prSet presAssocID="{49B718A5-5752-40AD-8C86-D546365AF858}" presName="arrow" presStyleLbl="node1" presStyleIdx="1" presStyleCnt="2"/>
      <dgm:spPr/>
    </dgm:pt>
    <dgm:pt modelId="{26F7A051-ED58-4757-9DA8-282979255CD9}" type="pres">
      <dgm:prSet presAssocID="{49B718A5-5752-40AD-8C86-D546365AF858}" presName="descendantArrow" presStyleCnt="0"/>
      <dgm:spPr/>
    </dgm:pt>
    <dgm:pt modelId="{831BAF91-4308-4C4E-A292-CF870E5F7775}" type="pres">
      <dgm:prSet presAssocID="{06DD447F-FEA1-4F44-B01B-BC3A51C67ECD}" presName="childTextArrow" presStyleLbl="fgAccFollowNode1" presStyleIdx="0" presStyleCnt="5">
        <dgm:presLayoutVars>
          <dgm:bulletEnabled val="1"/>
        </dgm:presLayoutVars>
      </dgm:prSet>
      <dgm:spPr/>
    </dgm:pt>
    <dgm:pt modelId="{172B089E-DFC9-44CA-BC5B-35747868A914}" type="pres">
      <dgm:prSet presAssocID="{FDA14640-FAF2-4982-8FA3-AC17518AB3E8}" presName="childTextArrow" presStyleLbl="fgAccFollowNode1" presStyleIdx="1" presStyleCnt="5">
        <dgm:presLayoutVars>
          <dgm:bulletEnabled val="1"/>
        </dgm:presLayoutVars>
      </dgm:prSet>
      <dgm:spPr/>
    </dgm:pt>
    <dgm:pt modelId="{4FF198E2-D168-4DCB-85DD-FFB601202C6B}" type="pres">
      <dgm:prSet presAssocID="{C52AC9E1-099F-4AFA-8D64-30A7FF8926CB}" presName="childTextArrow" presStyleLbl="fgAccFollowNode1" presStyleIdx="2" presStyleCnt="5">
        <dgm:presLayoutVars>
          <dgm:bulletEnabled val="1"/>
        </dgm:presLayoutVars>
      </dgm:prSet>
      <dgm:spPr/>
    </dgm:pt>
    <dgm:pt modelId="{668481D7-E701-46F9-8EC3-5ED48965D4E8}" type="pres">
      <dgm:prSet presAssocID="{20C13E6A-DD29-4D23-99F5-77C5D22C0F3A}" presName="childTextArrow" presStyleLbl="fgAccFollowNode1" presStyleIdx="3" presStyleCnt="5">
        <dgm:presLayoutVars>
          <dgm:bulletEnabled val="1"/>
        </dgm:presLayoutVars>
      </dgm:prSet>
      <dgm:spPr/>
    </dgm:pt>
    <dgm:pt modelId="{4564651E-2CCD-480A-A9F7-48C29E56CA5F}" type="pres">
      <dgm:prSet presAssocID="{7DC12698-350E-4184-9784-3C7D54CAFB78}" presName="childTextArrow" presStyleLbl="fgAccFollowNode1" presStyleIdx="4" presStyleCnt="5">
        <dgm:presLayoutVars>
          <dgm:bulletEnabled val="1"/>
        </dgm:presLayoutVars>
      </dgm:prSet>
      <dgm:spPr/>
    </dgm:pt>
  </dgm:ptLst>
  <dgm:cxnLst>
    <dgm:cxn modelId="{55786D0F-3AA8-4FC2-8CAC-5E8E6434084A}" type="presOf" srcId="{49B718A5-5752-40AD-8C86-D546365AF858}" destId="{71C089C0-5B72-4629-B0B5-4997EC7A57EE}" srcOrd="0" destOrd="0" presId="urn:microsoft.com/office/officeart/2005/8/layout/process4"/>
    <dgm:cxn modelId="{5091F719-2B43-48A5-9440-61813DBDCF7A}" srcId="{BFD996FA-21E3-4B15-8DD0-76BB00850E1D}" destId="{49B718A5-5752-40AD-8C86-D546365AF858}" srcOrd="0" destOrd="0" parTransId="{AC73CF16-9196-414C-9D16-DA193E4602B8}" sibTransId="{DCF7F7CC-5C79-4FDE-939C-D6E28CE5C2D2}"/>
    <dgm:cxn modelId="{D5597A41-F7E8-4EA8-8837-A58D99B02C6D}" srcId="{49B718A5-5752-40AD-8C86-D546365AF858}" destId="{06DD447F-FEA1-4F44-B01B-BC3A51C67ECD}" srcOrd="0" destOrd="0" parTransId="{7B0278B0-5C4F-4FE7-A1AA-EF2ABCB7479C}" sibTransId="{31B2884B-7FA9-4438-98FE-5986A09FEFD2}"/>
    <dgm:cxn modelId="{169EB84A-DED6-4CF3-B56B-7F5CD000F0EA}" srcId="{49B718A5-5752-40AD-8C86-D546365AF858}" destId="{7DC12698-350E-4184-9784-3C7D54CAFB78}" srcOrd="4" destOrd="0" parTransId="{BE84FE59-05D8-498B-B7DE-EE04632A089D}" sibTransId="{E9B7C020-3434-47A4-B435-EAC455D757B8}"/>
    <dgm:cxn modelId="{4A41A86E-7B16-4F1C-8613-8FE6B27338DE}" srcId="{49B718A5-5752-40AD-8C86-D546365AF858}" destId="{C52AC9E1-099F-4AFA-8D64-30A7FF8926CB}" srcOrd="2" destOrd="0" parTransId="{9A0D95ED-283B-4087-BAD2-C7C9C2CE5A6F}" sibTransId="{5D7456BF-AD78-4D09-8B6C-54434533B72A}"/>
    <dgm:cxn modelId="{760BAC4F-D825-404E-BF4B-31F75F1C5578}" type="presOf" srcId="{C52AC9E1-099F-4AFA-8D64-30A7FF8926CB}" destId="{4FF198E2-D168-4DCB-85DD-FFB601202C6B}" srcOrd="0" destOrd="0" presId="urn:microsoft.com/office/officeart/2005/8/layout/process4"/>
    <dgm:cxn modelId="{2C3B2F95-B171-4696-A573-3110D30F020D}" type="presOf" srcId="{06DD447F-FEA1-4F44-B01B-BC3A51C67ECD}" destId="{831BAF91-4308-4C4E-A292-CF870E5F7775}" srcOrd="0" destOrd="0" presId="urn:microsoft.com/office/officeart/2005/8/layout/process4"/>
    <dgm:cxn modelId="{A31C7297-6DF1-4AEF-93C3-F34B896B7610}" srcId="{49B718A5-5752-40AD-8C86-D546365AF858}" destId="{20C13E6A-DD29-4D23-99F5-77C5D22C0F3A}" srcOrd="3" destOrd="0" parTransId="{D2AB5B51-27D3-4171-B86B-6A2137F754CA}" sibTransId="{D8B4A9B7-5492-4D56-9F2D-AFD699F942CA}"/>
    <dgm:cxn modelId="{229F7F9F-64B2-4FE9-9233-E533C8B1FFCF}" type="presOf" srcId="{7DC12698-350E-4184-9784-3C7D54CAFB78}" destId="{4564651E-2CCD-480A-A9F7-48C29E56CA5F}" srcOrd="0" destOrd="0" presId="urn:microsoft.com/office/officeart/2005/8/layout/process4"/>
    <dgm:cxn modelId="{191A09A2-89F6-4CE9-BB3E-EEB787A95871}" type="presOf" srcId="{BFD996FA-21E3-4B15-8DD0-76BB00850E1D}" destId="{2C791FCC-BF45-474B-B786-69C61C8946D2}" srcOrd="0" destOrd="0" presId="urn:microsoft.com/office/officeart/2005/8/layout/process4"/>
    <dgm:cxn modelId="{38513DC4-95C5-4600-8D9E-093183568410}" type="presOf" srcId="{20C13E6A-DD29-4D23-99F5-77C5D22C0F3A}" destId="{668481D7-E701-46F9-8EC3-5ED48965D4E8}" srcOrd="0" destOrd="0" presId="urn:microsoft.com/office/officeart/2005/8/layout/process4"/>
    <dgm:cxn modelId="{C73E66C4-8D05-427A-85D1-A171B1B8088D}" type="presOf" srcId="{FDA14640-FAF2-4982-8FA3-AC17518AB3E8}" destId="{172B089E-DFC9-44CA-BC5B-35747868A914}" srcOrd="0" destOrd="0" presId="urn:microsoft.com/office/officeart/2005/8/layout/process4"/>
    <dgm:cxn modelId="{87FA2EC8-51E6-4478-9454-5865345572DD}" type="presOf" srcId="{670E467D-2B95-4247-8F8C-69D229D27F18}" destId="{0B876D51-1F2F-4FFF-B861-B72C7BC2DB01}" srcOrd="0" destOrd="0" presId="urn:microsoft.com/office/officeart/2005/8/layout/process4"/>
    <dgm:cxn modelId="{BA87A8CD-AB2D-410B-869E-C9613CB234FB}" type="presOf" srcId="{49B718A5-5752-40AD-8C86-D546365AF858}" destId="{A11BAB7F-7A6F-4A18-A864-C5AC67DBF365}" srcOrd="1" destOrd="0" presId="urn:microsoft.com/office/officeart/2005/8/layout/process4"/>
    <dgm:cxn modelId="{F966B0E5-5CBE-4BDB-AD99-C6B290877C66}" srcId="{BFD996FA-21E3-4B15-8DD0-76BB00850E1D}" destId="{670E467D-2B95-4247-8F8C-69D229D27F18}" srcOrd="1" destOrd="0" parTransId="{7694D628-A3E4-489E-90EC-8C1B86D2BD95}" sibTransId="{F46C1289-B901-4996-8230-82DE39331C71}"/>
    <dgm:cxn modelId="{1CBA3DE9-189F-467D-821F-5BEF1832B771}" srcId="{49B718A5-5752-40AD-8C86-D546365AF858}" destId="{FDA14640-FAF2-4982-8FA3-AC17518AB3E8}" srcOrd="1" destOrd="0" parTransId="{8FC12ACB-E2A6-4746-94D1-89C4981F61C2}" sibTransId="{8AC7603C-0F50-4FB5-A091-E960A561B53E}"/>
    <dgm:cxn modelId="{9170F9EE-1F85-41EE-B4AB-C5E9D3456B4A}" type="presParOf" srcId="{2C791FCC-BF45-474B-B786-69C61C8946D2}" destId="{CCDDA15A-8195-4C34-8622-823216A855A8}" srcOrd="0" destOrd="0" presId="urn:microsoft.com/office/officeart/2005/8/layout/process4"/>
    <dgm:cxn modelId="{BD4E560B-EE8B-4914-B125-37AAD6A2701F}" type="presParOf" srcId="{CCDDA15A-8195-4C34-8622-823216A855A8}" destId="{0B876D51-1F2F-4FFF-B861-B72C7BC2DB01}" srcOrd="0" destOrd="0" presId="urn:microsoft.com/office/officeart/2005/8/layout/process4"/>
    <dgm:cxn modelId="{F8617894-16EB-4F7C-A3EE-47AB02A5E0D6}" type="presParOf" srcId="{2C791FCC-BF45-474B-B786-69C61C8946D2}" destId="{697E7F48-24CB-46CE-8F39-8A1C005C040A}" srcOrd="1" destOrd="0" presId="urn:microsoft.com/office/officeart/2005/8/layout/process4"/>
    <dgm:cxn modelId="{FD62B659-A302-41C9-BAF3-C1EABAF77EAB}" type="presParOf" srcId="{2C791FCC-BF45-474B-B786-69C61C8946D2}" destId="{98924967-1536-4D65-B417-292087B5FBBF}" srcOrd="2" destOrd="0" presId="urn:microsoft.com/office/officeart/2005/8/layout/process4"/>
    <dgm:cxn modelId="{2A38025C-836B-41F5-9064-82B65BAC8E7A}" type="presParOf" srcId="{98924967-1536-4D65-B417-292087B5FBBF}" destId="{71C089C0-5B72-4629-B0B5-4997EC7A57EE}" srcOrd="0" destOrd="0" presId="urn:microsoft.com/office/officeart/2005/8/layout/process4"/>
    <dgm:cxn modelId="{541E74FE-ADAF-43F8-9540-D351719A2470}" type="presParOf" srcId="{98924967-1536-4D65-B417-292087B5FBBF}" destId="{A11BAB7F-7A6F-4A18-A864-C5AC67DBF365}" srcOrd="1" destOrd="0" presId="urn:microsoft.com/office/officeart/2005/8/layout/process4"/>
    <dgm:cxn modelId="{EA165C2B-0ED4-4DF3-8B6D-78DD6255740C}" type="presParOf" srcId="{98924967-1536-4D65-B417-292087B5FBBF}" destId="{26F7A051-ED58-4757-9DA8-282979255CD9}" srcOrd="2" destOrd="0" presId="urn:microsoft.com/office/officeart/2005/8/layout/process4"/>
    <dgm:cxn modelId="{B3630BDB-97E3-4955-BFC5-416C4D3E0331}" type="presParOf" srcId="{26F7A051-ED58-4757-9DA8-282979255CD9}" destId="{831BAF91-4308-4C4E-A292-CF870E5F7775}" srcOrd="0" destOrd="0" presId="urn:microsoft.com/office/officeart/2005/8/layout/process4"/>
    <dgm:cxn modelId="{F8B85A7D-0E3D-4CFA-ADE6-E037AFD3006F}" type="presParOf" srcId="{26F7A051-ED58-4757-9DA8-282979255CD9}" destId="{172B089E-DFC9-44CA-BC5B-35747868A914}" srcOrd="1" destOrd="0" presId="urn:microsoft.com/office/officeart/2005/8/layout/process4"/>
    <dgm:cxn modelId="{3A6CE4A0-1B1F-4D9B-B747-E1E89E2BD420}" type="presParOf" srcId="{26F7A051-ED58-4757-9DA8-282979255CD9}" destId="{4FF198E2-D168-4DCB-85DD-FFB601202C6B}" srcOrd="2" destOrd="0" presId="urn:microsoft.com/office/officeart/2005/8/layout/process4"/>
    <dgm:cxn modelId="{25D7016E-3858-4BCF-9160-5E58B129ABD0}" type="presParOf" srcId="{26F7A051-ED58-4757-9DA8-282979255CD9}" destId="{668481D7-E701-46F9-8EC3-5ED48965D4E8}" srcOrd="3" destOrd="0" presId="urn:microsoft.com/office/officeart/2005/8/layout/process4"/>
    <dgm:cxn modelId="{4CE53309-6A29-41DC-89DA-818D4B0ED201}" type="presParOf" srcId="{26F7A051-ED58-4757-9DA8-282979255CD9}" destId="{4564651E-2CCD-480A-A9F7-48C29E56CA5F}" srcOrd="4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63AC20-0D7A-4FEE-A947-B5C9B425A9A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615BBD3-D9DA-491D-BE09-91AAC42EDC86}">
      <dgm:prSet/>
      <dgm:spPr/>
      <dgm:t>
        <a:bodyPr/>
        <a:lstStyle/>
        <a:p>
          <a:r>
            <a:rPr lang="id-ID"/>
            <a:t>Sequence yang dimaksud di sini adalah bahwa random number tersebut harus dapat dihasilkan secara urut dalam jumlah yang mengikuti algoritma tertentu dan sesuai dengan distribusi yang dikehendaki.</a:t>
          </a:r>
          <a:endParaRPr lang="en-US"/>
        </a:p>
      </dgm:t>
    </dgm:pt>
    <dgm:pt modelId="{31A43BDD-DAC1-4A62-B383-FF121EA9AF8E}" type="parTrans" cxnId="{5C443191-5613-445A-BF13-D273162FBA9F}">
      <dgm:prSet/>
      <dgm:spPr/>
      <dgm:t>
        <a:bodyPr/>
        <a:lstStyle/>
        <a:p>
          <a:endParaRPr lang="en-US"/>
        </a:p>
      </dgm:t>
    </dgm:pt>
    <dgm:pt modelId="{43226354-D9A3-4438-A6EE-3E985E515F5B}" type="sibTrans" cxnId="{5C443191-5613-445A-BF13-D273162FBA9F}">
      <dgm:prSet/>
      <dgm:spPr/>
      <dgm:t>
        <a:bodyPr/>
        <a:lstStyle/>
        <a:p>
          <a:endParaRPr lang="en-US"/>
        </a:p>
      </dgm:t>
    </dgm:pt>
    <dgm:pt modelId="{920510F9-E232-4DC1-BDB5-79422D217A1A}">
      <dgm:prSet/>
      <dgm:spPr/>
      <dgm:t>
        <a:bodyPr/>
        <a:lstStyle/>
        <a:p>
          <a:r>
            <a:rPr lang="id-ID"/>
            <a:t>Distribusi yang dimaksud adalah distribusi probabilitas yang digunakan untuk meninjau/terlibat langsung dalam penarikan random number tersebut.</a:t>
          </a:r>
          <a:endParaRPr lang="en-US"/>
        </a:p>
      </dgm:t>
    </dgm:pt>
    <dgm:pt modelId="{E8779131-FF8A-42C7-AB7E-E94F31761BA8}" type="parTrans" cxnId="{02CF1E43-FBED-4AFD-BFF1-EBD92DE3BF83}">
      <dgm:prSet/>
      <dgm:spPr/>
      <dgm:t>
        <a:bodyPr/>
        <a:lstStyle/>
        <a:p>
          <a:endParaRPr lang="en-US"/>
        </a:p>
      </dgm:t>
    </dgm:pt>
    <dgm:pt modelId="{506E9C11-5BA4-4FCB-A815-A1D1C10EE291}" type="sibTrans" cxnId="{02CF1E43-FBED-4AFD-BFF1-EBD92DE3BF83}">
      <dgm:prSet/>
      <dgm:spPr/>
      <dgm:t>
        <a:bodyPr/>
        <a:lstStyle/>
        <a:p>
          <a:endParaRPr lang="en-US"/>
        </a:p>
      </dgm:t>
    </dgm:pt>
    <dgm:pt modelId="{DB917978-A549-49A7-92CF-A1455702A016}">
      <dgm:prSet/>
      <dgm:spPr/>
      <dgm:t>
        <a:bodyPr/>
        <a:lstStyle/>
        <a:p>
          <a:r>
            <a:rPr lang="id-ID"/>
            <a:t>Pada umumnya probabilitas yang digunakan untuk hal ini adalah distribusi Uniform.</a:t>
          </a:r>
          <a:endParaRPr lang="en-US"/>
        </a:p>
      </dgm:t>
    </dgm:pt>
    <dgm:pt modelId="{4707A2B4-5A58-474F-ADD0-D13F306A6114}" type="parTrans" cxnId="{55BB058D-B25E-4460-A0AC-E211E934112D}">
      <dgm:prSet/>
      <dgm:spPr/>
      <dgm:t>
        <a:bodyPr/>
        <a:lstStyle/>
        <a:p>
          <a:endParaRPr lang="en-US"/>
        </a:p>
      </dgm:t>
    </dgm:pt>
    <dgm:pt modelId="{EB8AED83-AA1A-494C-B1E6-749E3FE9854F}" type="sibTrans" cxnId="{55BB058D-B25E-4460-A0AC-E211E934112D}">
      <dgm:prSet/>
      <dgm:spPr/>
      <dgm:t>
        <a:bodyPr/>
        <a:lstStyle/>
        <a:p>
          <a:endParaRPr lang="en-US"/>
        </a:p>
      </dgm:t>
    </dgm:pt>
    <dgm:pt modelId="{072CD428-4D2B-4441-B945-BE4A4EF73EA1}" type="pres">
      <dgm:prSet presAssocID="{FB63AC20-0D7A-4FEE-A947-B5C9B425A9AF}" presName="linear" presStyleCnt="0">
        <dgm:presLayoutVars>
          <dgm:animLvl val="lvl"/>
          <dgm:resizeHandles val="exact"/>
        </dgm:presLayoutVars>
      </dgm:prSet>
      <dgm:spPr/>
    </dgm:pt>
    <dgm:pt modelId="{54705FFF-0B57-448B-9BF0-EDD25A818B2F}" type="pres">
      <dgm:prSet presAssocID="{9615BBD3-D9DA-491D-BE09-91AAC42EDC8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860788F-7ADD-4685-B01E-1E4378F6F63F}" type="pres">
      <dgm:prSet presAssocID="{43226354-D9A3-4438-A6EE-3E985E515F5B}" presName="spacer" presStyleCnt="0"/>
      <dgm:spPr/>
    </dgm:pt>
    <dgm:pt modelId="{BC57304C-2296-40C0-8912-450D665AC192}" type="pres">
      <dgm:prSet presAssocID="{920510F9-E232-4DC1-BDB5-79422D217A1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F7FEC6F-FE61-4D23-8B2E-2DFB0A13CAE4}" type="pres">
      <dgm:prSet presAssocID="{506E9C11-5BA4-4FCB-A815-A1D1C10EE291}" presName="spacer" presStyleCnt="0"/>
      <dgm:spPr/>
    </dgm:pt>
    <dgm:pt modelId="{CA343308-3E3F-49C1-A88E-3E25B6A5D7BE}" type="pres">
      <dgm:prSet presAssocID="{DB917978-A549-49A7-92CF-A1455702A01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374E634-4A5F-4A25-8664-4988A231AA24}" type="presOf" srcId="{DB917978-A549-49A7-92CF-A1455702A016}" destId="{CA343308-3E3F-49C1-A88E-3E25B6A5D7BE}" srcOrd="0" destOrd="0" presId="urn:microsoft.com/office/officeart/2005/8/layout/vList2"/>
    <dgm:cxn modelId="{02CF1E43-FBED-4AFD-BFF1-EBD92DE3BF83}" srcId="{FB63AC20-0D7A-4FEE-A947-B5C9B425A9AF}" destId="{920510F9-E232-4DC1-BDB5-79422D217A1A}" srcOrd="1" destOrd="0" parTransId="{E8779131-FF8A-42C7-AB7E-E94F31761BA8}" sibTransId="{506E9C11-5BA4-4FCB-A815-A1D1C10EE291}"/>
    <dgm:cxn modelId="{55BB058D-B25E-4460-A0AC-E211E934112D}" srcId="{FB63AC20-0D7A-4FEE-A947-B5C9B425A9AF}" destId="{DB917978-A549-49A7-92CF-A1455702A016}" srcOrd="2" destOrd="0" parTransId="{4707A2B4-5A58-474F-ADD0-D13F306A6114}" sibTransId="{EB8AED83-AA1A-494C-B1E6-749E3FE9854F}"/>
    <dgm:cxn modelId="{5C443191-5613-445A-BF13-D273162FBA9F}" srcId="{FB63AC20-0D7A-4FEE-A947-B5C9B425A9AF}" destId="{9615BBD3-D9DA-491D-BE09-91AAC42EDC86}" srcOrd="0" destOrd="0" parTransId="{31A43BDD-DAC1-4A62-B383-FF121EA9AF8E}" sibTransId="{43226354-D9A3-4438-A6EE-3E985E515F5B}"/>
    <dgm:cxn modelId="{AB44BDC2-92A7-4C06-A6CB-E6A19C939966}" type="presOf" srcId="{FB63AC20-0D7A-4FEE-A947-B5C9B425A9AF}" destId="{072CD428-4D2B-4441-B945-BE4A4EF73EA1}" srcOrd="0" destOrd="0" presId="urn:microsoft.com/office/officeart/2005/8/layout/vList2"/>
    <dgm:cxn modelId="{668315C6-960C-45F5-ACDA-049F478D1513}" type="presOf" srcId="{920510F9-E232-4DC1-BDB5-79422D217A1A}" destId="{BC57304C-2296-40C0-8912-450D665AC192}" srcOrd="0" destOrd="0" presId="urn:microsoft.com/office/officeart/2005/8/layout/vList2"/>
    <dgm:cxn modelId="{8F2032FA-A4CA-42A7-B5BD-76A67EC55FE0}" type="presOf" srcId="{9615BBD3-D9DA-491D-BE09-91AAC42EDC86}" destId="{54705FFF-0B57-448B-9BF0-EDD25A818B2F}" srcOrd="0" destOrd="0" presId="urn:microsoft.com/office/officeart/2005/8/layout/vList2"/>
    <dgm:cxn modelId="{1AC4ABC3-83D3-4DF4-BBB8-3CCA05052412}" type="presParOf" srcId="{072CD428-4D2B-4441-B945-BE4A4EF73EA1}" destId="{54705FFF-0B57-448B-9BF0-EDD25A818B2F}" srcOrd="0" destOrd="0" presId="urn:microsoft.com/office/officeart/2005/8/layout/vList2"/>
    <dgm:cxn modelId="{1D56641C-D7AE-4B71-B7AC-255630AFBB61}" type="presParOf" srcId="{072CD428-4D2B-4441-B945-BE4A4EF73EA1}" destId="{1860788F-7ADD-4685-B01E-1E4378F6F63F}" srcOrd="1" destOrd="0" presId="urn:microsoft.com/office/officeart/2005/8/layout/vList2"/>
    <dgm:cxn modelId="{F6D5EFC7-AEDF-48F4-BCF7-CD0B314A5FA1}" type="presParOf" srcId="{072CD428-4D2B-4441-B945-BE4A4EF73EA1}" destId="{BC57304C-2296-40C0-8912-450D665AC192}" srcOrd="2" destOrd="0" presId="urn:microsoft.com/office/officeart/2005/8/layout/vList2"/>
    <dgm:cxn modelId="{CDEE3680-C149-450B-9148-8B0EB052FF0E}" type="presParOf" srcId="{072CD428-4D2B-4441-B945-BE4A4EF73EA1}" destId="{6F7FEC6F-FE61-4D23-8B2E-2DFB0A13CAE4}" srcOrd="3" destOrd="0" presId="urn:microsoft.com/office/officeart/2005/8/layout/vList2"/>
    <dgm:cxn modelId="{A4F00A35-D1ED-4212-92AA-EA4356A2254A}" type="presParOf" srcId="{072CD428-4D2B-4441-B945-BE4A4EF73EA1}" destId="{CA343308-3E3F-49C1-A88E-3E25B6A5D7B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F2407A-F04A-4235-AE1D-692AB929660E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183DDE5C-971E-4F54-84A1-F1F5AF5AC8BF}">
      <dgm:prSet/>
      <dgm:spPr/>
      <dgm:t>
        <a:bodyPr/>
        <a:lstStyle/>
        <a:p>
          <a:r>
            <a:rPr lang="id-ID"/>
            <a:t>Kemunculannya </a:t>
          </a:r>
          <a:r>
            <a:rPr lang="en-US"/>
            <a:t>tidak dapat diprediksi</a:t>
          </a:r>
          <a:r>
            <a:rPr lang="id-ID"/>
            <a:t>.</a:t>
          </a:r>
          <a:endParaRPr lang="en-US"/>
        </a:p>
      </dgm:t>
    </dgm:pt>
    <dgm:pt modelId="{55D94A07-24C6-49C1-B386-191F885B2399}" type="parTrans" cxnId="{1E8BA85D-E0DB-4221-8D4E-0E1AA6AEB9CA}">
      <dgm:prSet/>
      <dgm:spPr/>
      <dgm:t>
        <a:bodyPr/>
        <a:lstStyle/>
        <a:p>
          <a:endParaRPr lang="en-US"/>
        </a:p>
      </dgm:t>
    </dgm:pt>
    <dgm:pt modelId="{9E6D4B39-5F6A-4825-B1E6-A9BB058BBB53}" type="sibTrans" cxnId="{1E8BA85D-E0DB-4221-8D4E-0E1AA6AEB9CA}">
      <dgm:prSet/>
      <dgm:spPr/>
      <dgm:t>
        <a:bodyPr/>
        <a:lstStyle/>
        <a:p>
          <a:endParaRPr lang="en-US"/>
        </a:p>
      </dgm:t>
    </dgm:pt>
    <dgm:pt modelId="{E4D7BBB3-6399-4EF5-8DA1-B72607282D49}">
      <dgm:prSet/>
      <dgm:spPr/>
      <dgm:t>
        <a:bodyPr/>
        <a:lstStyle/>
        <a:p>
          <a:r>
            <a:rPr lang="en-US"/>
            <a:t>Tidak ada komputasi yang benar-benar menghasilkan deret bilangan acak secara sempurna</a:t>
          </a:r>
        </a:p>
      </dgm:t>
    </dgm:pt>
    <dgm:pt modelId="{ABEBC027-52A1-4782-9417-8AD6BC8B11D0}" type="parTrans" cxnId="{130E94B3-3033-4720-8344-136437AE10BC}">
      <dgm:prSet/>
      <dgm:spPr/>
      <dgm:t>
        <a:bodyPr/>
        <a:lstStyle/>
        <a:p>
          <a:endParaRPr lang="en-US"/>
        </a:p>
      </dgm:t>
    </dgm:pt>
    <dgm:pt modelId="{FD39D20B-D19E-46EA-AC37-D9AA91886D85}" type="sibTrans" cxnId="{130E94B3-3033-4720-8344-136437AE10BC}">
      <dgm:prSet/>
      <dgm:spPr/>
      <dgm:t>
        <a:bodyPr/>
        <a:lstStyle/>
        <a:p>
          <a:endParaRPr lang="en-US"/>
        </a:p>
      </dgm:t>
    </dgm:pt>
    <dgm:pt modelId="{F7CD273E-8507-484A-B773-7080BC9ECD53}">
      <dgm:prSet/>
      <dgm:spPr/>
      <dgm:t>
        <a:bodyPr/>
        <a:lstStyle/>
        <a:p>
          <a:r>
            <a:rPr lang="en-US"/>
            <a:t>Bilangan acak yang dibangkitkan oleh komputer adalah bilangan acak semu (Pseudo Random Number), karena menggunakan rumus-rumus matematika</a:t>
          </a:r>
        </a:p>
      </dgm:t>
    </dgm:pt>
    <dgm:pt modelId="{B8A3FFCF-DDE2-4007-B4D0-B2F35EDDF5CE}" type="parTrans" cxnId="{B83A1566-0C87-4F0B-A649-726C1E583C98}">
      <dgm:prSet/>
      <dgm:spPr/>
      <dgm:t>
        <a:bodyPr/>
        <a:lstStyle/>
        <a:p>
          <a:endParaRPr lang="en-US"/>
        </a:p>
      </dgm:t>
    </dgm:pt>
    <dgm:pt modelId="{D7B9183D-FC11-497B-9ED2-4D7E24E24F79}" type="sibTrans" cxnId="{B83A1566-0C87-4F0B-A649-726C1E583C98}">
      <dgm:prSet/>
      <dgm:spPr/>
      <dgm:t>
        <a:bodyPr/>
        <a:lstStyle/>
        <a:p>
          <a:endParaRPr lang="en-US"/>
        </a:p>
      </dgm:t>
    </dgm:pt>
    <dgm:pt modelId="{32075236-72E9-4540-8909-3F4DB4FA0DF5}">
      <dgm:prSet/>
      <dgm:spPr/>
      <dgm:t>
        <a:bodyPr/>
        <a:lstStyle/>
        <a:p>
          <a:r>
            <a:rPr lang="en-US"/>
            <a:t>Banyak algoritma atau metode yang dapat digunakan untuk membangkitkan bilangan acak</a:t>
          </a:r>
        </a:p>
      </dgm:t>
    </dgm:pt>
    <dgm:pt modelId="{2A1EE67A-F0C7-4FC7-B4A1-567E184249B9}" type="parTrans" cxnId="{C6B14640-0585-447B-BD87-C546163CF760}">
      <dgm:prSet/>
      <dgm:spPr/>
      <dgm:t>
        <a:bodyPr/>
        <a:lstStyle/>
        <a:p>
          <a:endParaRPr lang="en-US"/>
        </a:p>
      </dgm:t>
    </dgm:pt>
    <dgm:pt modelId="{C0FAA380-8C95-4FF3-87D3-5A013F239D57}" type="sibTrans" cxnId="{C6B14640-0585-447B-BD87-C546163CF760}">
      <dgm:prSet/>
      <dgm:spPr/>
      <dgm:t>
        <a:bodyPr/>
        <a:lstStyle/>
        <a:p>
          <a:endParaRPr lang="en-US"/>
        </a:p>
      </dgm:t>
    </dgm:pt>
    <dgm:pt modelId="{055F9028-DE34-4303-AAB7-3196BB1535B6}">
      <dgm:prSet/>
      <dgm:spPr/>
      <dgm:t>
        <a:bodyPr/>
        <a:lstStyle/>
        <a:p>
          <a:r>
            <a:rPr lang="en-US"/>
            <a:t>Bilangan acak dapat dibangkitkan dengan pola tertentu yang dinamakan dengan distribusi mengikuti fungsi distribusi yang ditentukan</a:t>
          </a:r>
        </a:p>
      </dgm:t>
    </dgm:pt>
    <dgm:pt modelId="{CD876A0F-55CE-4263-B58E-F7C7C5B79684}" type="parTrans" cxnId="{18D5F35D-79F8-49C2-9D42-99C62C636371}">
      <dgm:prSet/>
      <dgm:spPr/>
      <dgm:t>
        <a:bodyPr/>
        <a:lstStyle/>
        <a:p>
          <a:endParaRPr lang="en-US"/>
        </a:p>
      </dgm:t>
    </dgm:pt>
    <dgm:pt modelId="{1AB0BCA6-DA08-41AA-9409-CE7E221AC06C}" type="sibTrans" cxnId="{18D5F35D-79F8-49C2-9D42-99C62C636371}">
      <dgm:prSet/>
      <dgm:spPr/>
      <dgm:t>
        <a:bodyPr/>
        <a:lstStyle/>
        <a:p>
          <a:endParaRPr lang="en-US"/>
        </a:p>
      </dgm:t>
    </dgm:pt>
    <dgm:pt modelId="{F9A3F7D0-B4E1-4EB5-8A3E-3B65E3422AFA}" type="pres">
      <dgm:prSet presAssocID="{BDF2407A-F04A-4235-AE1D-692AB929660E}" presName="vert0" presStyleCnt="0">
        <dgm:presLayoutVars>
          <dgm:dir/>
          <dgm:animOne val="branch"/>
          <dgm:animLvl val="lvl"/>
        </dgm:presLayoutVars>
      </dgm:prSet>
      <dgm:spPr/>
    </dgm:pt>
    <dgm:pt modelId="{D95DC233-1AD8-426C-AA36-4ADC75864CA4}" type="pres">
      <dgm:prSet presAssocID="{183DDE5C-971E-4F54-84A1-F1F5AF5AC8BF}" presName="thickLine" presStyleLbl="alignNode1" presStyleIdx="0" presStyleCnt="5"/>
      <dgm:spPr/>
    </dgm:pt>
    <dgm:pt modelId="{6A57C766-D99C-4FAF-AAC7-17671971BD60}" type="pres">
      <dgm:prSet presAssocID="{183DDE5C-971E-4F54-84A1-F1F5AF5AC8BF}" presName="horz1" presStyleCnt="0"/>
      <dgm:spPr/>
    </dgm:pt>
    <dgm:pt modelId="{3BD09F29-A6E4-4066-832F-1FD94907BEBC}" type="pres">
      <dgm:prSet presAssocID="{183DDE5C-971E-4F54-84A1-F1F5AF5AC8BF}" presName="tx1" presStyleLbl="revTx" presStyleIdx="0" presStyleCnt="5"/>
      <dgm:spPr/>
    </dgm:pt>
    <dgm:pt modelId="{46579B47-162F-464A-B0C4-C497E835A581}" type="pres">
      <dgm:prSet presAssocID="{183DDE5C-971E-4F54-84A1-F1F5AF5AC8BF}" presName="vert1" presStyleCnt="0"/>
      <dgm:spPr/>
    </dgm:pt>
    <dgm:pt modelId="{F183CDCC-0702-4F77-B646-6E61D3C33B4A}" type="pres">
      <dgm:prSet presAssocID="{E4D7BBB3-6399-4EF5-8DA1-B72607282D49}" presName="thickLine" presStyleLbl="alignNode1" presStyleIdx="1" presStyleCnt="5"/>
      <dgm:spPr/>
    </dgm:pt>
    <dgm:pt modelId="{D4567545-A5CA-4DBC-8831-29362D898CDE}" type="pres">
      <dgm:prSet presAssocID="{E4D7BBB3-6399-4EF5-8DA1-B72607282D49}" presName="horz1" presStyleCnt="0"/>
      <dgm:spPr/>
    </dgm:pt>
    <dgm:pt modelId="{0EFFC197-25E9-45CE-A6A3-76A5610B6A91}" type="pres">
      <dgm:prSet presAssocID="{E4D7BBB3-6399-4EF5-8DA1-B72607282D49}" presName="tx1" presStyleLbl="revTx" presStyleIdx="1" presStyleCnt="5"/>
      <dgm:spPr/>
    </dgm:pt>
    <dgm:pt modelId="{59724E4D-B746-43BF-9475-7EE2AC9F1A53}" type="pres">
      <dgm:prSet presAssocID="{E4D7BBB3-6399-4EF5-8DA1-B72607282D49}" presName="vert1" presStyleCnt="0"/>
      <dgm:spPr/>
    </dgm:pt>
    <dgm:pt modelId="{6EAAF316-5AA4-4A1D-AE51-CF83F2FA1FB0}" type="pres">
      <dgm:prSet presAssocID="{F7CD273E-8507-484A-B773-7080BC9ECD53}" presName="thickLine" presStyleLbl="alignNode1" presStyleIdx="2" presStyleCnt="5"/>
      <dgm:spPr/>
    </dgm:pt>
    <dgm:pt modelId="{129DE34A-0019-46F8-9E98-20A21CAC1912}" type="pres">
      <dgm:prSet presAssocID="{F7CD273E-8507-484A-B773-7080BC9ECD53}" presName="horz1" presStyleCnt="0"/>
      <dgm:spPr/>
    </dgm:pt>
    <dgm:pt modelId="{425B7B18-F76D-48D2-92EF-6B87E75A00B7}" type="pres">
      <dgm:prSet presAssocID="{F7CD273E-8507-484A-B773-7080BC9ECD53}" presName="tx1" presStyleLbl="revTx" presStyleIdx="2" presStyleCnt="5"/>
      <dgm:spPr/>
    </dgm:pt>
    <dgm:pt modelId="{A839EF3D-2CCF-4261-827B-5AD6B5C5DC11}" type="pres">
      <dgm:prSet presAssocID="{F7CD273E-8507-484A-B773-7080BC9ECD53}" presName="vert1" presStyleCnt="0"/>
      <dgm:spPr/>
    </dgm:pt>
    <dgm:pt modelId="{5CEE71B0-DF84-4DF5-9DF0-26702839A309}" type="pres">
      <dgm:prSet presAssocID="{32075236-72E9-4540-8909-3F4DB4FA0DF5}" presName="thickLine" presStyleLbl="alignNode1" presStyleIdx="3" presStyleCnt="5"/>
      <dgm:spPr/>
    </dgm:pt>
    <dgm:pt modelId="{D6953EAF-A9E5-4DB3-AAEB-655D824578CF}" type="pres">
      <dgm:prSet presAssocID="{32075236-72E9-4540-8909-3F4DB4FA0DF5}" presName="horz1" presStyleCnt="0"/>
      <dgm:spPr/>
    </dgm:pt>
    <dgm:pt modelId="{BECC3F86-171E-4CA3-BDBA-720DC7F2BFF8}" type="pres">
      <dgm:prSet presAssocID="{32075236-72E9-4540-8909-3F4DB4FA0DF5}" presName="tx1" presStyleLbl="revTx" presStyleIdx="3" presStyleCnt="5"/>
      <dgm:spPr/>
    </dgm:pt>
    <dgm:pt modelId="{B4A2F723-666A-42A5-B22B-145E3B7D3966}" type="pres">
      <dgm:prSet presAssocID="{32075236-72E9-4540-8909-3F4DB4FA0DF5}" presName="vert1" presStyleCnt="0"/>
      <dgm:spPr/>
    </dgm:pt>
    <dgm:pt modelId="{9BECB7B3-43FF-4303-9961-E7F4BE0294CC}" type="pres">
      <dgm:prSet presAssocID="{055F9028-DE34-4303-AAB7-3196BB1535B6}" presName="thickLine" presStyleLbl="alignNode1" presStyleIdx="4" presStyleCnt="5"/>
      <dgm:spPr/>
    </dgm:pt>
    <dgm:pt modelId="{276BD10F-44FC-4C20-B42C-A77CC1F91093}" type="pres">
      <dgm:prSet presAssocID="{055F9028-DE34-4303-AAB7-3196BB1535B6}" presName="horz1" presStyleCnt="0"/>
      <dgm:spPr/>
    </dgm:pt>
    <dgm:pt modelId="{DA742B5A-7BCD-4735-9ED1-4D1D8B578F17}" type="pres">
      <dgm:prSet presAssocID="{055F9028-DE34-4303-AAB7-3196BB1535B6}" presName="tx1" presStyleLbl="revTx" presStyleIdx="4" presStyleCnt="5"/>
      <dgm:spPr/>
    </dgm:pt>
    <dgm:pt modelId="{EB7158F8-F5C1-4C9F-BB80-7F732905DDD5}" type="pres">
      <dgm:prSet presAssocID="{055F9028-DE34-4303-AAB7-3196BB1535B6}" presName="vert1" presStyleCnt="0"/>
      <dgm:spPr/>
    </dgm:pt>
  </dgm:ptLst>
  <dgm:cxnLst>
    <dgm:cxn modelId="{538C9207-B4F9-45A8-A3EB-D36E9944E00C}" type="presOf" srcId="{BDF2407A-F04A-4235-AE1D-692AB929660E}" destId="{F9A3F7D0-B4E1-4EB5-8A3E-3B65E3422AFA}" srcOrd="0" destOrd="0" presId="urn:microsoft.com/office/officeart/2008/layout/LinedList"/>
    <dgm:cxn modelId="{F6E69226-8CC4-4CB0-BB68-1830BC7883F1}" type="presOf" srcId="{E4D7BBB3-6399-4EF5-8DA1-B72607282D49}" destId="{0EFFC197-25E9-45CE-A6A3-76A5610B6A91}" srcOrd="0" destOrd="0" presId="urn:microsoft.com/office/officeart/2008/layout/LinedList"/>
    <dgm:cxn modelId="{C6B14640-0585-447B-BD87-C546163CF760}" srcId="{BDF2407A-F04A-4235-AE1D-692AB929660E}" destId="{32075236-72E9-4540-8909-3F4DB4FA0DF5}" srcOrd="3" destOrd="0" parTransId="{2A1EE67A-F0C7-4FC7-B4A1-567E184249B9}" sibTransId="{C0FAA380-8C95-4FF3-87D3-5A013F239D57}"/>
    <dgm:cxn modelId="{1E8BA85D-E0DB-4221-8D4E-0E1AA6AEB9CA}" srcId="{BDF2407A-F04A-4235-AE1D-692AB929660E}" destId="{183DDE5C-971E-4F54-84A1-F1F5AF5AC8BF}" srcOrd="0" destOrd="0" parTransId="{55D94A07-24C6-49C1-B386-191F885B2399}" sibTransId="{9E6D4B39-5F6A-4825-B1E6-A9BB058BBB53}"/>
    <dgm:cxn modelId="{18D5F35D-79F8-49C2-9D42-99C62C636371}" srcId="{BDF2407A-F04A-4235-AE1D-692AB929660E}" destId="{055F9028-DE34-4303-AAB7-3196BB1535B6}" srcOrd="4" destOrd="0" parTransId="{CD876A0F-55CE-4263-B58E-F7C7C5B79684}" sibTransId="{1AB0BCA6-DA08-41AA-9409-CE7E221AC06C}"/>
    <dgm:cxn modelId="{B83A1566-0C87-4F0B-A649-726C1E583C98}" srcId="{BDF2407A-F04A-4235-AE1D-692AB929660E}" destId="{F7CD273E-8507-484A-B773-7080BC9ECD53}" srcOrd="2" destOrd="0" parTransId="{B8A3FFCF-DDE2-4007-B4D0-B2F35EDDF5CE}" sibTransId="{D7B9183D-FC11-497B-9ED2-4D7E24E24F79}"/>
    <dgm:cxn modelId="{DA8CD68A-9FDD-49A3-8CB6-5CA8BDF72AFD}" type="presOf" srcId="{183DDE5C-971E-4F54-84A1-F1F5AF5AC8BF}" destId="{3BD09F29-A6E4-4066-832F-1FD94907BEBC}" srcOrd="0" destOrd="0" presId="urn:microsoft.com/office/officeart/2008/layout/LinedList"/>
    <dgm:cxn modelId="{2FC8C198-E279-40DE-A07A-AE14F57B459E}" type="presOf" srcId="{055F9028-DE34-4303-AAB7-3196BB1535B6}" destId="{DA742B5A-7BCD-4735-9ED1-4D1D8B578F17}" srcOrd="0" destOrd="0" presId="urn:microsoft.com/office/officeart/2008/layout/LinedList"/>
    <dgm:cxn modelId="{64E70CA4-42C4-4891-B363-C53F48ABC691}" type="presOf" srcId="{32075236-72E9-4540-8909-3F4DB4FA0DF5}" destId="{BECC3F86-171E-4CA3-BDBA-720DC7F2BFF8}" srcOrd="0" destOrd="0" presId="urn:microsoft.com/office/officeart/2008/layout/LinedList"/>
    <dgm:cxn modelId="{AC1F1BA6-B318-4B2D-853F-47DF1E78D26F}" type="presOf" srcId="{F7CD273E-8507-484A-B773-7080BC9ECD53}" destId="{425B7B18-F76D-48D2-92EF-6B87E75A00B7}" srcOrd="0" destOrd="0" presId="urn:microsoft.com/office/officeart/2008/layout/LinedList"/>
    <dgm:cxn modelId="{130E94B3-3033-4720-8344-136437AE10BC}" srcId="{BDF2407A-F04A-4235-AE1D-692AB929660E}" destId="{E4D7BBB3-6399-4EF5-8DA1-B72607282D49}" srcOrd="1" destOrd="0" parTransId="{ABEBC027-52A1-4782-9417-8AD6BC8B11D0}" sibTransId="{FD39D20B-D19E-46EA-AC37-D9AA91886D85}"/>
    <dgm:cxn modelId="{B1830542-5375-4AF7-B1C0-5DFA9A7E4078}" type="presParOf" srcId="{F9A3F7D0-B4E1-4EB5-8A3E-3B65E3422AFA}" destId="{D95DC233-1AD8-426C-AA36-4ADC75864CA4}" srcOrd="0" destOrd="0" presId="urn:microsoft.com/office/officeart/2008/layout/LinedList"/>
    <dgm:cxn modelId="{4BD1E60B-F126-49CD-95A7-DD7008DA36CA}" type="presParOf" srcId="{F9A3F7D0-B4E1-4EB5-8A3E-3B65E3422AFA}" destId="{6A57C766-D99C-4FAF-AAC7-17671971BD60}" srcOrd="1" destOrd="0" presId="urn:microsoft.com/office/officeart/2008/layout/LinedList"/>
    <dgm:cxn modelId="{C77EB5AA-E7C7-4E04-90F9-60D134A883D5}" type="presParOf" srcId="{6A57C766-D99C-4FAF-AAC7-17671971BD60}" destId="{3BD09F29-A6E4-4066-832F-1FD94907BEBC}" srcOrd="0" destOrd="0" presId="urn:microsoft.com/office/officeart/2008/layout/LinedList"/>
    <dgm:cxn modelId="{39838759-05E7-4AD5-9C46-D30A2E7CF544}" type="presParOf" srcId="{6A57C766-D99C-4FAF-AAC7-17671971BD60}" destId="{46579B47-162F-464A-B0C4-C497E835A581}" srcOrd="1" destOrd="0" presId="urn:microsoft.com/office/officeart/2008/layout/LinedList"/>
    <dgm:cxn modelId="{48913890-1D3C-43D0-B0CD-E8F9BEAFC052}" type="presParOf" srcId="{F9A3F7D0-B4E1-4EB5-8A3E-3B65E3422AFA}" destId="{F183CDCC-0702-4F77-B646-6E61D3C33B4A}" srcOrd="2" destOrd="0" presId="urn:microsoft.com/office/officeart/2008/layout/LinedList"/>
    <dgm:cxn modelId="{38303974-0581-4333-A922-C5F63B4447F0}" type="presParOf" srcId="{F9A3F7D0-B4E1-4EB5-8A3E-3B65E3422AFA}" destId="{D4567545-A5CA-4DBC-8831-29362D898CDE}" srcOrd="3" destOrd="0" presId="urn:microsoft.com/office/officeart/2008/layout/LinedList"/>
    <dgm:cxn modelId="{F833D88C-F246-4C92-9D9B-51702BA4F1D1}" type="presParOf" srcId="{D4567545-A5CA-4DBC-8831-29362D898CDE}" destId="{0EFFC197-25E9-45CE-A6A3-76A5610B6A91}" srcOrd="0" destOrd="0" presId="urn:microsoft.com/office/officeart/2008/layout/LinedList"/>
    <dgm:cxn modelId="{6CEC6FD5-69BE-4E29-9CAF-79B7EF8A45A7}" type="presParOf" srcId="{D4567545-A5CA-4DBC-8831-29362D898CDE}" destId="{59724E4D-B746-43BF-9475-7EE2AC9F1A53}" srcOrd="1" destOrd="0" presId="urn:microsoft.com/office/officeart/2008/layout/LinedList"/>
    <dgm:cxn modelId="{EB43B2B1-0E59-45B8-9D77-7E070A715DAA}" type="presParOf" srcId="{F9A3F7D0-B4E1-4EB5-8A3E-3B65E3422AFA}" destId="{6EAAF316-5AA4-4A1D-AE51-CF83F2FA1FB0}" srcOrd="4" destOrd="0" presId="urn:microsoft.com/office/officeart/2008/layout/LinedList"/>
    <dgm:cxn modelId="{0A507763-872D-44EC-8148-D30C4ACDB105}" type="presParOf" srcId="{F9A3F7D0-B4E1-4EB5-8A3E-3B65E3422AFA}" destId="{129DE34A-0019-46F8-9E98-20A21CAC1912}" srcOrd="5" destOrd="0" presId="urn:microsoft.com/office/officeart/2008/layout/LinedList"/>
    <dgm:cxn modelId="{4F5BB45D-5FA0-481C-B229-D6998A3D69BB}" type="presParOf" srcId="{129DE34A-0019-46F8-9E98-20A21CAC1912}" destId="{425B7B18-F76D-48D2-92EF-6B87E75A00B7}" srcOrd="0" destOrd="0" presId="urn:microsoft.com/office/officeart/2008/layout/LinedList"/>
    <dgm:cxn modelId="{B0ADDED5-C60F-4883-A527-0C0A99BE925D}" type="presParOf" srcId="{129DE34A-0019-46F8-9E98-20A21CAC1912}" destId="{A839EF3D-2CCF-4261-827B-5AD6B5C5DC11}" srcOrd="1" destOrd="0" presId="urn:microsoft.com/office/officeart/2008/layout/LinedList"/>
    <dgm:cxn modelId="{F72D5849-7B5F-49D9-B5BA-066998D89A82}" type="presParOf" srcId="{F9A3F7D0-B4E1-4EB5-8A3E-3B65E3422AFA}" destId="{5CEE71B0-DF84-4DF5-9DF0-26702839A309}" srcOrd="6" destOrd="0" presId="urn:microsoft.com/office/officeart/2008/layout/LinedList"/>
    <dgm:cxn modelId="{DCC9EFC4-0558-4A2F-85F9-4D4C549F69D1}" type="presParOf" srcId="{F9A3F7D0-B4E1-4EB5-8A3E-3B65E3422AFA}" destId="{D6953EAF-A9E5-4DB3-AAEB-655D824578CF}" srcOrd="7" destOrd="0" presId="urn:microsoft.com/office/officeart/2008/layout/LinedList"/>
    <dgm:cxn modelId="{E1ABBDE4-ACC0-4003-9F6D-382D459ED048}" type="presParOf" srcId="{D6953EAF-A9E5-4DB3-AAEB-655D824578CF}" destId="{BECC3F86-171E-4CA3-BDBA-720DC7F2BFF8}" srcOrd="0" destOrd="0" presId="urn:microsoft.com/office/officeart/2008/layout/LinedList"/>
    <dgm:cxn modelId="{777C9970-A292-4692-85B9-9CE94AFED07F}" type="presParOf" srcId="{D6953EAF-A9E5-4DB3-AAEB-655D824578CF}" destId="{B4A2F723-666A-42A5-B22B-145E3B7D3966}" srcOrd="1" destOrd="0" presId="urn:microsoft.com/office/officeart/2008/layout/LinedList"/>
    <dgm:cxn modelId="{845CF423-4B5D-4338-B3C5-3F74B4287848}" type="presParOf" srcId="{F9A3F7D0-B4E1-4EB5-8A3E-3B65E3422AFA}" destId="{9BECB7B3-43FF-4303-9961-E7F4BE0294CC}" srcOrd="8" destOrd="0" presId="urn:microsoft.com/office/officeart/2008/layout/LinedList"/>
    <dgm:cxn modelId="{58E11FF1-6C1C-461F-90AD-94D375C1F5DB}" type="presParOf" srcId="{F9A3F7D0-B4E1-4EB5-8A3E-3B65E3422AFA}" destId="{276BD10F-44FC-4C20-B42C-A77CC1F91093}" srcOrd="9" destOrd="0" presId="urn:microsoft.com/office/officeart/2008/layout/LinedList"/>
    <dgm:cxn modelId="{2D445932-1513-4788-8494-3EE202988B66}" type="presParOf" srcId="{276BD10F-44FC-4C20-B42C-A77CC1F91093}" destId="{DA742B5A-7BCD-4735-9ED1-4D1D8B578F17}" srcOrd="0" destOrd="0" presId="urn:microsoft.com/office/officeart/2008/layout/LinedList"/>
    <dgm:cxn modelId="{7FAE8693-2F04-4B26-8B28-B4BB1D226B68}" type="presParOf" srcId="{276BD10F-44FC-4C20-B42C-A77CC1F91093}" destId="{EB7158F8-F5C1-4C9F-BB80-7F732905DDD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B30F2C-14EB-4A21-8879-A7A4823D3615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A72925B-828E-470A-82CF-71C52C5B4EA9}">
      <dgm:prSet/>
      <dgm:spPr/>
      <dgm:t>
        <a:bodyPr/>
        <a:lstStyle/>
        <a:p>
          <a:r>
            <a:rPr lang="en-US"/>
            <a:t>Tabel Random Number; tabel ini sudah banyak ditemukan mulai dari enam digit sampai dengan belas</a:t>
          </a:r>
          <a:r>
            <a:rPr lang="id-ID"/>
            <a:t>an</a:t>
          </a:r>
          <a:r>
            <a:rPr lang="en-US"/>
            <a:t> digit.</a:t>
          </a:r>
        </a:p>
      </dgm:t>
    </dgm:pt>
    <dgm:pt modelId="{447CE72E-5D24-4ABA-B6D4-99624A8E0181}" type="parTrans" cxnId="{8FD1580F-E538-4A1A-8888-3F79320785D3}">
      <dgm:prSet/>
      <dgm:spPr/>
      <dgm:t>
        <a:bodyPr/>
        <a:lstStyle/>
        <a:p>
          <a:endParaRPr lang="en-US"/>
        </a:p>
      </dgm:t>
    </dgm:pt>
    <dgm:pt modelId="{95D7A6F2-DC4A-457A-B6F4-62B49895A916}" type="sibTrans" cxnId="{8FD1580F-E538-4A1A-8888-3F79320785D3}">
      <dgm:prSet/>
      <dgm:spPr/>
      <dgm:t>
        <a:bodyPr/>
        <a:lstStyle/>
        <a:p>
          <a:endParaRPr lang="en-US"/>
        </a:p>
      </dgm:t>
    </dgm:pt>
    <dgm:pt modelId="{C491CC51-6074-4395-A350-2C4FA58F5BDC}">
      <dgm:prSet/>
      <dgm:spPr/>
      <dgm:t>
        <a:bodyPr/>
        <a:lstStyle/>
        <a:p>
          <a:r>
            <a:rPr lang="en-US"/>
            <a:t>Electronic Random Number;  number ini banyak juga dipergunakan dalam percobaan penelitian.</a:t>
          </a:r>
        </a:p>
      </dgm:t>
    </dgm:pt>
    <dgm:pt modelId="{A48A8FDA-8653-4738-AD16-610BC2FBFC1D}" type="parTrans" cxnId="{4844B259-04DE-455F-A01C-A055F732D372}">
      <dgm:prSet/>
      <dgm:spPr/>
      <dgm:t>
        <a:bodyPr/>
        <a:lstStyle/>
        <a:p>
          <a:endParaRPr lang="en-US"/>
        </a:p>
      </dgm:t>
    </dgm:pt>
    <dgm:pt modelId="{28F239A0-7585-4E4E-BB03-826501C26A49}" type="sibTrans" cxnId="{4844B259-04DE-455F-A01C-A055F732D372}">
      <dgm:prSet/>
      <dgm:spPr/>
      <dgm:t>
        <a:bodyPr/>
        <a:lstStyle/>
        <a:p>
          <a:endParaRPr lang="en-US"/>
        </a:p>
      </dgm:t>
    </dgm:pt>
    <dgm:pt modelId="{EE272F36-F4C3-484B-9EE8-80332B882D86}">
      <dgm:prSet/>
      <dgm:spPr/>
      <dgm:t>
        <a:bodyPr/>
        <a:lstStyle/>
        <a:p>
          <a:r>
            <a:rPr lang="en-US"/>
            <a:t>Cong</a:t>
          </a:r>
          <a:r>
            <a:rPr lang="id-ID"/>
            <a:t>r</a:t>
          </a:r>
          <a:r>
            <a:rPr lang="en-US"/>
            <a:t>uential Pseudo Random Number Generator</a:t>
          </a:r>
          <a:r>
            <a:rPr lang="id-ID"/>
            <a:t> :</a:t>
          </a:r>
          <a:endParaRPr lang="en-US"/>
        </a:p>
      </dgm:t>
    </dgm:pt>
    <dgm:pt modelId="{7A8F3DA5-0303-40D0-82A5-A4E66830417E}" type="parTrans" cxnId="{FA1C7C43-9131-4A59-A754-6E1145E0D6AF}">
      <dgm:prSet/>
      <dgm:spPr/>
      <dgm:t>
        <a:bodyPr/>
        <a:lstStyle/>
        <a:p>
          <a:endParaRPr lang="en-US"/>
        </a:p>
      </dgm:t>
    </dgm:pt>
    <dgm:pt modelId="{CAAAF43E-C992-4A73-8F44-4F1426E46FD5}" type="sibTrans" cxnId="{FA1C7C43-9131-4A59-A754-6E1145E0D6AF}">
      <dgm:prSet/>
      <dgm:spPr/>
      <dgm:t>
        <a:bodyPr/>
        <a:lstStyle/>
        <a:p>
          <a:endParaRPr lang="en-US"/>
        </a:p>
      </dgm:t>
    </dgm:pt>
    <dgm:pt modelId="{8E11A09F-163C-4263-9628-65C6D31441D4}">
      <dgm:prSet/>
      <dgm:spPr/>
      <dgm:t>
        <a:bodyPr/>
        <a:lstStyle/>
        <a:p>
          <a:r>
            <a:rPr lang="en-US"/>
            <a:t>Linear Congruential Generator (LCG)</a:t>
          </a:r>
        </a:p>
      </dgm:t>
    </dgm:pt>
    <dgm:pt modelId="{DC53C14F-FA0D-4382-A016-71E78E84F11F}" type="parTrans" cxnId="{98EBD47A-0423-490C-9A5B-5E9920FEC22B}">
      <dgm:prSet/>
      <dgm:spPr/>
      <dgm:t>
        <a:bodyPr/>
        <a:lstStyle/>
        <a:p>
          <a:endParaRPr lang="en-US"/>
        </a:p>
      </dgm:t>
    </dgm:pt>
    <dgm:pt modelId="{310E533A-451C-4CE3-8DD4-2196E0BA385E}" type="sibTrans" cxnId="{98EBD47A-0423-490C-9A5B-5E9920FEC22B}">
      <dgm:prSet/>
      <dgm:spPr/>
      <dgm:t>
        <a:bodyPr/>
        <a:lstStyle/>
        <a:p>
          <a:endParaRPr lang="en-US"/>
        </a:p>
      </dgm:t>
    </dgm:pt>
    <dgm:pt modelId="{1BC17A86-A3F4-47F1-9227-32AC396B025A}">
      <dgm:prSet/>
      <dgm:spPr/>
      <dgm:t>
        <a:bodyPr/>
        <a:lstStyle/>
        <a:p>
          <a:r>
            <a:rPr lang="en-US"/>
            <a:t>Multiplicative Random Number Generator</a:t>
          </a:r>
        </a:p>
      </dgm:t>
    </dgm:pt>
    <dgm:pt modelId="{0E832561-9FC3-40FD-8D8C-A55EF0AA9E7C}" type="parTrans" cxnId="{E4992BD3-47F7-40FD-BF3A-C3498AE8AD2B}">
      <dgm:prSet/>
      <dgm:spPr/>
      <dgm:t>
        <a:bodyPr/>
        <a:lstStyle/>
        <a:p>
          <a:endParaRPr lang="en-US"/>
        </a:p>
      </dgm:t>
    </dgm:pt>
    <dgm:pt modelId="{6CD5C45E-CAC8-42F6-BD6A-03022E1CC5DD}" type="sibTrans" cxnId="{E4992BD3-47F7-40FD-BF3A-C3498AE8AD2B}">
      <dgm:prSet/>
      <dgm:spPr/>
      <dgm:t>
        <a:bodyPr/>
        <a:lstStyle/>
        <a:p>
          <a:endParaRPr lang="en-US"/>
        </a:p>
      </dgm:t>
    </dgm:pt>
    <dgm:pt modelId="{43C473A6-76DD-4909-9D1E-B5C81634317B}">
      <dgm:prSet/>
      <dgm:spPr/>
      <dgm:t>
        <a:bodyPr/>
        <a:lstStyle/>
        <a:p>
          <a:r>
            <a:rPr lang="en-US"/>
            <a:t>Mixed Congruential Random Number Generator</a:t>
          </a:r>
        </a:p>
      </dgm:t>
    </dgm:pt>
    <dgm:pt modelId="{A5442BA0-9DE3-442A-810F-2814FE5199AA}" type="parTrans" cxnId="{6752BD6B-823D-432A-81F7-899A07CE4AF8}">
      <dgm:prSet/>
      <dgm:spPr/>
      <dgm:t>
        <a:bodyPr/>
        <a:lstStyle/>
        <a:p>
          <a:endParaRPr lang="en-US"/>
        </a:p>
      </dgm:t>
    </dgm:pt>
    <dgm:pt modelId="{5995EF86-48AB-4FCC-B741-FFB4CE681DD9}" type="sibTrans" cxnId="{6752BD6B-823D-432A-81F7-899A07CE4AF8}">
      <dgm:prSet/>
      <dgm:spPr/>
      <dgm:t>
        <a:bodyPr/>
        <a:lstStyle/>
        <a:p>
          <a:endParaRPr lang="en-US"/>
        </a:p>
      </dgm:t>
    </dgm:pt>
    <dgm:pt modelId="{E11A119B-E53A-4613-9F02-8820C62902A0}">
      <dgm:prSet/>
      <dgm:spPr/>
      <dgm:t>
        <a:bodyPr/>
        <a:lstStyle/>
        <a:p>
          <a:r>
            <a:rPr lang="id-ID"/>
            <a:t>Lainnya :</a:t>
          </a:r>
          <a:endParaRPr lang="en-US"/>
        </a:p>
      </dgm:t>
    </dgm:pt>
    <dgm:pt modelId="{0BA9FF95-235D-4A58-9C54-5157E08398B0}" type="parTrans" cxnId="{D2E39C3E-0E6F-435F-9A18-BF709A292196}">
      <dgm:prSet/>
      <dgm:spPr/>
      <dgm:t>
        <a:bodyPr/>
        <a:lstStyle/>
        <a:p>
          <a:endParaRPr lang="en-US"/>
        </a:p>
      </dgm:t>
    </dgm:pt>
    <dgm:pt modelId="{FC5B503E-C79A-439C-AF57-9D1184E6EF65}" type="sibTrans" cxnId="{D2E39C3E-0E6F-435F-9A18-BF709A292196}">
      <dgm:prSet/>
      <dgm:spPr/>
      <dgm:t>
        <a:bodyPr/>
        <a:lstStyle/>
        <a:p>
          <a:endParaRPr lang="en-US"/>
        </a:p>
      </dgm:t>
    </dgm:pt>
    <dgm:pt modelId="{07B8968D-075F-4C61-BE23-4E56F098E556}">
      <dgm:prSet/>
      <dgm:spPr/>
      <dgm:t>
        <a:bodyPr/>
        <a:lstStyle/>
        <a:p>
          <a:r>
            <a:rPr lang="id-ID"/>
            <a:t>Fibonacci Generator</a:t>
          </a:r>
          <a:endParaRPr lang="en-US"/>
        </a:p>
      </dgm:t>
    </dgm:pt>
    <dgm:pt modelId="{E35870DC-FEE8-47D3-A790-A95E023E7EF6}" type="parTrans" cxnId="{48FD01D2-3627-4A09-8E8B-812C6ACCBC22}">
      <dgm:prSet/>
      <dgm:spPr/>
      <dgm:t>
        <a:bodyPr/>
        <a:lstStyle/>
        <a:p>
          <a:endParaRPr lang="en-US"/>
        </a:p>
      </dgm:t>
    </dgm:pt>
    <dgm:pt modelId="{4980D701-2D7D-4CFF-ACD9-D584F12AF91C}" type="sibTrans" cxnId="{48FD01D2-3627-4A09-8E8B-812C6ACCBC22}">
      <dgm:prSet/>
      <dgm:spPr/>
      <dgm:t>
        <a:bodyPr/>
        <a:lstStyle/>
        <a:p>
          <a:endParaRPr lang="en-US"/>
        </a:p>
      </dgm:t>
    </dgm:pt>
    <dgm:pt modelId="{043A3693-250C-4BB4-9D88-D12B59984A36}">
      <dgm:prSet/>
      <dgm:spPr/>
      <dgm:t>
        <a:bodyPr/>
        <a:lstStyle/>
        <a:p>
          <a:r>
            <a:rPr lang="id-ID"/>
            <a:t>Composite Generator</a:t>
          </a:r>
          <a:endParaRPr lang="en-US"/>
        </a:p>
      </dgm:t>
    </dgm:pt>
    <dgm:pt modelId="{45739099-006A-4018-B5BD-6746D1DE4709}" type="parTrans" cxnId="{5B73DB2A-518B-4EC5-AF55-FD27515A3F8F}">
      <dgm:prSet/>
      <dgm:spPr/>
      <dgm:t>
        <a:bodyPr/>
        <a:lstStyle/>
        <a:p>
          <a:endParaRPr lang="en-US"/>
        </a:p>
      </dgm:t>
    </dgm:pt>
    <dgm:pt modelId="{F3F29392-A91C-4929-9FCE-638284E78F5B}" type="sibTrans" cxnId="{5B73DB2A-518B-4EC5-AF55-FD27515A3F8F}">
      <dgm:prSet/>
      <dgm:spPr/>
      <dgm:t>
        <a:bodyPr/>
        <a:lstStyle/>
        <a:p>
          <a:endParaRPr lang="en-US"/>
        </a:p>
      </dgm:t>
    </dgm:pt>
    <dgm:pt modelId="{FB41A1F1-370A-49B2-899A-6C142D7B87AE}">
      <dgm:prSet/>
      <dgm:spPr/>
      <dgm:t>
        <a:bodyPr/>
        <a:lstStyle/>
        <a:p>
          <a:r>
            <a:rPr lang="id-ID"/>
            <a:t>Feedback Shift Register Generator</a:t>
          </a:r>
          <a:endParaRPr lang="en-US"/>
        </a:p>
      </dgm:t>
    </dgm:pt>
    <dgm:pt modelId="{0CEF531A-D970-4988-B1D1-D8A4A7375247}" type="parTrans" cxnId="{D203FA69-ACB9-4363-AC3E-383D4F2C20D0}">
      <dgm:prSet/>
      <dgm:spPr/>
      <dgm:t>
        <a:bodyPr/>
        <a:lstStyle/>
        <a:p>
          <a:endParaRPr lang="en-US"/>
        </a:p>
      </dgm:t>
    </dgm:pt>
    <dgm:pt modelId="{2AA212CA-043C-45AA-851D-97B3984211BF}" type="sibTrans" cxnId="{D203FA69-ACB9-4363-AC3E-383D4F2C20D0}">
      <dgm:prSet/>
      <dgm:spPr/>
      <dgm:t>
        <a:bodyPr/>
        <a:lstStyle/>
        <a:p>
          <a:endParaRPr lang="en-US"/>
        </a:p>
      </dgm:t>
    </dgm:pt>
    <dgm:pt modelId="{CAFAF7E7-E7F1-4B42-8829-C656E7F06315}" type="pres">
      <dgm:prSet presAssocID="{D7B30F2C-14EB-4A21-8879-A7A4823D3615}" presName="Name0" presStyleCnt="0">
        <dgm:presLayoutVars>
          <dgm:dir/>
          <dgm:animLvl val="lvl"/>
          <dgm:resizeHandles val="exact"/>
        </dgm:presLayoutVars>
      </dgm:prSet>
      <dgm:spPr/>
    </dgm:pt>
    <dgm:pt modelId="{C967DE15-8750-4DAA-9462-F87C858CB4F6}" type="pres">
      <dgm:prSet presAssocID="{EE272F36-F4C3-484B-9EE8-80332B882D86}" presName="boxAndChildren" presStyleCnt="0"/>
      <dgm:spPr/>
    </dgm:pt>
    <dgm:pt modelId="{D1EF149F-614D-49DF-AA20-DBF36574E11F}" type="pres">
      <dgm:prSet presAssocID="{EE272F36-F4C3-484B-9EE8-80332B882D86}" presName="parentTextBox" presStyleLbl="node1" presStyleIdx="0" presStyleCnt="3"/>
      <dgm:spPr/>
    </dgm:pt>
    <dgm:pt modelId="{43E73202-5134-4972-A115-D501103D8132}" type="pres">
      <dgm:prSet presAssocID="{EE272F36-F4C3-484B-9EE8-80332B882D86}" presName="entireBox" presStyleLbl="node1" presStyleIdx="0" presStyleCnt="3"/>
      <dgm:spPr/>
    </dgm:pt>
    <dgm:pt modelId="{EA8A095B-3233-48D4-87D7-F9A209067174}" type="pres">
      <dgm:prSet presAssocID="{EE272F36-F4C3-484B-9EE8-80332B882D86}" presName="descendantBox" presStyleCnt="0"/>
      <dgm:spPr/>
    </dgm:pt>
    <dgm:pt modelId="{254594D4-3719-4CDE-8BE8-7E6922139953}" type="pres">
      <dgm:prSet presAssocID="{8E11A09F-163C-4263-9628-65C6D31441D4}" presName="childTextBox" presStyleLbl="fgAccFollowNode1" presStyleIdx="0" presStyleCnt="4">
        <dgm:presLayoutVars>
          <dgm:bulletEnabled val="1"/>
        </dgm:presLayoutVars>
      </dgm:prSet>
      <dgm:spPr/>
    </dgm:pt>
    <dgm:pt modelId="{3D5AA45B-E6D7-46E9-88CE-B19B8F3702BD}" type="pres">
      <dgm:prSet presAssocID="{1BC17A86-A3F4-47F1-9227-32AC396B025A}" presName="childTextBox" presStyleLbl="fgAccFollowNode1" presStyleIdx="1" presStyleCnt="4">
        <dgm:presLayoutVars>
          <dgm:bulletEnabled val="1"/>
        </dgm:presLayoutVars>
      </dgm:prSet>
      <dgm:spPr/>
    </dgm:pt>
    <dgm:pt modelId="{F6E8B516-B4AF-4F41-B92C-7C85E106D2CC}" type="pres">
      <dgm:prSet presAssocID="{43C473A6-76DD-4909-9D1E-B5C81634317B}" presName="childTextBox" presStyleLbl="fgAccFollowNode1" presStyleIdx="2" presStyleCnt="4">
        <dgm:presLayoutVars>
          <dgm:bulletEnabled val="1"/>
        </dgm:presLayoutVars>
      </dgm:prSet>
      <dgm:spPr/>
    </dgm:pt>
    <dgm:pt modelId="{579FE622-33AC-4545-BAE2-1B1B20790BF3}" type="pres">
      <dgm:prSet presAssocID="{E11A119B-E53A-4613-9F02-8820C62902A0}" presName="childTextBox" presStyleLbl="fgAccFollowNode1" presStyleIdx="3" presStyleCnt="4">
        <dgm:presLayoutVars>
          <dgm:bulletEnabled val="1"/>
        </dgm:presLayoutVars>
      </dgm:prSet>
      <dgm:spPr/>
    </dgm:pt>
    <dgm:pt modelId="{A56B374D-45B4-4F00-A6E3-DAE8939A086B}" type="pres">
      <dgm:prSet presAssocID="{28F239A0-7585-4E4E-BB03-826501C26A49}" presName="sp" presStyleCnt="0"/>
      <dgm:spPr/>
    </dgm:pt>
    <dgm:pt modelId="{F7B60E57-9769-4115-B4A1-8294A93516D6}" type="pres">
      <dgm:prSet presAssocID="{C491CC51-6074-4395-A350-2C4FA58F5BDC}" presName="arrowAndChildren" presStyleCnt="0"/>
      <dgm:spPr/>
    </dgm:pt>
    <dgm:pt modelId="{8A9A6A0F-9DD1-4434-BDA6-1CF40DFC6BBD}" type="pres">
      <dgm:prSet presAssocID="{C491CC51-6074-4395-A350-2C4FA58F5BDC}" presName="parentTextArrow" presStyleLbl="node1" presStyleIdx="1" presStyleCnt="3"/>
      <dgm:spPr/>
    </dgm:pt>
    <dgm:pt modelId="{7A5C6A0D-B92D-482E-A9BB-B07CED70E157}" type="pres">
      <dgm:prSet presAssocID="{95D7A6F2-DC4A-457A-B6F4-62B49895A916}" presName="sp" presStyleCnt="0"/>
      <dgm:spPr/>
    </dgm:pt>
    <dgm:pt modelId="{58DF08D7-19EA-46ED-8731-FC0ADF6F6C96}" type="pres">
      <dgm:prSet presAssocID="{FA72925B-828E-470A-82CF-71C52C5B4EA9}" presName="arrowAndChildren" presStyleCnt="0"/>
      <dgm:spPr/>
    </dgm:pt>
    <dgm:pt modelId="{D6A26275-D4D7-44F2-BC2D-5CD3AD55D4ED}" type="pres">
      <dgm:prSet presAssocID="{FA72925B-828E-470A-82CF-71C52C5B4EA9}" presName="parentTextArrow" presStyleLbl="node1" presStyleIdx="2" presStyleCnt="3"/>
      <dgm:spPr/>
    </dgm:pt>
  </dgm:ptLst>
  <dgm:cxnLst>
    <dgm:cxn modelId="{710B1B02-58BB-417A-9300-EDE5C212344C}" type="presOf" srcId="{EE272F36-F4C3-484B-9EE8-80332B882D86}" destId="{43E73202-5134-4972-A115-D501103D8132}" srcOrd="1" destOrd="0" presId="urn:microsoft.com/office/officeart/2005/8/layout/process4"/>
    <dgm:cxn modelId="{8D03360E-9D8E-4B82-8AA8-A454EB95029E}" type="presOf" srcId="{D7B30F2C-14EB-4A21-8879-A7A4823D3615}" destId="{CAFAF7E7-E7F1-4B42-8829-C656E7F06315}" srcOrd="0" destOrd="0" presId="urn:microsoft.com/office/officeart/2005/8/layout/process4"/>
    <dgm:cxn modelId="{8FD1580F-E538-4A1A-8888-3F79320785D3}" srcId="{D7B30F2C-14EB-4A21-8879-A7A4823D3615}" destId="{FA72925B-828E-470A-82CF-71C52C5B4EA9}" srcOrd="0" destOrd="0" parTransId="{447CE72E-5D24-4ABA-B6D4-99624A8E0181}" sibTransId="{95D7A6F2-DC4A-457A-B6F4-62B49895A916}"/>
    <dgm:cxn modelId="{5B73DB2A-518B-4EC5-AF55-FD27515A3F8F}" srcId="{E11A119B-E53A-4613-9F02-8820C62902A0}" destId="{043A3693-250C-4BB4-9D88-D12B59984A36}" srcOrd="1" destOrd="0" parTransId="{45739099-006A-4018-B5BD-6746D1DE4709}" sibTransId="{F3F29392-A91C-4929-9FCE-638284E78F5B}"/>
    <dgm:cxn modelId="{D2E39C3E-0E6F-435F-9A18-BF709A292196}" srcId="{EE272F36-F4C3-484B-9EE8-80332B882D86}" destId="{E11A119B-E53A-4613-9F02-8820C62902A0}" srcOrd="3" destOrd="0" parTransId="{0BA9FF95-235D-4A58-9C54-5157E08398B0}" sibTransId="{FC5B503E-C79A-439C-AF57-9D1184E6EF65}"/>
    <dgm:cxn modelId="{FA1C7C43-9131-4A59-A754-6E1145E0D6AF}" srcId="{D7B30F2C-14EB-4A21-8879-A7A4823D3615}" destId="{EE272F36-F4C3-484B-9EE8-80332B882D86}" srcOrd="2" destOrd="0" parTransId="{7A8F3DA5-0303-40D0-82A5-A4E66830417E}" sibTransId="{CAAAF43E-C992-4A73-8F44-4F1426E46FD5}"/>
    <dgm:cxn modelId="{D203FA69-ACB9-4363-AC3E-383D4F2C20D0}" srcId="{E11A119B-E53A-4613-9F02-8820C62902A0}" destId="{FB41A1F1-370A-49B2-899A-6C142D7B87AE}" srcOrd="2" destOrd="0" parTransId="{0CEF531A-D970-4988-B1D1-D8A4A7375247}" sibTransId="{2AA212CA-043C-45AA-851D-97B3984211BF}"/>
    <dgm:cxn modelId="{6752BD6B-823D-432A-81F7-899A07CE4AF8}" srcId="{EE272F36-F4C3-484B-9EE8-80332B882D86}" destId="{43C473A6-76DD-4909-9D1E-B5C81634317B}" srcOrd="2" destOrd="0" parTransId="{A5442BA0-9DE3-442A-810F-2814FE5199AA}" sibTransId="{5995EF86-48AB-4FCC-B741-FFB4CE681DD9}"/>
    <dgm:cxn modelId="{67153679-CCDB-4672-AFED-C8D680646F67}" type="presOf" srcId="{FA72925B-828E-470A-82CF-71C52C5B4EA9}" destId="{D6A26275-D4D7-44F2-BC2D-5CD3AD55D4ED}" srcOrd="0" destOrd="0" presId="urn:microsoft.com/office/officeart/2005/8/layout/process4"/>
    <dgm:cxn modelId="{4844B259-04DE-455F-A01C-A055F732D372}" srcId="{D7B30F2C-14EB-4A21-8879-A7A4823D3615}" destId="{C491CC51-6074-4395-A350-2C4FA58F5BDC}" srcOrd="1" destOrd="0" parTransId="{A48A8FDA-8653-4738-AD16-610BC2FBFC1D}" sibTransId="{28F239A0-7585-4E4E-BB03-826501C26A49}"/>
    <dgm:cxn modelId="{0867D759-EEDB-4D37-9711-38DD01FF5512}" type="presOf" srcId="{E11A119B-E53A-4613-9F02-8820C62902A0}" destId="{579FE622-33AC-4545-BAE2-1B1B20790BF3}" srcOrd="0" destOrd="0" presId="urn:microsoft.com/office/officeart/2005/8/layout/process4"/>
    <dgm:cxn modelId="{98EBD47A-0423-490C-9A5B-5E9920FEC22B}" srcId="{EE272F36-F4C3-484B-9EE8-80332B882D86}" destId="{8E11A09F-163C-4263-9628-65C6D31441D4}" srcOrd="0" destOrd="0" parTransId="{DC53C14F-FA0D-4382-A016-71E78E84F11F}" sibTransId="{310E533A-451C-4CE3-8DD4-2196E0BA385E}"/>
    <dgm:cxn modelId="{A54E7987-4378-4472-9B23-C7769E726151}" type="presOf" srcId="{043A3693-250C-4BB4-9D88-D12B59984A36}" destId="{579FE622-33AC-4545-BAE2-1B1B20790BF3}" srcOrd="0" destOrd="2" presId="urn:microsoft.com/office/officeart/2005/8/layout/process4"/>
    <dgm:cxn modelId="{C51AB3A3-1F8C-46CE-830D-D2A95E9DC15F}" type="presOf" srcId="{1BC17A86-A3F4-47F1-9227-32AC396B025A}" destId="{3D5AA45B-E6D7-46E9-88CE-B19B8F3702BD}" srcOrd="0" destOrd="0" presId="urn:microsoft.com/office/officeart/2005/8/layout/process4"/>
    <dgm:cxn modelId="{898177C3-0D56-423B-8E10-31FD9CFE29DF}" type="presOf" srcId="{EE272F36-F4C3-484B-9EE8-80332B882D86}" destId="{D1EF149F-614D-49DF-AA20-DBF36574E11F}" srcOrd="0" destOrd="0" presId="urn:microsoft.com/office/officeart/2005/8/layout/process4"/>
    <dgm:cxn modelId="{46145EC6-565B-4818-9098-BB16EF616496}" type="presOf" srcId="{FB41A1F1-370A-49B2-899A-6C142D7B87AE}" destId="{579FE622-33AC-4545-BAE2-1B1B20790BF3}" srcOrd="0" destOrd="3" presId="urn:microsoft.com/office/officeart/2005/8/layout/process4"/>
    <dgm:cxn modelId="{240935CE-E04E-4FC4-A7D4-64FC59318252}" type="presOf" srcId="{43C473A6-76DD-4909-9D1E-B5C81634317B}" destId="{F6E8B516-B4AF-4F41-B92C-7C85E106D2CC}" srcOrd="0" destOrd="0" presId="urn:microsoft.com/office/officeart/2005/8/layout/process4"/>
    <dgm:cxn modelId="{48FD01D2-3627-4A09-8E8B-812C6ACCBC22}" srcId="{E11A119B-E53A-4613-9F02-8820C62902A0}" destId="{07B8968D-075F-4C61-BE23-4E56F098E556}" srcOrd="0" destOrd="0" parTransId="{E35870DC-FEE8-47D3-A790-A95E023E7EF6}" sibTransId="{4980D701-2D7D-4CFF-ACD9-D584F12AF91C}"/>
    <dgm:cxn modelId="{E4992BD3-47F7-40FD-BF3A-C3498AE8AD2B}" srcId="{EE272F36-F4C3-484B-9EE8-80332B882D86}" destId="{1BC17A86-A3F4-47F1-9227-32AC396B025A}" srcOrd="1" destOrd="0" parTransId="{0E832561-9FC3-40FD-8D8C-A55EF0AA9E7C}" sibTransId="{6CD5C45E-CAC8-42F6-BD6A-03022E1CC5DD}"/>
    <dgm:cxn modelId="{856BB0E8-B53B-42EC-89F8-29AAD5FB0512}" type="presOf" srcId="{C491CC51-6074-4395-A350-2C4FA58F5BDC}" destId="{8A9A6A0F-9DD1-4434-BDA6-1CF40DFC6BBD}" srcOrd="0" destOrd="0" presId="urn:microsoft.com/office/officeart/2005/8/layout/process4"/>
    <dgm:cxn modelId="{ECE390ED-5847-4648-9A92-CDEECCF21DFE}" type="presOf" srcId="{07B8968D-075F-4C61-BE23-4E56F098E556}" destId="{579FE622-33AC-4545-BAE2-1B1B20790BF3}" srcOrd="0" destOrd="1" presId="urn:microsoft.com/office/officeart/2005/8/layout/process4"/>
    <dgm:cxn modelId="{FBDFB4F3-33AA-4E08-9880-FE659031ED1D}" type="presOf" srcId="{8E11A09F-163C-4263-9628-65C6D31441D4}" destId="{254594D4-3719-4CDE-8BE8-7E6922139953}" srcOrd="0" destOrd="0" presId="urn:microsoft.com/office/officeart/2005/8/layout/process4"/>
    <dgm:cxn modelId="{CF3D63C9-91CF-4968-984C-9169C2F9D06A}" type="presParOf" srcId="{CAFAF7E7-E7F1-4B42-8829-C656E7F06315}" destId="{C967DE15-8750-4DAA-9462-F87C858CB4F6}" srcOrd="0" destOrd="0" presId="urn:microsoft.com/office/officeart/2005/8/layout/process4"/>
    <dgm:cxn modelId="{DBEA060B-9561-4B6B-AE00-4A7CB01151C7}" type="presParOf" srcId="{C967DE15-8750-4DAA-9462-F87C858CB4F6}" destId="{D1EF149F-614D-49DF-AA20-DBF36574E11F}" srcOrd="0" destOrd="0" presId="urn:microsoft.com/office/officeart/2005/8/layout/process4"/>
    <dgm:cxn modelId="{FC69A86D-843F-4F7C-8988-96C05BE6F22C}" type="presParOf" srcId="{C967DE15-8750-4DAA-9462-F87C858CB4F6}" destId="{43E73202-5134-4972-A115-D501103D8132}" srcOrd="1" destOrd="0" presId="urn:microsoft.com/office/officeart/2005/8/layout/process4"/>
    <dgm:cxn modelId="{EA6AA25B-AB61-4C1E-B0C5-18DE6B2E903B}" type="presParOf" srcId="{C967DE15-8750-4DAA-9462-F87C858CB4F6}" destId="{EA8A095B-3233-48D4-87D7-F9A209067174}" srcOrd="2" destOrd="0" presId="urn:microsoft.com/office/officeart/2005/8/layout/process4"/>
    <dgm:cxn modelId="{95FDB0E2-FE59-4457-8E9F-96DC5ED43E9B}" type="presParOf" srcId="{EA8A095B-3233-48D4-87D7-F9A209067174}" destId="{254594D4-3719-4CDE-8BE8-7E6922139953}" srcOrd="0" destOrd="0" presId="urn:microsoft.com/office/officeart/2005/8/layout/process4"/>
    <dgm:cxn modelId="{7BBF0BD5-326E-4819-A0CB-926C7DA389BF}" type="presParOf" srcId="{EA8A095B-3233-48D4-87D7-F9A209067174}" destId="{3D5AA45B-E6D7-46E9-88CE-B19B8F3702BD}" srcOrd="1" destOrd="0" presId="urn:microsoft.com/office/officeart/2005/8/layout/process4"/>
    <dgm:cxn modelId="{E02807DB-9B80-4A9D-9621-8A3B8A85185B}" type="presParOf" srcId="{EA8A095B-3233-48D4-87D7-F9A209067174}" destId="{F6E8B516-B4AF-4F41-B92C-7C85E106D2CC}" srcOrd="2" destOrd="0" presId="urn:microsoft.com/office/officeart/2005/8/layout/process4"/>
    <dgm:cxn modelId="{D95F67AE-B515-4965-8905-9CD6B8AA8477}" type="presParOf" srcId="{EA8A095B-3233-48D4-87D7-F9A209067174}" destId="{579FE622-33AC-4545-BAE2-1B1B20790BF3}" srcOrd="3" destOrd="0" presId="urn:microsoft.com/office/officeart/2005/8/layout/process4"/>
    <dgm:cxn modelId="{B884CF18-BFF9-4A02-B278-A50CE06E8FD2}" type="presParOf" srcId="{CAFAF7E7-E7F1-4B42-8829-C656E7F06315}" destId="{A56B374D-45B4-4F00-A6E3-DAE8939A086B}" srcOrd="1" destOrd="0" presId="urn:microsoft.com/office/officeart/2005/8/layout/process4"/>
    <dgm:cxn modelId="{E75EAAB8-26BB-4EB5-B20E-A19924C986CC}" type="presParOf" srcId="{CAFAF7E7-E7F1-4B42-8829-C656E7F06315}" destId="{F7B60E57-9769-4115-B4A1-8294A93516D6}" srcOrd="2" destOrd="0" presId="urn:microsoft.com/office/officeart/2005/8/layout/process4"/>
    <dgm:cxn modelId="{E8B29893-ED90-421D-BD8D-4C6B313510A4}" type="presParOf" srcId="{F7B60E57-9769-4115-B4A1-8294A93516D6}" destId="{8A9A6A0F-9DD1-4434-BDA6-1CF40DFC6BBD}" srcOrd="0" destOrd="0" presId="urn:microsoft.com/office/officeart/2005/8/layout/process4"/>
    <dgm:cxn modelId="{7C58C024-83A7-482E-BDA1-B12FAEE03BE2}" type="presParOf" srcId="{CAFAF7E7-E7F1-4B42-8829-C656E7F06315}" destId="{7A5C6A0D-B92D-482E-A9BB-B07CED70E157}" srcOrd="3" destOrd="0" presId="urn:microsoft.com/office/officeart/2005/8/layout/process4"/>
    <dgm:cxn modelId="{8F07AA94-6C1B-4F2F-BB71-4DF5289184E0}" type="presParOf" srcId="{CAFAF7E7-E7F1-4B42-8829-C656E7F06315}" destId="{58DF08D7-19EA-46ED-8731-FC0ADF6F6C96}" srcOrd="4" destOrd="0" presId="urn:microsoft.com/office/officeart/2005/8/layout/process4"/>
    <dgm:cxn modelId="{B921FDD9-7466-4774-823F-FCA63256E1A0}" type="presParOf" srcId="{58DF08D7-19EA-46ED-8731-FC0ADF6F6C96}" destId="{D6A26275-D4D7-44F2-BC2D-5CD3AD55D4E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DB52753-51B1-4938-AFF9-6FD646FE2AD2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D72D4D2-604C-4D03-8CB2-41DA4242800E}">
      <dgm:prSet/>
      <dgm:spPr/>
      <dgm:t>
        <a:bodyPr/>
        <a:lstStyle/>
        <a:p>
          <a:r>
            <a:rPr lang="en-US"/>
            <a:t>K</a:t>
          </a:r>
          <a:r>
            <a:rPr lang="id-ID"/>
            <a:t>onstanta a, c, dan m adalah bilangan bulat positif (a &lt; m dan c &lt; m)</a:t>
          </a:r>
          <a:endParaRPr lang="en-US"/>
        </a:p>
      </dgm:t>
    </dgm:pt>
    <dgm:pt modelId="{57706F0D-40ED-457C-B058-5BB9CAFF091E}" type="parTrans" cxnId="{C63DF9B6-4A32-4093-8FFC-544A87DBBB34}">
      <dgm:prSet/>
      <dgm:spPr/>
      <dgm:t>
        <a:bodyPr/>
        <a:lstStyle/>
        <a:p>
          <a:endParaRPr lang="en-US"/>
        </a:p>
      </dgm:t>
    </dgm:pt>
    <dgm:pt modelId="{608AD0C4-8097-4BCD-B7E9-96FA9D8F1C17}" type="sibTrans" cxnId="{C63DF9B6-4A32-4093-8FFC-544A87DBBB34}">
      <dgm:prSet/>
      <dgm:spPr/>
      <dgm:t>
        <a:bodyPr/>
        <a:lstStyle/>
        <a:p>
          <a:endParaRPr lang="en-US"/>
        </a:p>
      </dgm:t>
    </dgm:pt>
    <dgm:pt modelId="{524A455B-392B-4664-8FD5-83AA1EEBEA45}">
      <dgm:prSet/>
      <dgm:spPr/>
      <dgm:t>
        <a:bodyPr/>
        <a:lstStyle/>
        <a:p>
          <a:r>
            <a:rPr lang="id-ID"/>
            <a:t>Sebaiknya konstanta c berangka ganjil jika m bernilai tidak terbagikan, sehingga memudahkan dan memperlancar perhitungan-perhitungan di dalam komputer dapat berjalan dengan mudah &amp; lancar.</a:t>
          </a:r>
          <a:endParaRPr lang="en-US"/>
        </a:p>
      </dgm:t>
    </dgm:pt>
    <dgm:pt modelId="{16E7404F-4BFA-4D04-BB72-53E961D41036}" type="parTrans" cxnId="{11F8E7B0-BAB1-40D9-9999-82439E74235B}">
      <dgm:prSet/>
      <dgm:spPr/>
      <dgm:t>
        <a:bodyPr/>
        <a:lstStyle/>
        <a:p>
          <a:endParaRPr lang="en-US"/>
        </a:p>
      </dgm:t>
    </dgm:pt>
    <dgm:pt modelId="{C225A96A-DA5B-4F53-AFAE-8C9FE2DDAFEE}" type="sibTrans" cxnId="{11F8E7B0-BAB1-40D9-9999-82439E74235B}">
      <dgm:prSet/>
      <dgm:spPr/>
      <dgm:t>
        <a:bodyPr/>
        <a:lstStyle/>
        <a:p>
          <a:endParaRPr lang="en-US"/>
        </a:p>
      </dgm:t>
    </dgm:pt>
    <dgm:pt modelId="{7036DA48-CA5F-4F1E-BDBA-FE19D528E92D}">
      <dgm:prSet/>
      <dgm:spPr/>
      <dgm:t>
        <a:bodyPr/>
        <a:lstStyle/>
        <a:p>
          <a:r>
            <a:rPr lang="id-ID"/>
            <a:t>Z</a:t>
          </a:r>
          <a:r>
            <a:rPr lang="id-ID" baseline="-25000"/>
            <a:t>0</a:t>
          </a:r>
          <a:r>
            <a:rPr lang="id-ID"/>
            <a:t> yang pertama, merupakan angka integer, ganjil dan cukup besar.</a:t>
          </a:r>
          <a:endParaRPr lang="en-US"/>
        </a:p>
      </dgm:t>
    </dgm:pt>
    <dgm:pt modelId="{8AA97FF6-11DF-4CB4-BDB1-E1A88968E13F}" type="parTrans" cxnId="{02B75C6B-FEBB-4E5A-B42A-EB6FD05CAC46}">
      <dgm:prSet/>
      <dgm:spPr/>
      <dgm:t>
        <a:bodyPr/>
        <a:lstStyle/>
        <a:p>
          <a:endParaRPr lang="en-US"/>
        </a:p>
      </dgm:t>
    </dgm:pt>
    <dgm:pt modelId="{3F2C8061-198F-41F7-AC8A-813FD04CF738}" type="sibTrans" cxnId="{02B75C6B-FEBB-4E5A-B42A-EB6FD05CAC46}">
      <dgm:prSet/>
      <dgm:spPr/>
      <dgm:t>
        <a:bodyPr/>
        <a:lstStyle/>
        <a:p>
          <a:endParaRPr lang="en-US"/>
        </a:p>
      </dgm:t>
    </dgm:pt>
    <dgm:pt modelId="{52E6CF0F-7869-4634-8F53-B02C96346A16}">
      <dgm:prSet/>
      <dgm:spPr/>
      <dgm:t>
        <a:bodyPr/>
        <a:lstStyle/>
        <a:p>
          <a:r>
            <a:rPr lang="id-ID"/>
            <a:t>Jika komputer biner dengan ukuran satu huruf adalah b bit, maka yang biasa digunakan untuk nilai m adalah m = 2</a:t>
          </a:r>
          <a:r>
            <a:rPr lang="id-ID" baseline="30000"/>
            <a:t>b</a:t>
          </a:r>
          <a:r>
            <a:rPr lang="id-ID"/>
            <a:t> (yaitu jumlah total bilangan bulat nonnegatif yang dapat dinyatakan dengan kapasitas satu huruf)</a:t>
          </a:r>
          <a:endParaRPr lang="en-US"/>
        </a:p>
      </dgm:t>
    </dgm:pt>
    <dgm:pt modelId="{9F1B682F-F886-4471-99CA-FBCE877775FD}" type="parTrans" cxnId="{ADA58B35-6196-4B82-9FF1-7FDF361AC9C4}">
      <dgm:prSet/>
      <dgm:spPr/>
      <dgm:t>
        <a:bodyPr/>
        <a:lstStyle/>
        <a:p>
          <a:endParaRPr lang="en-US"/>
        </a:p>
      </dgm:t>
    </dgm:pt>
    <dgm:pt modelId="{1010F0EA-743A-4A07-A636-1DE58ABF5CA5}" type="sibTrans" cxnId="{ADA58B35-6196-4B82-9FF1-7FDF361AC9C4}">
      <dgm:prSet/>
      <dgm:spPr/>
      <dgm:t>
        <a:bodyPr/>
        <a:lstStyle/>
        <a:p>
          <a:endParaRPr lang="en-US"/>
        </a:p>
      </dgm:t>
    </dgm:pt>
    <dgm:pt modelId="{4948E1A8-9DD7-42D8-9064-9A2713B2EB08}" type="pres">
      <dgm:prSet presAssocID="{9DB52753-51B1-4938-AFF9-6FD646FE2AD2}" presName="vert0" presStyleCnt="0">
        <dgm:presLayoutVars>
          <dgm:dir/>
          <dgm:animOne val="branch"/>
          <dgm:animLvl val="lvl"/>
        </dgm:presLayoutVars>
      </dgm:prSet>
      <dgm:spPr/>
    </dgm:pt>
    <dgm:pt modelId="{5B621E44-45B5-454D-90A0-7E5F0A42C7E8}" type="pres">
      <dgm:prSet presAssocID="{1D72D4D2-604C-4D03-8CB2-41DA4242800E}" presName="thickLine" presStyleLbl="alignNode1" presStyleIdx="0" presStyleCnt="4"/>
      <dgm:spPr/>
    </dgm:pt>
    <dgm:pt modelId="{DD444AFF-5233-4AD3-9F6B-945C0D6945BB}" type="pres">
      <dgm:prSet presAssocID="{1D72D4D2-604C-4D03-8CB2-41DA4242800E}" presName="horz1" presStyleCnt="0"/>
      <dgm:spPr/>
    </dgm:pt>
    <dgm:pt modelId="{6A5AAE52-14D6-46DA-8EAF-DD5A68E41E7B}" type="pres">
      <dgm:prSet presAssocID="{1D72D4D2-604C-4D03-8CB2-41DA4242800E}" presName="tx1" presStyleLbl="revTx" presStyleIdx="0" presStyleCnt="4"/>
      <dgm:spPr/>
    </dgm:pt>
    <dgm:pt modelId="{0DAD36BD-1506-4B5D-A536-9C2A1E0EA28E}" type="pres">
      <dgm:prSet presAssocID="{1D72D4D2-604C-4D03-8CB2-41DA4242800E}" presName="vert1" presStyleCnt="0"/>
      <dgm:spPr/>
    </dgm:pt>
    <dgm:pt modelId="{E24C15E4-C53D-4449-B2DF-B01CAF0481AF}" type="pres">
      <dgm:prSet presAssocID="{524A455B-392B-4664-8FD5-83AA1EEBEA45}" presName="thickLine" presStyleLbl="alignNode1" presStyleIdx="1" presStyleCnt="4"/>
      <dgm:spPr/>
    </dgm:pt>
    <dgm:pt modelId="{3ED7FBDA-C4D8-43A6-B73F-CBAFCCE00761}" type="pres">
      <dgm:prSet presAssocID="{524A455B-392B-4664-8FD5-83AA1EEBEA45}" presName="horz1" presStyleCnt="0"/>
      <dgm:spPr/>
    </dgm:pt>
    <dgm:pt modelId="{E272E2CB-6792-4C74-AFE2-F44152156C8A}" type="pres">
      <dgm:prSet presAssocID="{524A455B-392B-4664-8FD5-83AA1EEBEA45}" presName="tx1" presStyleLbl="revTx" presStyleIdx="1" presStyleCnt="4"/>
      <dgm:spPr/>
    </dgm:pt>
    <dgm:pt modelId="{27C5B524-0275-49E0-9B16-82489B7DD389}" type="pres">
      <dgm:prSet presAssocID="{524A455B-392B-4664-8FD5-83AA1EEBEA45}" presName="vert1" presStyleCnt="0"/>
      <dgm:spPr/>
    </dgm:pt>
    <dgm:pt modelId="{F84634DB-BB5D-4EAC-B620-9525BA87384C}" type="pres">
      <dgm:prSet presAssocID="{7036DA48-CA5F-4F1E-BDBA-FE19D528E92D}" presName="thickLine" presStyleLbl="alignNode1" presStyleIdx="2" presStyleCnt="4"/>
      <dgm:spPr/>
    </dgm:pt>
    <dgm:pt modelId="{A4F18DA7-27AC-4AB4-88CC-B0E6784339DF}" type="pres">
      <dgm:prSet presAssocID="{7036DA48-CA5F-4F1E-BDBA-FE19D528E92D}" presName="horz1" presStyleCnt="0"/>
      <dgm:spPr/>
    </dgm:pt>
    <dgm:pt modelId="{8C313828-FEF9-4931-BD34-2F361F832A07}" type="pres">
      <dgm:prSet presAssocID="{7036DA48-CA5F-4F1E-BDBA-FE19D528E92D}" presName="tx1" presStyleLbl="revTx" presStyleIdx="2" presStyleCnt="4"/>
      <dgm:spPr/>
    </dgm:pt>
    <dgm:pt modelId="{3BC9E1E2-223B-4377-8203-FEB43C3A28F8}" type="pres">
      <dgm:prSet presAssocID="{7036DA48-CA5F-4F1E-BDBA-FE19D528E92D}" presName="vert1" presStyleCnt="0"/>
      <dgm:spPr/>
    </dgm:pt>
    <dgm:pt modelId="{832F14AA-3A53-47B3-AFC1-1F07A14F6EBE}" type="pres">
      <dgm:prSet presAssocID="{52E6CF0F-7869-4634-8F53-B02C96346A16}" presName="thickLine" presStyleLbl="alignNode1" presStyleIdx="3" presStyleCnt="4"/>
      <dgm:spPr/>
    </dgm:pt>
    <dgm:pt modelId="{24E9BBA7-F22A-45D8-A8CC-B2A4EDCA2C57}" type="pres">
      <dgm:prSet presAssocID="{52E6CF0F-7869-4634-8F53-B02C96346A16}" presName="horz1" presStyleCnt="0"/>
      <dgm:spPr/>
    </dgm:pt>
    <dgm:pt modelId="{8D70CDD7-8CB8-4C6C-B6D1-B785DA0C8EB4}" type="pres">
      <dgm:prSet presAssocID="{52E6CF0F-7869-4634-8F53-B02C96346A16}" presName="tx1" presStyleLbl="revTx" presStyleIdx="3" presStyleCnt="4"/>
      <dgm:spPr/>
    </dgm:pt>
    <dgm:pt modelId="{1B7C0DB8-6D3C-4D52-9878-F1C1A64730B4}" type="pres">
      <dgm:prSet presAssocID="{52E6CF0F-7869-4634-8F53-B02C96346A16}" presName="vert1" presStyleCnt="0"/>
      <dgm:spPr/>
    </dgm:pt>
  </dgm:ptLst>
  <dgm:cxnLst>
    <dgm:cxn modelId="{339E8E15-CA50-4C01-8EA7-D00B4BEC20D2}" type="presOf" srcId="{1D72D4D2-604C-4D03-8CB2-41DA4242800E}" destId="{6A5AAE52-14D6-46DA-8EAF-DD5A68E41E7B}" srcOrd="0" destOrd="0" presId="urn:microsoft.com/office/officeart/2008/layout/LinedList"/>
    <dgm:cxn modelId="{ADA58B35-6196-4B82-9FF1-7FDF361AC9C4}" srcId="{9DB52753-51B1-4938-AFF9-6FD646FE2AD2}" destId="{52E6CF0F-7869-4634-8F53-B02C96346A16}" srcOrd="3" destOrd="0" parTransId="{9F1B682F-F886-4471-99CA-FBCE877775FD}" sibTransId="{1010F0EA-743A-4A07-A636-1DE58ABF5CA5}"/>
    <dgm:cxn modelId="{0AA06D5D-A680-4A9C-AEC9-CE15D2F5B279}" type="presOf" srcId="{9DB52753-51B1-4938-AFF9-6FD646FE2AD2}" destId="{4948E1A8-9DD7-42D8-9064-9A2713B2EB08}" srcOrd="0" destOrd="0" presId="urn:microsoft.com/office/officeart/2008/layout/LinedList"/>
    <dgm:cxn modelId="{02B75C6B-FEBB-4E5A-B42A-EB6FD05CAC46}" srcId="{9DB52753-51B1-4938-AFF9-6FD646FE2AD2}" destId="{7036DA48-CA5F-4F1E-BDBA-FE19D528E92D}" srcOrd="2" destOrd="0" parTransId="{8AA97FF6-11DF-4CB4-BDB1-E1A88968E13F}" sibTransId="{3F2C8061-198F-41F7-AC8A-813FD04CF738}"/>
    <dgm:cxn modelId="{11F8E7B0-BAB1-40D9-9999-82439E74235B}" srcId="{9DB52753-51B1-4938-AFF9-6FD646FE2AD2}" destId="{524A455B-392B-4664-8FD5-83AA1EEBEA45}" srcOrd="1" destOrd="0" parTransId="{16E7404F-4BFA-4D04-BB72-53E961D41036}" sibTransId="{C225A96A-DA5B-4F53-AFAE-8C9FE2DDAFEE}"/>
    <dgm:cxn modelId="{C63DF9B6-4A32-4093-8FFC-544A87DBBB34}" srcId="{9DB52753-51B1-4938-AFF9-6FD646FE2AD2}" destId="{1D72D4D2-604C-4D03-8CB2-41DA4242800E}" srcOrd="0" destOrd="0" parTransId="{57706F0D-40ED-457C-B058-5BB9CAFF091E}" sibTransId="{608AD0C4-8097-4BCD-B7E9-96FA9D8F1C17}"/>
    <dgm:cxn modelId="{9CB4F8E2-ACAC-440A-853D-BEC57F407039}" type="presOf" srcId="{7036DA48-CA5F-4F1E-BDBA-FE19D528E92D}" destId="{8C313828-FEF9-4931-BD34-2F361F832A07}" srcOrd="0" destOrd="0" presId="urn:microsoft.com/office/officeart/2008/layout/LinedList"/>
    <dgm:cxn modelId="{6169BEE9-8AB8-48D6-B9F5-6FE840A4196A}" type="presOf" srcId="{524A455B-392B-4664-8FD5-83AA1EEBEA45}" destId="{E272E2CB-6792-4C74-AFE2-F44152156C8A}" srcOrd="0" destOrd="0" presId="urn:microsoft.com/office/officeart/2008/layout/LinedList"/>
    <dgm:cxn modelId="{F884A1F4-1D1B-41A1-8EFF-07412138EE3F}" type="presOf" srcId="{52E6CF0F-7869-4634-8F53-B02C96346A16}" destId="{8D70CDD7-8CB8-4C6C-B6D1-B785DA0C8EB4}" srcOrd="0" destOrd="0" presId="urn:microsoft.com/office/officeart/2008/layout/LinedList"/>
    <dgm:cxn modelId="{685515D1-1477-4E89-89B2-C8BDC44E7154}" type="presParOf" srcId="{4948E1A8-9DD7-42D8-9064-9A2713B2EB08}" destId="{5B621E44-45B5-454D-90A0-7E5F0A42C7E8}" srcOrd="0" destOrd="0" presId="urn:microsoft.com/office/officeart/2008/layout/LinedList"/>
    <dgm:cxn modelId="{76933161-CA6E-4490-9E81-A2CC4781B0FD}" type="presParOf" srcId="{4948E1A8-9DD7-42D8-9064-9A2713B2EB08}" destId="{DD444AFF-5233-4AD3-9F6B-945C0D6945BB}" srcOrd="1" destOrd="0" presId="urn:microsoft.com/office/officeart/2008/layout/LinedList"/>
    <dgm:cxn modelId="{3753DE1C-34D5-45DE-8968-4F21566E35B9}" type="presParOf" srcId="{DD444AFF-5233-4AD3-9F6B-945C0D6945BB}" destId="{6A5AAE52-14D6-46DA-8EAF-DD5A68E41E7B}" srcOrd="0" destOrd="0" presId="urn:microsoft.com/office/officeart/2008/layout/LinedList"/>
    <dgm:cxn modelId="{3D0B216E-1281-4D15-B0AA-D19A2D27770F}" type="presParOf" srcId="{DD444AFF-5233-4AD3-9F6B-945C0D6945BB}" destId="{0DAD36BD-1506-4B5D-A536-9C2A1E0EA28E}" srcOrd="1" destOrd="0" presId="urn:microsoft.com/office/officeart/2008/layout/LinedList"/>
    <dgm:cxn modelId="{800F2DC9-3833-4CE6-B936-C9077CCE7C6C}" type="presParOf" srcId="{4948E1A8-9DD7-42D8-9064-9A2713B2EB08}" destId="{E24C15E4-C53D-4449-B2DF-B01CAF0481AF}" srcOrd="2" destOrd="0" presId="urn:microsoft.com/office/officeart/2008/layout/LinedList"/>
    <dgm:cxn modelId="{DDC7BA40-B52B-468E-957E-3AF5839E82DB}" type="presParOf" srcId="{4948E1A8-9DD7-42D8-9064-9A2713B2EB08}" destId="{3ED7FBDA-C4D8-43A6-B73F-CBAFCCE00761}" srcOrd="3" destOrd="0" presId="urn:microsoft.com/office/officeart/2008/layout/LinedList"/>
    <dgm:cxn modelId="{DBC5ED8C-ED6C-4652-AC67-645AE24E1288}" type="presParOf" srcId="{3ED7FBDA-C4D8-43A6-B73F-CBAFCCE00761}" destId="{E272E2CB-6792-4C74-AFE2-F44152156C8A}" srcOrd="0" destOrd="0" presId="urn:microsoft.com/office/officeart/2008/layout/LinedList"/>
    <dgm:cxn modelId="{BD55094C-6113-496C-9405-268ECE15C525}" type="presParOf" srcId="{3ED7FBDA-C4D8-43A6-B73F-CBAFCCE00761}" destId="{27C5B524-0275-49E0-9B16-82489B7DD389}" srcOrd="1" destOrd="0" presId="urn:microsoft.com/office/officeart/2008/layout/LinedList"/>
    <dgm:cxn modelId="{15E6EAF4-C003-46B0-802A-7F8F8898FA0E}" type="presParOf" srcId="{4948E1A8-9DD7-42D8-9064-9A2713B2EB08}" destId="{F84634DB-BB5D-4EAC-B620-9525BA87384C}" srcOrd="4" destOrd="0" presId="urn:microsoft.com/office/officeart/2008/layout/LinedList"/>
    <dgm:cxn modelId="{0C5805D9-B500-427C-9025-F389BE6B6321}" type="presParOf" srcId="{4948E1A8-9DD7-42D8-9064-9A2713B2EB08}" destId="{A4F18DA7-27AC-4AB4-88CC-B0E6784339DF}" srcOrd="5" destOrd="0" presId="urn:microsoft.com/office/officeart/2008/layout/LinedList"/>
    <dgm:cxn modelId="{AB6DE411-40AA-464D-B57B-2EB75B95B7D0}" type="presParOf" srcId="{A4F18DA7-27AC-4AB4-88CC-B0E6784339DF}" destId="{8C313828-FEF9-4931-BD34-2F361F832A07}" srcOrd="0" destOrd="0" presId="urn:microsoft.com/office/officeart/2008/layout/LinedList"/>
    <dgm:cxn modelId="{DA639932-33F0-4870-9B79-25C945FF97E9}" type="presParOf" srcId="{A4F18DA7-27AC-4AB4-88CC-B0E6784339DF}" destId="{3BC9E1E2-223B-4377-8203-FEB43C3A28F8}" srcOrd="1" destOrd="0" presId="urn:microsoft.com/office/officeart/2008/layout/LinedList"/>
    <dgm:cxn modelId="{FD17CC6E-B620-4004-9719-42D5EA3460EA}" type="presParOf" srcId="{4948E1A8-9DD7-42D8-9064-9A2713B2EB08}" destId="{832F14AA-3A53-47B3-AFC1-1F07A14F6EBE}" srcOrd="6" destOrd="0" presId="urn:microsoft.com/office/officeart/2008/layout/LinedList"/>
    <dgm:cxn modelId="{AAB47244-DD1F-4F19-ADB1-6AF861D36193}" type="presParOf" srcId="{4948E1A8-9DD7-42D8-9064-9A2713B2EB08}" destId="{24E9BBA7-F22A-45D8-A8CC-B2A4EDCA2C57}" srcOrd="7" destOrd="0" presId="urn:microsoft.com/office/officeart/2008/layout/LinedList"/>
    <dgm:cxn modelId="{75F3F395-87B0-44FA-AECA-4B49F460D62C}" type="presParOf" srcId="{24E9BBA7-F22A-45D8-A8CC-B2A4EDCA2C57}" destId="{8D70CDD7-8CB8-4C6C-B6D1-B785DA0C8EB4}" srcOrd="0" destOrd="0" presId="urn:microsoft.com/office/officeart/2008/layout/LinedList"/>
    <dgm:cxn modelId="{52F36B3F-5EB7-40DC-9EFF-D348AAF7BA49}" type="presParOf" srcId="{24E9BBA7-F22A-45D8-A8CC-B2A4EDCA2C57}" destId="{1B7C0DB8-6D3C-4D52-9878-F1C1A64730B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876D51-1F2F-4FFF-B861-B72C7BC2DB01}">
      <dsp:nvSpPr>
        <dsp:cNvPr id="0" name=""/>
        <dsp:cNvSpPr/>
      </dsp:nvSpPr>
      <dsp:spPr>
        <a:xfrm>
          <a:off x="0" y="2291974"/>
          <a:ext cx="7404497" cy="150378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800" kern="1200"/>
            <a:t>Random Number Generator (RNG) adalah algoritma yang digunakan untuk menghasilkan urut-urutan (sequence) dari angka sebagai hasil perhitungan dengan komputer yang diketahui distribusinya sehingga angka-angka tersebut muncul secara random dan digunakan terus-menerus.</a:t>
          </a:r>
          <a:endParaRPr lang="en-US" sz="1800" kern="1200"/>
        </a:p>
      </dsp:txBody>
      <dsp:txXfrm>
        <a:off x="0" y="2291974"/>
        <a:ext cx="7404497" cy="1503783"/>
      </dsp:txXfrm>
    </dsp:sp>
    <dsp:sp modelId="{A11BAB7F-7A6F-4A18-A864-C5AC67DBF365}">
      <dsp:nvSpPr>
        <dsp:cNvPr id="0" name=""/>
        <dsp:cNvSpPr/>
      </dsp:nvSpPr>
      <dsp:spPr>
        <a:xfrm rot="10800000">
          <a:off x="0" y="1712"/>
          <a:ext cx="7404497" cy="2312818"/>
        </a:xfrm>
        <a:prstGeom prst="upArrowCallout">
          <a:avLst/>
        </a:prstGeom>
        <a:solidFill>
          <a:schemeClr val="accent5">
            <a:hueOff val="10875008"/>
            <a:satOff val="-63485"/>
            <a:lumOff val="-50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Cara memperoleh :</a:t>
          </a:r>
        </a:p>
      </dsp:txBody>
      <dsp:txXfrm rot="-10800000">
        <a:off x="0" y="1712"/>
        <a:ext cx="7404497" cy="811799"/>
      </dsp:txXfrm>
    </dsp:sp>
    <dsp:sp modelId="{831BAF91-4308-4C4E-A292-CF870E5F7775}">
      <dsp:nvSpPr>
        <dsp:cNvPr id="0" name=""/>
        <dsp:cNvSpPr/>
      </dsp:nvSpPr>
      <dsp:spPr>
        <a:xfrm>
          <a:off x="903" y="813511"/>
          <a:ext cx="1480537" cy="691532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Melempar dadu</a:t>
          </a:r>
        </a:p>
      </dsp:txBody>
      <dsp:txXfrm>
        <a:off x="903" y="813511"/>
        <a:ext cx="1480537" cy="691532"/>
      </dsp:txXfrm>
    </dsp:sp>
    <dsp:sp modelId="{172B089E-DFC9-44CA-BC5B-35747868A914}">
      <dsp:nvSpPr>
        <dsp:cNvPr id="0" name=""/>
        <dsp:cNvSpPr/>
      </dsp:nvSpPr>
      <dsp:spPr>
        <a:xfrm>
          <a:off x="1481441" y="813511"/>
          <a:ext cx="1480537" cy="691532"/>
        </a:xfrm>
        <a:prstGeom prst="rect">
          <a:avLst/>
        </a:prstGeom>
        <a:solidFill>
          <a:schemeClr val="accent5">
            <a:tint val="40000"/>
            <a:alpha val="90000"/>
            <a:hueOff val="2728240"/>
            <a:satOff val="-12960"/>
            <a:lumOff val="-711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Mengocok kartu</a:t>
          </a:r>
        </a:p>
      </dsp:txBody>
      <dsp:txXfrm>
        <a:off x="1481441" y="813511"/>
        <a:ext cx="1480537" cy="691532"/>
      </dsp:txXfrm>
    </dsp:sp>
    <dsp:sp modelId="{4FF198E2-D168-4DCB-85DD-FFB601202C6B}">
      <dsp:nvSpPr>
        <dsp:cNvPr id="0" name=""/>
        <dsp:cNvSpPr/>
      </dsp:nvSpPr>
      <dsp:spPr>
        <a:xfrm>
          <a:off x="2961979" y="813511"/>
          <a:ext cx="1480537" cy="691532"/>
        </a:xfrm>
        <a:prstGeom prst="rect">
          <a:avLst/>
        </a:prstGeom>
        <a:solidFill>
          <a:schemeClr val="accent5">
            <a:tint val="40000"/>
            <a:alpha val="90000"/>
            <a:hueOff val="5456479"/>
            <a:satOff val="-25919"/>
            <a:lumOff val="-1423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500" kern="1200"/>
            <a:t>Cakram putar</a:t>
          </a:r>
          <a:endParaRPr lang="en-US" sz="1500" kern="1200"/>
        </a:p>
      </dsp:txBody>
      <dsp:txXfrm>
        <a:off x="2961979" y="813511"/>
        <a:ext cx="1480537" cy="691532"/>
      </dsp:txXfrm>
    </dsp:sp>
    <dsp:sp modelId="{668481D7-E701-46F9-8EC3-5ED48965D4E8}">
      <dsp:nvSpPr>
        <dsp:cNvPr id="0" name=""/>
        <dsp:cNvSpPr/>
      </dsp:nvSpPr>
      <dsp:spPr>
        <a:xfrm>
          <a:off x="4442517" y="813511"/>
          <a:ext cx="1480537" cy="691532"/>
        </a:xfrm>
        <a:prstGeom prst="rect">
          <a:avLst/>
        </a:prstGeom>
        <a:solidFill>
          <a:schemeClr val="accent5">
            <a:tint val="40000"/>
            <a:alpha val="90000"/>
            <a:hueOff val="8184719"/>
            <a:satOff val="-38879"/>
            <a:lumOff val="-2134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500" kern="1200"/>
            <a:t>Tabel bilangan acak</a:t>
          </a:r>
          <a:endParaRPr lang="en-US" sz="1500" kern="1200"/>
        </a:p>
      </dsp:txBody>
      <dsp:txXfrm>
        <a:off x="4442517" y="813511"/>
        <a:ext cx="1480537" cy="691532"/>
      </dsp:txXfrm>
    </dsp:sp>
    <dsp:sp modelId="{4564651E-2CCD-480A-A9F7-48C29E56CA5F}">
      <dsp:nvSpPr>
        <dsp:cNvPr id="0" name=""/>
        <dsp:cNvSpPr/>
      </dsp:nvSpPr>
      <dsp:spPr>
        <a:xfrm>
          <a:off x="5923055" y="813511"/>
          <a:ext cx="1480537" cy="691532"/>
        </a:xfrm>
        <a:prstGeom prst="rect">
          <a:avLst/>
        </a:prstGeom>
        <a:solidFill>
          <a:schemeClr val="accent5">
            <a:tint val="40000"/>
            <a:alpha val="90000"/>
            <a:hueOff val="10912959"/>
            <a:satOff val="-51839"/>
            <a:lumOff val="-2845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Pseudo Random Number</a:t>
          </a:r>
        </a:p>
      </dsp:txBody>
      <dsp:txXfrm>
        <a:off x="5923055" y="813511"/>
        <a:ext cx="1480537" cy="6915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705FFF-0B57-448B-9BF0-EDD25A818B2F}">
      <dsp:nvSpPr>
        <dsp:cNvPr id="0" name=""/>
        <dsp:cNvSpPr/>
      </dsp:nvSpPr>
      <dsp:spPr>
        <a:xfrm>
          <a:off x="0" y="176693"/>
          <a:ext cx="4541044" cy="155843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800" kern="1200"/>
            <a:t>Sequence yang dimaksud di sini adalah bahwa random number tersebut harus dapat dihasilkan secara urut dalam jumlah yang mengikuti algoritma tertentu dan sesuai dengan distribusi yang dikehendaki.</a:t>
          </a:r>
          <a:endParaRPr lang="en-US" sz="1800" kern="1200"/>
        </a:p>
      </dsp:txBody>
      <dsp:txXfrm>
        <a:off x="76077" y="252770"/>
        <a:ext cx="4388890" cy="1406285"/>
      </dsp:txXfrm>
    </dsp:sp>
    <dsp:sp modelId="{BC57304C-2296-40C0-8912-450D665AC192}">
      <dsp:nvSpPr>
        <dsp:cNvPr id="0" name=""/>
        <dsp:cNvSpPr/>
      </dsp:nvSpPr>
      <dsp:spPr>
        <a:xfrm>
          <a:off x="0" y="1786973"/>
          <a:ext cx="4541044" cy="1558439"/>
        </a:xfrm>
        <a:prstGeom prst="roundRect">
          <a:avLst/>
        </a:prstGeom>
        <a:solidFill>
          <a:schemeClr val="accent5">
            <a:hueOff val="5437504"/>
            <a:satOff val="-31742"/>
            <a:lumOff val="-254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800" kern="1200"/>
            <a:t>Distribusi yang dimaksud adalah distribusi probabilitas yang digunakan untuk meninjau/terlibat langsung dalam penarikan random number tersebut.</a:t>
          </a:r>
          <a:endParaRPr lang="en-US" sz="1800" kern="1200"/>
        </a:p>
      </dsp:txBody>
      <dsp:txXfrm>
        <a:off x="76077" y="1863050"/>
        <a:ext cx="4388890" cy="1406285"/>
      </dsp:txXfrm>
    </dsp:sp>
    <dsp:sp modelId="{CA343308-3E3F-49C1-A88E-3E25B6A5D7BE}">
      <dsp:nvSpPr>
        <dsp:cNvPr id="0" name=""/>
        <dsp:cNvSpPr/>
      </dsp:nvSpPr>
      <dsp:spPr>
        <a:xfrm>
          <a:off x="0" y="3397253"/>
          <a:ext cx="4541044" cy="1558439"/>
        </a:xfrm>
        <a:prstGeom prst="roundRect">
          <a:avLst/>
        </a:prstGeom>
        <a:solidFill>
          <a:schemeClr val="accent5">
            <a:hueOff val="10875008"/>
            <a:satOff val="-63485"/>
            <a:lumOff val="-50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800" kern="1200"/>
            <a:t>Pada umumnya probabilitas yang digunakan untuk hal ini adalah distribusi Uniform.</a:t>
          </a:r>
          <a:endParaRPr lang="en-US" sz="1800" kern="1200"/>
        </a:p>
      </dsp:txBody>
      <dsp:txXfrm>
        <a:off x="76077" y="3473330"/>
        <a:ext cx="4388890" cy="14062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5DC233-1AD8-426C-AA36-4ADC75864CA4}">
      <dsp:nvSpPr>
        <dsp:cNvPr id="0" name=""/>
        <dsp:cNvSpPr/>
      </dsp:nvSpPr>
      <dsp:spPr>
        <a:xfrm>
          <a:off x="0" y="545"/>
          <a:ext cx="4838958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D09F29-A6E4-4066-832F-1FD94907BEBC}">
      <dsp:nvSpPr>
        <dsp:cNvPr id="0" name=""/>
        <dsp:cNvSpPr/>
      </dsp:nvSpPr>
      <dsp:spPr>
        <a:xfrm>
          <a:off x="0" y="545"/>
          <a:ext cx="4838958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600" kern="1200"/>
            <a:t>Kemunculannya </a:t>
          </a:r>
          <a:r>
            <a:rPr lang="en-US" sz="1600" kern="1200"/>
            <a:t>tidak dapat diprediksi</a:t>
          </a:r>
          <a:r>
            <a:rPr lang="id-ID" sz="1600" kern="1200"/>
            <a:t>.</a:t>
          </a:r>
          <a:endParaRPr lang="en-US" sz="1600" kern="1200"/>
        </a:p>
      </dsp:txBody>
      <dsp:txXfrm>
        <a:off x="0" y="545"/>
        <a:ext cx="4838958" cy="893359"/>
      </dsp:txXfrm>
    </dsp:sp>
    <dsp:sp modelId="{F183CDCC-0702-4F77-B646-6E61D3C33B4A}">
      <dsp:nvSpPr>
        <dsp:cNvPr id="0" name=""/>
        <dsp:cNvSpPr/>
      </dsp:nvSpPr>
      <dsp:spPr>
        <a:xfrm>
          <a:off x="0" y="893904"/>
          <a:ext cx="4838958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FFC197-25E9-45CE-A6A3-76A5610B6A91}">
      <dsp:nvSpPr>
        <dsp:cNvPr id="0" name=""/>
        <dsp:cNvSpPr/>
      </dsp:nvSpPr>
      <dsp:spPr>
        <a:xfrm>
          <a:off x="0" y="893904"/>
          <a:ext cx="4838958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Tidak ada komputasi yang benar-benar menghasilkan deret bilangan acak secara sempurna</a:t>
          </a:r>
        </a:p>
      </dsp:txBody>
      <dsp:txXfrm>
        <a:off x="0" y="893904"/>
        <a:ext cx="4838958" cy="893359"/>
      </dsp:txXfrm>
    </dsp:sp>
    <dsp:sp modelId="{6EAAF316-5AA4-4A1D-AE51-CF83F2FA1FB0}">
      <dsp:nvSpPr>
        <dsp:cNvPr id="0" name=""/>
        <dsp:cNvSpPr/>
      </dsp:nvSpPr>
      <dsp:spPr>
        <a:xfrm>
          <a:off x="0" y="1787263"/>
          <a:ext cx="4838958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5B7B18-F76D-48D2-92EF-6B87E75A00B7}">
      <dsp:nvSpPr>
        <dsp:cNvPr id="0" name=""/>
        <dsp:cNvSpPr/>
      </dsp:nvSpPr>
      <dsp:spPr>
        <a:xfrm>
          <a:off x="0" y="1787263"/>
          <a:ext cx="4838958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Bilangan acak yang dibangkitkan oleh komputer adalah bilangan acak semu (Pseudo Random Number), karena menggunakan rumus-rumus matematika</a:t>
          </a:r>
        </a:p>
      </dsp:txBody>
      <dsp:txXfrm>
        <a:off x="0" y="1787263"/>
        <a:ext cx="4838958" cy="893359"/>
      </dsp:txXfrm>
    </dsp:sp>
    <dsp:sp modelId="{5CEE71B0-DF84-4DF5-9DF0-26702839A309}">
      <dsp:nvSpPr>
        <dsp:cNvPr id="0" name=""/>
        <dsp:cNvSpPr/>
      </dsp:nvSpPr>
      <dsp:spPr>
        <a:xfrm>
          <a:off x="0" y="2680623"/>
          <a:ext cx="4838958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CC3F86-171E-4CA3-BDBA-720DC7F2BFF8}">
      <dsp:nvSpPr>
        <dsp:cNvPr id="0" name=""/>
        <dsp:cNvSpPr/>
      </dsp:nvSpPr>
      <dsp:spPr>
        <a:xfrm>
          <a:off x="0" y="2680623"/>
          <a:ext cx="4838958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Banyak algoritma atau metode yang dapat digunakan untuk membangkitkan bilangan acak</a:t>
          </a:r>
        </a:p>
      </dsp:txBody>
      <dsp:txXfrm>
        <a:off x="0" y="2680623"/>
        <a:ext cx="4838958" cy="893359"/>
      </dsp:txXfrm>
    </dsp:sp>
    <dsp:sp modelId="{9BECB7B3-43FF-4303-9961-E7F4BE0294CC}">
      <dsp:nvSpPr>
        <dsp:cNvPr id="0" name=""/>
        <dsp:cNvSpPr/>
      </dsp:nvSpPr>
      <dsp:spPr>
        <a:xfrm>
          <a:off x="0" y="3573982"/>
          <a:ext cx="4838958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742B5A-7BCD-4735-9ED1-4D1D8B578F17}">
      <dsp:nvSpPr>
        <dsp:cNvPr id="0" name=""/>
        <dsp:cNvSpPr/>
      </dsp:nvSpPr>
      <dsp:spPr>
        <a:xfrm>
          <a:off x="0" y="3573982"/>
          <a:ext cx="4838958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Bilangan acak dapat dibangkitkan dengan pola tertentu yang dinamakan dengan distribusi mengikuti fungsi distribusi yang ditentukan</a:t>
          </a:r>
        </a:p>
      </dsp:txBody>
      <dsp:txXfrm>
        <a:off x="0" y="3573982"/>
        <a:ext cx="4838958" cy="8933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E73202-5134-4972-A115-D501103D8132}">
      <dsp:nvSpPr>
        <dsp:cNvPr id="0" name=""/>
        <dsp:cNvSpPr/>
      </dsp:nvSpPr>
      <dsp:spPr>
        <a:xfrm>
          <a:off x="0" y="3108898"/>
          <a:ext cx="7677150" cy="102041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Cong</a:t>
          </a:r>
          <a:r>
            <a:rPr lang="id-ID" sz="1900" kern="1200"/>
            <a:t>r</a:t>
          </a:r>
          <a:r>
            <a:rPr lang="en-US" sz="1900" kern="1200"/>
            <a:t>uential Pseudo Random Number Generator</a:t>
          </a:r>
          <a:r>
            <a:rPr lang="id-ID" sz="1900" kern="1200"/>
            <a:t> :</a:t>
          </a:r>
          <a:endParaRPr lang="en-US" sz="1900" kern="1200"/>
        </a:p>
      </dsp:txBody>
      <dsp:txXfrm>
        <a:off x="0" y="3108898"/>
        <a:ext cx="7677150" cy="551021"/>
      </dsp:txXfrm>
    </dsp:sp>
    <dsp:sp modelId="{254594D4-3719-4CDE-8BE8-7E6922139953}">
      <dsp:nvSpPr>
        <dsp:cNvPr id="0" name=""/>
        <dsp:cNvSpPr/>
      </dsp:nvSpPr>
      <dsp:spPr>
        <a:xfrm>
          <a:off x="0" y="3639512"/>
          <a:ext cx="1919287" cy="46938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Linear Congruential Generator (LCG)</a:t>
          </a:r>
        </a:p>
      </dsp:txBody>
      <dsp:txXfrm>
        <a:off x="0" y="3639512"/>
        <a:ext cx="1919287" cy="469388"/>
      </dsp:txXfrm>
    </dsp:sp>
    <dsp:sp modelId="{3D5AA45B-E6D7-46E9-88CE-B19B8F3702BD}">
      <dsp:nvSpPr>
        <dsp:cNvPr id="0" name=""/>
        <dsp:cNvSpPr/>
      </dsp:nvSpPr>
      <dsp:spPr>
        <a:xfrm>
          <a:off x="1919287" y="3639512"/>
          <a:ext cx="1919287" cy="469388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Multiplicative Random Number Generator</a:t>
          </a:r>
        </a:p>
      </dsp:txBody>
      <dsp:txXfrm>
        <a:off x="1919287" y="3639512"/>
        <a:ext cx="1919287" cy="469388"/>
      </dsp:txXfrm>
    </dsp:sp>
    <dsp:sp modelId="{F6E8B516-B4AF-4F41-B92C-7C85E106D2CC}">
      <dsp:nvSpPr>
        <dsp:cNvPr id="0" name=""/>
        <dsp:cNvSpPr/>
      </dsp:nvSpPr>
      <dsp:spPr>
        <a:xfrm>
          <a:off x="3838575" y="3639512"/>
          <a:ext cx="1919287" cy="469388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Mixed Congruential Random Number Generator</a:t>
          </a:r>
        </a:p>
      </dsp:txBody>
      <dsp:txXfrm>
        <a:off x="3838575" y="3639512"/>
        <a:ext cx="1919287" cy="469388"/>
      </dsp:txXfrm>
    </dsp:sp>
    <dsp:sp modelId="{579FE622-33AC-4545-BAE2-1B1B20790BF3}">
      <dsp:nvSpPr>
        <dsp:cNvPr id="0" name=""/>
        <dsp:cNvSpPr/>
      </dsp:nvSpPr>
      <dsp:spPr>
        <a:xfrm>
          <a:off x="5757862" y="3639512"/>
          <a:ext cx="1919287" cy="469388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800" kern="1200"/>
            <a:t>Lainnya :</a:t>
          </a:r>
          <a:endParaRPr lang="en-US" sz="800" kern="120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600" kern="1200"/>
            <a:t>Fibonacci Generator</a:t>
          </a:r>
          <a:endParaRPr lang="en-US" sz="600" kern="120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600" kern="1200"/>
            <a:t>Composite Generator</a:t>
          </a:r>
          <a:endParaRPr lang="en-US" sz="600" kern="120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600" kern="1200"/>
            <a:t>Feedback Shift Register Generator</a:t>
          </a:r>
          <a:endParaRPr lang="en-US" sz="600" kern="1200"/>
        </a:p>
      </dsp:txBody>
      <dsp:txXfrm>
        <a:off x="5757862" y="3639512"/>
        <a:ext cx="1919287" cy="469388"/>
      </dsp:txXfrm>
    </dsp:sp>
    <dsp:sp modelId="{8A9A6A0F-9DD1-4434-BDA6-1CF40DFC6BBD}">
      <dsp:nvSpPr>
        <dsp:cNvPr id="0" name=""/>
        <dsp:cNvSpPr/>
      </dsp:nvSpPr>
      <dsp:spPr>
        <a:xfrm rot="10800000">
          <a:off x="0" y="1554814"/>
          <a:ext cx="7677150" cy="1569390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Electronic Random Number;  number ini banyak juga dipergunakan dalam percobaan penelitian.</a:t>
          </a:r>
        </a:p>
      </dsp:txBody>
      <dsp:txXfrm rot="10800000">
        <a:off x="0" y="1554814"/>
        <a:ext cx="7677150" cy="1019743"/>
      </dsp:txXfrm>
    </dsp:sp>
    <dsp:sp modelId="{D6A26275-D4D7-44F2-BC2D-5CD3AD55D4ED}">
      <dsp:nvSpPr>
        <dsp:cNvPr id="0" name=""/>
        <dsp:cNvSpPr/>
      </dsp:nvSpPr>
      <dsp:spPr>
        <a:xfrm rot="10800000">
          <a:off x="0" y="730"/>
          <a:ext cx="7677150" cy="1569390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Tabel Random Number; tabel ini sudah banyak ditemukan mulai dari enam digit sampai dengan belas</a:t>
          </a:r>
          <a:r>
            <a:rPr lang="id-ID" sz="1900" kern="1200"/>
            <a:t>an</a:t>
          </a:r>
          <a:r>
            <a:rPr lang="en-US" sz="1900" kern="1200"/>
            <a:t> digit.</a:t>
          </a:r>
        </a:p>
      </dsp:txBody>
      <dsp:txXfrm rot="10800000">
        <a:off x="0" y="730"/>
        <a:ext cx="7677150" cy="101974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621E44-45B5-454D-90A0-7E5F0A42C7E8}">
      <dsp:nvSpPr>
        <dsp:cNvPr id="0" name=""/>
        <dsp:cNvSpPr/>
      </dsp:nvSpPr>
      <dsp:spPr>
        <a:xfrm>
          <a:off x="0" y="0"/>
          <a:ext cx="512564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5AAE52-14D6-46DA-8EAF-DD5A68E41E7B}">
      <dsp:nvSpPr>
        <dsp:cNvPr id="0" name=""/>
        <dsp:cNvSpPr/>
      </dsp:nvSpPr>
      <dsp:spPr>
        <a:xfrm>
          <a:off x="0" y="0"/>
          <a:ext cx="5125641" cy="1255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K</a:t>
          </a:r>
          <a:r>
            <a:rPr lang="id-ID" sz="1700" kern="1200"/>
            <a:t>onstanta a, c, dan m adalah bilangan bulat positif (a &lt; m dan c &lt; m)</a:t>
          </a:r>
          <a:endParaRPr lang="en-US" sz="1700" kern="1200"/>
        </a:p>
      </dsp:txBody>
      <dsp:txXfrm>
        <a:off x="0" y="0"/>
        <a:ext cx="5125641" cy="1255171"/>
      </dsp:txXfrm>
    </dsp:sp>
    <dsp:sp modelId="{E24C15E4-C53D-4449-B2DF-B01CAF0481AF}">
      <dsp:nvSpPr>
        <dsp:cNvPr id="0" name=""/>
        <dsp:cNvSpPr/>
      </dsp:nvSpPr>
      <dsp:spPr>
        <a:xfrm>
          <a:off x="0" y="1255171"/>
          <a:ext cx="5125641" cy="0"/>
        </a:xfrm>
        <a:prstGeom prst="line">
          <a:avLst/>
        </a:prstGeom>
        <a:solidFill>
          <a:schemeClr val="accent2">
            <a:hueOff val="459506"/>
            <a:satOff val="8602"/>
            <a:lumOff val="-523"/>
            <a:alphaOff val="0"/>
          </a:schemeClr>
        </a:solidFill>
        <a:ln w="19050" cap="flat" cmpd="sng" algn="ctr">
          <a:solidFill>
            <a:schemeClr val="accent2">
              <a:hueOff val="459506"/>
              <a:satOff val="8602"/>
              <a:lumOff val="-5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72E2CB-6792-4C74-AFE2-F44152156C8A}">
      <dsp:nvSpPr>
        <dsp:cNvPr id="0" name=""/>
        <dsp:cNvSpPr/>
      </dsp:nvSpPr>
      <dsp:spPr>
        <a:xfrm>
          <a:off x="0" y="1255171"/>
          <a:ext cx="5125641" cy="1255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700" kern="1200"/>
            <a:t>Sebaiknya konstanta c berangka ganjil jika m bernilai tidak terbagikan, sehingga memudahkan dan memperlancar perhitungan-perhitungan di dalam komputer dapat berjalan dengan mudah &amp; lancar.</a:t>
          </a:r>
          <a:endParaRPr lang="en-US" sz="1700" kern="1200"/>
        </a:p>
      </dsp:txBody>
      <dsp:txXfrm>
        <a:off x="0" y="1255171"/>
        <a:ext cx="5125641" cy="1255171"/>
      </dsp:txXfrm>
    </dsp:sp>
    <dsp:sp modelId="{F84634DB-BB5D-4EAC-B620-9525BA87384C}">
      <dsp:nvSpPr>
        <dsp:cNvPr id="0" name=""/>
        <dsp:cNvSpPr/>
      </dsp:nvSpPr>
      <dsp:spPr>
        <a:xfrm>
          <a:off x="0" y="2510343"/>
          <a:ext cx="5125641" cy="0"/>
        </a:xfrm>
        <a:prstGeom prst="line">
          <a:avLst/>
        </a:prstGeom>
        <a:solidFill>
          <a:schemeClr val="accent2">
            <a:hueOff val="919011"/>
            <a:satOff val="17205"/>
            <a:lumOff val="-1046"/>
            <a:alphaOff val="0"/>
          </a:schemeClr>
        </a:solidFill>
        <a:ln w="19050" cap="flat" cmpd="sng" algn="ctr">
          <a:solidFill>
            <a:schemeClr val="accent2">
              <a:hueOff val="919011"/>
              <a:satOff val="17205"/>
              <a:lumOff val="-10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313828-FEF9-4931-BD34-2F361F832A07}">
      <dsp:nvSpPr>
        <dsp:cNvPr id="0" name=""/>
        <dsp:cNvSpPr/>
      </dsp:nvSpPr>
      <dsp:spPr>
        <a:xfrm>
          <a:off x="0" y="2510343"/>
          <a:ext cx="5125641" cy="1255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700" kern="1200"/>
            <a:t>Z</a:t>
          </a:r>
          <a:r>
            <a:rPr lang="id-ID" sz="1700" kern="1200" baseline="-25000"/>
            <a:t>0</a:t>
          </a:r>
          <a:r>
            <a:rPr lang="id-ID" sz="1700" kern="1200"/>
            <a:t> yang pertama, merupakan angka integer, ganjil dan cukup besar.</a:t>
          </a:r>
          <a:endParaRPr lang="en-US" sz="1700" kern="1200"/>
        </a:p>
      </dsp:txBody>
      <dsp:txXfrm>
        <a:off x="0" y="2510343"/>
        <a:ext cx="5125641" cy="1255171"/>
      </dsp:txXfrm>
    </dsp:sp>
    <dsp:sp modelId="{832F14AA-3A53-47B3-AFC1-1F07A14F6EBE}">
      <dsp:nvSpPr>
        <dsp:cNvPr id="0" name=""/>
        <dsp:cNvSpPr/>
      </dsp:nvSpPr>
      <dsp:spPr>
        <a:xfrm>
          <a:off x="0" y="3765514"/>
          <a:ext cx="5125641" cy="0"/>
        </a:xfrm>
        <a:prstGeom prst="line">
          <a:avLst/>
        </a:prstGeom>
        <a:solidFill>
          <a:schemeClr val="accent2">
            <a:hueOff val="1378517"/>
            <a:satOff val="25807"/>
            <a:lumOff val="-1569"/>
            <a:alphaOff val="0"/>
          </a:schemeClr>
        </a:solidFill>
        <a:ln w="19050" cap="flat" cmpd="sng" algn="ctr">
          <a:solidFill>
            <a:schemeClr val="accent2">
              <a:hueOff val="1378517"/>
              <a:satOff val="25807"/>
              <a:lumOff val="-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70CDD7-8CB8-4C6C-B6D1-B785DA0C8EB4}">
      <dsp:nvSpPr>
        <dsp:cNvPr id="0" name=""/>
        <dsp:cNvSpPr/>
      </dsp:nvSpPr>
      <dsp:spPr>
        <a:xfrm>
          <a:off x="0" y="3765514"/>
          <a:ext cx="5125641" cy="1255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700" kern="1200"/>
            <a:t>Jika komputer biner dengan ukuran satu huruf adalah b bit, maka yang biasa digunakan untuk nilai m adalah m = 2</a:t>
          </a:r>
          <a:r>
            <a:rPr lang="id-ID" sz="1700" kern="1200" baseline="30000"/>
            <a:t>b</a:t>
          </a:r>
          <a:r>
            <a:rPr lang="id-ID" sz="1700" kern="1200"/>
            <a:t> (yaitu jumlah total bilangan bulat nonnegatif yang dapat dinyatakan dengan kapasitas satu huruf)</a:t>
          </a:r>
          <a:endParaRPr lang="en-US" sz="1700" kern="1200"/>
        </a:p>
      </dsp:txBody>
      <dsp:txXfrm>
        <a:off x="0" y="3765514"/>
        <a:ext cx="5125641" cy="12551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435338" cy="354349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797583" y="1"/>
            <a:ext cx="4435338" cy="354349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r">
              <a:defRPr sz="1200" smtClean="0"/>
            </a:lvl1pPr>
          </a:lstStyle>
          <a:p>
            <a:pPr>
              <a:defRPr/>
            </a:pPr>
            <a:fld id="{B6834A4E-A6FE-45AB-8290-1E26D294CAB9}" type="datetimeFigureOut">
              <a:rPr lang="en-US"/>
              <a:pPr>
                <a:defRPr/>
              </a:pPr>
              <a:t>5/13/2019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43412"/>
            <a:ext cx="4435338" cy="354349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97583" y="6743412"/>
            <a:ext cx="4435338" cy="354349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972C75E-682C-47E6-96FD-7D6C6113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50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272" cy="354965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97709" y="0"/>
            <a:ext cx="4435270" cy="354965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r">
              <a:defRPr sz="1200"/>
            </a:lvl1pPr>
          </a:lstStyle>
          <a:p>
            <a:fld id="{4A8A4A40-EBA9-435D-861E-A787226BCF14}" type="datetimeFigureOut">
              <a:rPr lang="id-ID" smtClean="0"/>
              <a:pPr/>
              <a:t>13/05/2019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3275" y="531813"/>
            <a:ext cx="3548063" cy="2662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320" tIns="47160" rIns="94320" bIns="4716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24279" y="3372168"/>
            <a:ext cx="8187690" cy="3194685"/>
          </a:xfrm>
          <a:prstGeom prst="rect">
            <a:avLst/>
          </a:prstGeom>
        </p:spPr>
        <p:txBody>
          <a:bodyPr vert="horz" lIns="94320" tIns="47160" rIns="94320" bIns="4716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2692"/>
            <a:ext cx="4435272" cy="354965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97709" y="6742692"/>
            <a:ext cx="4435270" cy="354965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r">
              <a:defRPr sz="1200"/>
            </a:lvl1pPr>
          </a:lstStyle>
          <a:p>
            <a:fld id="{1D3AB659-EF8E-418C-8F11-C057109A2CD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14153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Punya kesempatan yang sama terhadap kemunculannya.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AB659-EF8E-418C-8F11-C057109A2CD7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85178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Electronic</a:t>
            </a:r>
            <a:r>
              <a:rPr lang="id-ID" baseline="0" dirty="0"/>
              <a:t> Random Numer : sudah ada fungsinya di beberapa software (program/aplikasi)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AB659-EF8E-418C-8F11-C057109A2CD7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67324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/>
              <a:t>Mod : sisa hasil bagi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AB659-EF8E-418C-8F11-C057109A2CD7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24569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AB659-EF8E-418C-8F11-C057109A2CD7}" type="slidenum">
              <a:rPr lang="id-ID" smtClean="0"/>
              <a:pPr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7616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122B76A-3CBB-4EFB-B863-9786997C90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703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CCB1C-CBAB-4A62-B426-9DDE18680B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13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9FBF85-72EB-44C7-AD52-A69A52B806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42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3DC6B-DCAC-4678-AC56-526556FF34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90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69239B-B4BB-47EB-88BE-B0CD42E598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641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7538C8-B42E-4062-A593-9AF39D3B24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47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120AA2-748E-4C8A-B419-6258A8703B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4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93A02-85BF-4E32-8876-897AEB1FA0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26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9C1A09-16EF-4573-8AAE-FA3DBED961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89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FA01BB-C8B9-4AF5-B7D0-829B0F9BB9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3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D99A9-CAD6-4347-AF36-BB9F68DC40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19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A193C52-4C63-4531-807A-E8AC8D047A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16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96332E57-5044-49BE-AFF8-1B76940EC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0586B2C-7754-4833-9CB3-AE55D9BAE7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1450" y="246888"/>
            <a:ext cx="8793480" cy="6377939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7" name="Title 3"/>
          <p:cNvSpPr>
            <a:spLocks noGrp="1"/>
          </p:cNvSpPr>
          <p:nvPr>
            <p:ph type="ctrTitle"/>
          </p:nvPr>
        </p:nvSpPr>
        <p:spPr>
          <a:xfrm>
            <a:off x="671600" y="863364"/>
            <a:ext cx="4993107" cy="5126124"/>
          </a:xfrm>
        </p:spPr>
        <p:txBody>
          <a:bodyPr anchor="ctr">
            <a:normAutofit/>
          </a:bodyPr>
          <a:lstStyle/>
          <a:p>
            <a:pPr algn="r" eaLnBrk="1" hangingPunct="1"/>
            <a:r>
              <a:rPr lang="sv-SE" sz="5700">
                <a:solidFill>
                  <a:srgbClr val="FFFFFF"/>
                </a:solidFill>
              </a:rPr>
              <a:t>PEMBANGKIT BILANGAN ACAK</a:t>
            </a:r>
            <a:br>
              <a:rPr lang="sv-SE" sz="5700">
                <a:solidFill>
                  <a:srgbClr val="FFFFFF"/>
                </a:solidFill>
              </a:rPr>
            </a:br>
            <a:r>
              <a:rPr lang="sv-SE" sz="5700">
                <a:solidFill>
                  <a:srgbClr val="FFFFFF"/>
                </a:solidFill>
              </a:rPr>
              <a:t>(Random Number Generator)</a:t>
            </a:r>
          </a:p>
        </p:txBody>
      </p:sp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6264705" y="863364"/>
            <a:ext cx="2312240" cy="5120435"/>
          </a:xfrm>
        </p:spPr>
        <p:txBody>
          <a:bodyPr anchor="ctr">
            <a:normAutofit/>
          </a:bodyPr>
          <a:lstStyle/>
          <a:p>
            <a:pPr algn="l"/>
            <a:r>
              <a:rPr lang="en-US" sz="1700" b="1">
                <a:solidFill>
                  <a:srgbClr val="000000"/>
                </a:solidFill>
                <a:latin typeface="+mj-lt"/>
              </a:rPr>
              <a:t>Pemodelan &amp; Simulasi</a:t>
            </a:r>
            <a:endParaRPr lang="id-ID" sz="1700" b="1">
              <a:solidFill>
                <a:srgbClr val="000000"/>
              </a:solidFill>
              <a:latin typeface="+mj-lt"/>
            </a:endParaRPr>
          </a:p>
          <a:p>
            <a:pPr algn="l"/>
            <a:r>
              <a:rPr lang="id-ID" sz="1700" b="1">
                <a:solidFill>
                  <a:srgbClr val="000000"/>
                </a:solidFill>
                <a:latin typeface="+mj-lt"/>
              </a:rPr>
              <a:t>Program Studi Teknik Informatika</a:t>
            </a:r>
          </a:p>
          <a:p>
            <a:pPr algn="l"/>
            <a:r>
              <a:rPr lang="id-ID" sz="1700" b="1">
                <a:solidFill>
                  <a:srgbClr val="000000"/>
                </a:solidFill>
                <a:latin typeface="+mj-lt"/>
              </a:rPr>
              <a:t>Universitas Komputer Indonesia</a:t>
            </a:r>
            <a:endParaRPr lang="en-US" sz="1700" b="1">
              <a:solidFill>
                <a:srgbClr val="000000"/>
              </a:solidFill>
              <a:latin typeface="+mj-lt"/>
            </a:endParaRPr>
          </a:p>
          <a:p>
            <a:pPr algn="l"/>
            <a:endParaRPr lang="en-US" sz="1700">
              <a:solidFill>
                <a:srgbClr val="000000"/>
              </a:solidFill>
              <a:latin typeface="+mj-lt"/>
            </a:endParaRP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2A25CD05-7BC4-424D-96DE-541C38A492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970932" y="2054826"/>
            <a:ext cx="0" cy="274320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9865" y="6223828"/>
            <a:ext cx="127966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B122B76A-3CBB-4EFB-B863-9786997C9023}" type="slidenum">
              <a:rPr lang="en-US">
                <a:solidFill>
                  <a:schemeClr val="accent3">
                    <a:lumMod val="40000"/>
                    <a:lumOff val="60000"/>
                  </a:schemeClr>
                </a:solidFill>
              </a:rPr>
              <a:pPr>
                <a:spcAft>
                  <a:spcPts val="600"/>
                </a:spcAft>
                <a:defRPr/>
              </a:pPr>
              <a:t>1</a:t>
            </a:fld>
            <a:endParaRPr lang="en-US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153400" cy="4572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3600" b="1" dirty="0" err="1"/>
              <a:t>Contoh</a:t>
            </a:r>
            <a:r>
              <a:rPr lang="en-US" sz="3600" b="1" dirty="0"/>
              <a:t> LCG </a:t>
            </a:r>
            <a:r>
              <a:rPr lang="id-ID" sz="3600" b="1" dirty="0"/>
              <a:t>(1)</a:t>
            </a:r>
            <a:endParaRPr lang="en-US" sz="3600" b="1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990600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en-US" sz="2400" dirty="0">
                <a:latin typeface="+mj-lt"/>
                <a:cs typeface="Times New Roman" pitchFamily="18" charset="0"/>
              </a:rPr>
              <a:t>	</a:t>
            </a:r>
            <a:r>
              <a:rPr lang="en-US" sz="2400" dirty="0" err="1">
                <a:latin typeface="+mj-lt"/>
                <a:cs typeface="Times New Roman" pitchFamily="18" charset="0"/>
              </a:rPr>
              <a:t>Membangkitkan</a:t>
            </a:r>
            <a:r>
              <a:rPr lang="id-ID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id-ID" sz="2400" dirty="0">
                <a:latin typeface="+mj-lt"/>
                <a:cs typeface="Times New Roman" pitchFamily="18" charset="0"/>
              </a:rPr>
              <a:t>delapan </a:t>
            </a:r>
            <a:r>
              <a:rPr lang="en-US" sz="2400" dirty="0" err="1">
                <a:latin typeface="+mj-lt"/>
                <a:cs typeface="Times New Roman" pitchFamily="18" charset="0"/>
              </a:rPr>
              <a:t>bilangan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id-ID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acak</a:t>
            </a:r>
            <a:r>
              <a:rPr lang="id-ID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dengan</a:t>
            </a:r>
            <a:r>
              <a:rPr lang="id-ID" sz="2400" dirty="0">
                <a:latin typeface="+mj-lt"/>
                <a:cs typeface="Times New Roman" pitchFamily="18" charset="0"/>
              </a:rPr>
              <a:t> ketentuan :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sz="2400" dirty="0">
                <a:latin typeface="+mj-lt"/>
                <a:cs typeface="Times New Roman" pitchFamily="18" charset="0"/>
              </a:rPr>
              <a:t>   </a:t>
            </a:r>
            <a:r>
              <a:rPr lang="en-US" sz="2400" dirty="0">
                <a:latin typeface="+mj-lt"/>
                <a:cs typeface="Times New Roman" pitchFamily="18" charset="0"/>
              </a:rPr>
              <a:t> a = </a:t>
            </a:r>
            <a:r>
              <a:rPr lang="id-ID" sz="2400" dirty="0">
                <a:latin typeface="+mj-lt"/>
                <a:cs typeface="Times New Roman" pitchFamily="18" charset="0"/>
              </a:rPr>
              <a:t>2</a:t>
            </a:r>
            <a:r>
              <a:rPr lang="en-US" sz="2400" dirty="0">
                <a:latin typeface="+mj-lt"/>
                <a:cs typeface="Times New Roman" pitchFamily="18" charset="0"/>
              </a:rPr>
              <a:t>, c = 7, m = </a:t>
            </a:r>
            <a:r>
              <a:rPr lang="id-ID" sz="2400" dirty="0">
                <a:latin typeface="+mj-lt"/>
                <a:cs typeface="Times New Roman" pitchFamily="18" charset="0"/>
              </a:rPr>
              <a:t>10</a:t>
            </a:r>
            <a:r>
              <a:rPr lang="en-US" sz="2400" dirty="0">
                <a:latin typeface="+mj-lt"/>
                <a:cs typeface="Times New Roman" pitchFamily="18" charset="0"/>
              </a:rPr>
              <a:t>, </a:t>
            </a:r>
            <a:r>
              <a:rPr lang="en-US" sz="2400" dirty="0" err="1">
                <a:latin typeface="+mj-lt"/>
                <a:cs typeface="Times New Roman" pitchFamily="18" charset="0"/>
              </a:rPr>
              <a:t>dan</a:t>
            </a:r>
            <a:r>
              <a:rPr lang="en-US" sz="2400" dirty="0">
                <a:latin typeface="+mj-lt"/>
                <a:cs typeface="Times New Roman" pitchFamily="18" charset="0"/>
              </a:rPr>
              <a:t> Z</a:t>
            </a:r>
            <a:r>
              <a:rPr lang="en-US" sz="2400" baseline="-25000" dirty="0">
                <a:latin typeface="+mj-lt"/>
                <a:cs typeface="Times New Roman" pitchFamily="18" charset="0"/>
              </a:rPr>
              <a:t>0</a:t>
            </a:r>
            <a:r>
              <a:rPr lang="en-US" sz="2400" dirty="0">
                <a:latin typeface="+mj-lt"/>
                <a:cs typeface="Times New Roman" pitchFamily="18" charset="0"/>
              </a:rPr>
              <a:t>= </a:t>
            </a:r>
            <a:r>
              <a:rPr lang="id-ID" sz="2400" dirty="0">
                <a:latin typeface="+mj-lt"/>
                <a:cs typeface="Times New Roman" pitchFamily="18" charset="0"/>
              </a:rPr>
              <a:t>2</a:t>
            </a:r>
            <a:endParaRPr lang="en-US" sz="2400" dirty="0">
              <a:latin typeface="+mj-lt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3DC6B-DCAC-4678-AC56-526556FF342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739560"/>
              </p:ext>
            </p:extLst>
          </p:nvPr>
        </p:nvGraphicFramePr>
        <p:xfrm>
          <a:off x="304800" y="2362200"/>
          <a:ext cx="8534401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32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Z</a:t>
                      </a:r>
                      <a:r>
                        <a:rPr lang="id-ID" sz="2400" baseline="-25000" dirty="0">
                          <a:latin typeface="+mj-lt"/>
                        </a:rPr>
                        <a:t>i-1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Z</a:t>
                      </a:r>
                      <a:r>
                        <a:rPr lang="id-ID" sz="2400" baseline="-25000" dirty="0">
                          <a:latin typeface="+mj-lt"/>
                        </a:rPr>
                        <a:t>i </a:t>
                      </a:r>
                      <a:r>
                        <a:rPr kumimoji="0" lang="id-ID" sz="2400" b="1" kern="1200" baseline="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(R</a:t>
                      </a:r>
                      <a:r>
                        <a:rPr kumimoji="0" lang="id-ID" sz="2400" b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andom Integer Number)</a:t>
                      </a:r>
                      <a:endParaRPr lang="id-ID" sz="2400" baseline="-25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U</a:t>
                      </a:r>
                      <a:r>
                        <a:rPr lang="id-ID" sz="2400" baseline="-25000" dirty="0">
                          <a:latin typeface="+mj-lt"/>
                        </a:rPr>
                        <a:t>i</a:t>
                      </a:r>
                      <a:r>
                        <a:rPr lang="id-ID" sz="2400" dirty="0">
                          <a:latin typeface="+mj-lt"/>
                        </a:rPr>
                        <a:t> (Uniform R. 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d-ID" sz="2400" dirty="0">
                          <a:latin typeface="+mj-lt"/>
                        </a:rPr>
                        <a:t>Z</a:t>
                      </a:r>
                      <a:r>
                        <a:rPr lang="id-ID" sz="2400" baseline="-25000" dirty="0">
                          <a:latin typeface="+mj-lt"/>
                        </a:rPr>
                        <a:t>1</a:t>
                      </a:r>
                      <a:r>
                        <a:rPr lang="id-ID" sz="2400" baseline="0" dirty="0">
                          <a:latin typeface="+mj-lt"/>
                        </a:rPr>
                        <a:t> = ( 2 *   2   +  7 ) mod 10 = 1</a:t>
                      </a:r>
                      <a:endParaRPr lang="id-ID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d-ID" sz="2400" dirty="0">
                          <a:latin typeface="+mj-lt"/>
                        </a:rPr>
                        <a:t>U</a:t>
                      </a:r>
                      <a:r>
                        <a:rPr lang="id-ID" sz="2400" baseline="-25000" dirty="0">
                          <a:latin typeface="+mj-lt"/>
                        </a:rPr>
                        <a:t>1</a:t>
                      </a:r>
                      <a:r>
                        <a:rPr lang="id-ID" sz="2400" dirty="0">
                          <a:latin typeface="+mj-lt"/>
                        </a:rPr>
                        <a:t> =   1  / 10 = 0,100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( 2 *   1   +  7 ) mod 10 = 9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  9  / 10 = 0,900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( 2 *   9   +  7 ) mod 10 = 5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  5  / 10 = 0,500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( 2 * .....  +  7 ) mod 10 = 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/ 10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endParaRPr lang="id-ID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( 2 * .....  +  7 ) mod 10 = 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/ 10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endParaRPr lang="id-ID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( 2 * .....  +  7 ) mod 10 = 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/ 10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endParaRPr lang="id-ID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7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id-ID" sz="2400" kern="1200" baseline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( 2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* .....  +  7 ) mod 10 = 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7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/ 10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endParaRPr lang="id-ID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8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( 2 * .....  +  7 ) mod 10 = 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8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/ 10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941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685800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en-US" sz="2400" dirty="0">
                <a:latin typeface="+mj-lt"/>
                <a:cs typeface="Times New Roman" pitchFamily="18" charset="0"/>
              </a:rPr>
              <a:t>	</a:t>
            </a:r>
            <a:r>
              <a:rPr lang="id-ID" sz="2400" dirty="0">
                <a:latin typeface="+mj-lt"/>
                <a:cs typeface="Times New Roman" pitchFamily="18" charset="0"/>
              </a:rPr>
              <a:t>Delapan b</a:t>
            </a:r>
            <a:r>
              <a:rPr lang="en-US" sz="2400" dirty="0" err="1">
                <a:latin typeface="+mj-lt"/>
                <a:cs typeface="Times New Roman" pitchFamily="18" charset="0"/>
              </a:rPr>
              <a:t>ilangan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acak</a:t>
            </a:r>
            <a:r>
              <a:rPr lang="en-US" sz="2400" dirty="0">
                <a:latin typeface="+mj-lt"/>
                <a:cs typeface="Times New Roman" pitchFamily="18" charset="0"/>
              </a:rPr>
              <a:t> yang </a:t>
            </a:r>
            <a:r>
              <a:rPr lang="en-US" sz="2400" dirty="0" err="1">
                <a:latin typeface="+mj-lt"/>
                <a:cs typeface="Times New Roman" pitchFamily="18" charset="0"/>
              </a:rPr>
              <a:t>dibangkitkan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adalah</a:t>
            </a:r>
            <a:r>
              <a:rPr lang="en-US" sz="2400" dirty="0">
                <a:latin typeface="+mj-lt"/>
                <a:cs typeface="Times New Roman" pitchFamily="18" charset="0"/>
              </a:rPr>
              <a:t> 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3DC6B-DCAC-4678-AC56-526556FF342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263788"/>
              </p:ext>
            </p:extLst>
          </p:nvPr>
        </p:nvGraphicFramePr>
        <p:xfrm>
          <a:off x="1295400" y="1447800"/>
          <a:ext cx="43434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0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3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Bilangan Ke-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Bilangan Acak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0,100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0,900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0,500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.......</a:t>
                      </a:r>
                      <a:endParaRPr lang="id-ID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.......</a:t>
                      </a:r>
                      <a:endParaRPr lang="id-ID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.......</a:t>
                      </a:r>
                      <a:endParaRPr lang="id-ID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.......</a:t>
                      </a:r>
                      <a:endParaRPr lang="id-ID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.......</a:t>
                      </a:r>
                      <a:endParaRPr lang="id-ID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5867400"/>
            <a:ext cx="87630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itchFamily="18" charset="2"/>
              <a:buNone/>
            </a:pPr>
            <a:r>
              <a:rPr lang="en-US" sz="2400" dirty="0">
                <a:latin typeface="+mj-lt"/>
                <a:cs typeface="Times New Roman" pitchFamily="18" charset="0"/>
              </a:rPr>
              <a:t>	</a:t>
            </a:r>
            <a:r>
              <a:rPr lang="id-ID" sz="2400" dirty="0">
                <a:latin typeface="+mj-lt"/>
                <a:cs typeface="Times New Roman" pitchFamily="18" charset="0"/>
              </a:rPr>
              <a:t>Terjadi pengulangan secara periodik ?</a:t>
            </a:r>
            <a:endParaRPr lang="en-US" sz="2400" dirty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567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153400" cy="4572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3600" b="1" dirty="0" err="1"/>
              <a:t>Contoh</a:t>
            </a:r>
            <a:r>
              <a:rPr lang="en-US" sz="3600" b="1" dirty="0"/>
              <a:t> LCG </a:t>
            </a:r>
            <a:r>
              <a:rPr lang="id-ID" sz="3600" b="1" dirty="0"/>
              <a:t>(2)</a:t>
            </a:r>
            <a:endParaRPr lang="en-US" sz="3600" b="1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990600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en-US" sz="2400" dirty="0">
                <a:latin typeface="+mj-lt"/>
                <a:cs typeface="Times New Roman" pitchFamily="18" charset="0"/>
              </a:rPr>
              <a:t>	</a:t>
            </a:r>
            <a:r>
              <a:rPr lang="en-US" sz="2400" dirty="0" err="1">
                <a:latin typeface="+mj-lt"/>
                <a:cs typeface="Times New Roman" pitchFamily="18" charset="0"/>
              </a:rPr>
              <a:t>Membangkitkan</a:t>
            </a:r>
            <a:r>
              <a:rPr lang="id-ID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id-ID" sz="2400" dirty="0">
                <a:latin typeface="+mj-lt"/>
                <a:cs typeface="Times New Roman" pitchFamily="18" charset="0"/>
              </a:rPr>
              <a:t>delapan </a:t>
            </a:r>
            <a:r>
              <a:rPr lang="en-US" sz="2400" dirty="0" err="1">
                <a:latin typeface="+mj-lt"/>
                <a:cs typeface="Times New Roman" pitchFamily="18" charset="0"/>
              </a:rPr>
              <a:t>bilangan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id-ID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acak</a:t>
            </a:r>
            <a:r>
              <a:rPr lang="id-ID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dengan</a:t>
            </a:r>
            <a:r>
              <a:rPr lang="id-ID" sz="2400" dirty="0">
                <a:latin typeface="+mj-lt"/>
                <a:cs typeface="Times New Roman" pitchFamily="18" charset="0"/>
              </a:rPr>
              <a:t> ketentuan :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sz="2400" dirty="0">
                <a:latin typeface="+mj-lt"/>
                <a:cs typeface="Times New Roman" pitchFamily="18" charset="0"/>
              </a:rPr>
              <a:t>   </a:t>
            </a:r>
            <a:r>
              <a:rPr lang="en-US" sz="2400" dirty="0">
                <a:latin typeface="+mj-lt"/>
                <a:cs typeface="Times New Roman" pitchFamily="18" charset="0"/>
              </a:rPr>
              <a:t> a = </a:t>
            </a:r>
            <a:r>
              <a:rPr lang="id-ID" sz="2400" dirty="0">
                <a:latin typeface="+mj-lt"/>
                <a:cs typeface="Times New Roman" pitchFamily="18" charset="0"/>
              </a:rPr>
              <a:t>5</a:t>
            </a:r>
            <a:r>
              <a:rPr lang="en-US" sz="2400" dirty="0">
                <a:latin typeface="+mj-lt"/>
                <a:cs typeface="Times New Roman" pitchFamily="18" charset="0"/>
              </a:rPr>
              <a:t>, c = 7, m = </a:t>
            </a:r>
            <a:r>
              <a:rPr lang="id-ID" sz="2400" dirty="0">
                <a:latin typeface="+mj-lt"/>
                <a:cs typeface="Times New Roman" pitchFamily="18" charset="0"/>
              </a:rPr>
              <a:t>8</a:t>
            </a:r>
            <a:r>
              <a:rPr lang="en-US" sz="2400" dirty="0">
                <a:latin typeface="+mj-lt"/>
                <a:cs typeface="Times New Roman" pitchFamily="18" charset="0"/>
              </a:rPr>
              <a:t>, </a:t>
            </a:r>
            <a:r>
              <a:rPr lang="en-US" sz="2400" dirty="0" err="1">
                <a:latin typeface="+mj-lt"/>
                <a:cs typeface="Times New Roman" pitchFamily="18" charset="0"/>
              </a:rPr>
              <a:t>dan</a:t>
            </a:r>
            <a:r>
              <a:rPr lang="en-US" sz="2400" dirty="0">
                <a:latin typeface="+mj-lt"/>
                <a:cs typeface="Times New Roman" pitchFamily="18" charset="0"/>
              </a:rPr>
              <a:t> Z</a:t>
            </a:r>
            <a:r>
              <a:rPr lang="en-US" sz="2400" baseline="-25000" dirty="0">
                <a:latin typeface="+mj-lt"/>
                <a:cs typeface="Times New Roman" pitchFamily="18" charset="0"/>
              </a:rPr>
              <a:t>0</a:t>
            </a:r>
            <a:r>
              <a:rPr lang="en-US" sz="2400" dirty="0">
                <a:latin typeface="+mj-lt"/>
                <a:cs typeface="Times New Roman" pitchFamily="18" charset="0"/>
              </a:rPr>
              <a:t>= </a:t>
            </a:r>
            <a:r>
              <a:rPr lang="id-ID" sz="2400" dirty="0">
                <a:latin typeface="+mj-lt"/>
                <a:cs typeface="Times New Roman" pitchFamily="18" charset="0"/>
              </a:rPr>
              <a:t>4</a:t>
            </a:r>
            <a:endParaRPr lang="en-US" sz="2400" dirty="0">
              <a:latin typeface="+mj-lt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3DC6B-DCAC-4678-AC56-526556FF342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274855"/>
              </p:ext>
            </p:extLst>
          </p:nvPr>
        </p:nvGraphicFramePr>
        <p:xfrm>
          <a:off x="304800" y="2362200"/>
          <a:ext cx="8534401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32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Z</a:t>
                      </a:r>
                      <a:r>
                        <a:rPr lang="id-ID" sz="2400" baseline="-25000" dirty="0">
                          <a:latin typeface="+mj-lt"/>
                        </a:rPr>
                        <a:t>i-1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Z</a:t>
                      </a:r>
                      <a:r>
                        <a:rPr lang="id-ID" sz="2400" baseline="-25000" dirty="0">
                          <a:latin typeface="+mj-lt"/>
                        </a:rPr>
                        <a:t>i </a:t>
                      </a:r>
                      <a:r>
                        <a:rPr kumimoji="0" lang="id-ID" sz="2400" b="1" kern="1200" baseline="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(R</a:t>
                      </a:r>
                      <a:r>
                        <a:rPr kumimoji="0" lang="id-ID" sz="2400" b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andom Integer Number)</a:t>
                      </a:r>
                      <a:endParaRPr lang="id-ID" sz="2400" baseline="-25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U</a:t>
                      </a:r>
                      <a:r>
                        <a:rPr lang="id-ID" sz="2400" baseline="-25000" dirty="0">
                          <a:latin typeface="+mj-lt"/>
                        </a:rPr>
                        <a:t>i</a:t>
                      </a:r>
                      <a:r>
                        <a:rPr lang="id-ID" sz="2400" dirty="0">
                          <a:latin typeface="+mj-lt"/>
                        </a:rPr>
                        <a:t> (Uniform R. 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d-ID" sz="2400" dirty="0">
                          <a:latin typeface="+mj-lt"/>
                        </a:rPr>
                        <a:t>Z</a:t>
                      </a:r>
                      <a:r>
                        <a:rPr lang="id-ID" sz="2400" baseline="-25000" dirty="0">
                          <a:latin typeface="+mj-lt"/>
                        </a:rPr>
                        <a:t>1</a:t>
                      </a:r>
                      <a:r>
                        <a:rPr lang="id-ID" sz="2400" baseline="0" dirty="0">
                          <a:latin typeface="+mj-lt"/>
                        </a:rPr>
                        <a:t> = ( 5 *   4   +  7 ) mod 8 = 3</a:t>
                      </a:r>
                      <a:endParaRPr lang="id-ID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d-ID" sz="2400" dirty="0">
                          <a:latin typeface="+mj-lt"/>
                        </a:rPr>
                        <a:t>U</a:t>
                      </a:r>
                      <a:r>
                        <a:rPr lang="id-ID" sz="2400" baseline="-25000" dirty="0">
                          <a:latin typeface="+mj-lt"/>
                        </a:rPr>
                        <a:t>1</a:t>
                      </a:r>
                      <a:r>
                        <a:rPr lang="id-ID" sz="2400" dirty="0">
                          <a:latin typeface="+mj-lt"/>
                        </a:rPr>
                        <a:t> =   3  / 8  = 0,375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( 5 *   3   +  7 ) mod 8 = 6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  6  / 8  = 0,750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( 5 *   6   +  7 ) mod 8 = 5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  5  / 8  = 0,625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( 5 * .....  +  7 ) mod 8 = 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/ 8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endParaRPr lang="id-ID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( 5 * .....  +  7 ) mod 8 = 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/ 8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endParaRPr lang="id-ID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( 5 * .....  +  7 ) mod 8 = 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/ 8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endParaRPr lang="id-ID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7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( 5 * .....  +  7 ) mod 8 = 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7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/ 8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endParaRPr lang="id-ID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8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( 5 * .....  +  7 ) mod 8 = 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8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/ 8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872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4580028" y="609600"/>
            <a:ext cx="4023333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3100">
                <a:latin typeface="+mj-lt"/>
                <a:ea typeface="+mj-ea"/>
                <a:cs typeface="+mj-cs"/>
              </a:rPr>
              <a:t>	Terjadi pengulangan secara periodik ?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80027" y="2057400"/>
            <a:ext cx="4023333" cy="4038600"/>
          </a:xfrm>
        </p:spPr>
        <p:txBody>
          <a:bodyPr vert="horz" lIns="91440" tIns="45720" rIns="91440" bIns="45720" rtlCol="0">
            <a:normAutofit/>
          </a:bodyPr>
          <a:lstStyle/>
          <a:p>
            <a:pPr indent="-182880" defTabSz="914400"/>
            <a:r>
              <a:rPr lang="en-US"/>
              <a:t>Delapan bilangan acak yang dibangkitkan adalah 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7147" y="6223828"/>
            <a:ext cx="127966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  <a:defRPr/>
            </a:pPr>
            <a:fld id="{5103DC6B-DCAC-4678-AC56-526556FF342F}" type="slidenum">
              <a:rPr lang="en-US" sz="1200" smtClean="0"/>
              <a:pPr defTabSz="914400">
                <a:spcAft>
                  <a:spcPts val="600"/>
                </a:spcAft>
                <a:defRPr/>
              </a:pPr>
              <a:t>13</a:t>
            </a:fld>
            <a:endParaRPr lang="en-US" sz="12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242248"/>
              </p:ext>
            </p:extLst>
          </p:nvPr>
        </p:nvGraphicFramePr>
        <p:xfrm>
          <a:off x="747156" y="857675"/>
          <a:ext cx="3259070" cy="5140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9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95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8675">
                <a:tc>
                  <a:txBody>
                    <a:bodyPr/>
                    <a:lstStyle/>
                    <a:p>
                      <a:pPr algn="ctr"/>
                      <a:r>
                        <a:rPr lang="id-ID" sz="2600">
                          <a:latin typeface="+mj-lt"/>
                        </a:rPr>
                        <a:t>Bilangan Ke-</a:t>
                      </a:r>
                    </a:p>
                  </a:txBody>
                  <a:tcPr marL="97731" marR="97731" marT="48866" marB="48866">
                    <a:solidFill>
                      <a:srgbClr val="D03C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600">
                          <a:latin typeface="+mj-lt"/>
                        </a:rPr>
                        <a:t>Bilangan Acak</a:t>
                      </a:r>
                    </a:p>
                  </a:txBody>
                  <a:tcPr marL="97731" marR="97731" marT="48866" marB="48866">
                    <a:solidFill>
                      <a:srgbClr val="D03C0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750">
                <a:tc>
                  <a:txBody>
                    <a:bodyPr/>
                    <a:lstStyle/>
                    <a:p>
                      <a:pPr algn="ctr"/>
                      <a:r>
                        <a:rPr lang="id-ID" sz="2600">
                          <a:latin typeface="+mj-lt"/>
                        </a:rPr>
                        <a:t>1</a:t>
                      </a:r>
                    </a:p>
                  </a:txBody>
                  <a:tcPr marL="97731" marR="97731" marT="48866" marB="488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600">
                          <a:latin typeface="+mj-lt"/>
                        </a:rPr>
                        <a:t>0,375</a:t>
                      </a:r>
                    </a:p>
                  </a:txBody>
                  <a:tcPr marL="97731" marR="97731" marT="48866" marB="4886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750">
                <a:tc>
                  <a:txBody>
                    <a:bodyPr/>
                    <a:lstStyle/>
                    <a:p>
                      <a:pPr algn="ctr"/>
                      <a:r>
                        <a:rPr lang="id-ID" sz="2600">
                          <a:latin typeface="+mj-lt"/>
                        </a:rPr>
                        <a:t>2</a:t>
                      </a:r>
                    </a:p>
                  </a:txBody>
                  <a:tcPr marL="97731" marR="97731" marT="48866" marB="488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600">
                          <a:latin typeface="+mj-lt"/>
                        </a:rPr>
                        <a:t>0,750</a:t>
                      </a:r>
                    </a:p>
                  </a:txBody>
                  <a:tcPr marL="97731" marR="97731" marT="48866" marB="4886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7750">
                <a:tc>
                  <a:txBody>
                    <a:bodyPr/>
                    <a:lstStyle/>
                    <a:p>
                      <a:pPr algn="ctr"/>
                      <a:r>
                        <a:rPr lang="id-ID" sz="2600">
                          <a:latin typeface="+mj-lt"/>
                        </a:rPr>
                        <a:t>3</a:t>
                      </a:r>
                    </a:p>
                  </a:txBody>
                  <a:tcPr marL="97731" marR="97731" marT="48866" marB="488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600">
                          <a:latin typeface="+mj-lt"/>
                        </a:rPr>
                        <a:t>0,625</a:t>
                      </a:r>
                    </a:p>
                  </a:txBody>
                  <a:tcPr marL="97731" marR="97731" marT="48866" marB="4886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750">
                <a:tc>
                  <a:txBody>
                    <a:bodyPr/>
                    <a:lstStyle/>
                    <a:p>
                      <a:pPr algn="ctr"/>
                      <a:r>
                        <a:rPr lang="id-ID" sz="2600">
                          <a:latin typeface="+mj-lt"/>
                        </a:rPr>
                        <a:t>4</a:t>
                      </a:r>
                    </a:p>
                  </a:txBody>
                  <a:tcPr marL="97731" marR="97731" marT="48866" marB="4886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d-ID" sz="2600" kern="120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.......</a:t>
                      </a:r>
                      <a:endParaRPr lang="id-ID" sz="2600">
                        <a:latin typeface="+mj-lt"/>
                      </a:endParaRPr>
                    </a:p>
                  </a:txBody>
                  <a:tcPr marL="97731" marR="97731" marT="48866" marB="4886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7750">
                <a:tc>
                  <a:txBody>
                    <a:bodyPr/>
                    <a:lstStyle/>
                    <a:p>
                      <a:pPr algn="ctr"/>
                      <a:r>
                        <a:rPr lang="id-ID" sz="2600">
                          <a:latin typeface="+mj-lt"/>
                        </a:rPr>
                        <a:t>5</a:t>
                      </a:r>
                    </a:p>
                  </a:txBody>
                  <a:tcPr marL="97731" marR="97731" marT="48866" marB="4886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d-ID" sz="2600" kern="120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.......</a:t>
                      </a:r>
                      <a:endParaRPr lang="id-ID" sz="2600">
                        <a:latin typeface="+mj-lt"/>
                      </a:endParaRPr>
                    </a:p>
                  </a:txBody>
                  <a:tcPr marL="97731" marR="97731" marT="48866" marB="4886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7750">
                <a:tc>
                  <a:txBody>
                    <a:bodyPr/>
                    <a:lstStyle/>
                    <a:p>
                      <a:pPr algn="ctr"/>
                      <a:r>
                        <a:rPr lang="id-ID" sz="2600">
                          <a:latin typeface="+mj-lt"/>
                        </a:rPr>
                        <a:t>6</a:t>
                      </a:r>
                    </a:p>
                  </a:txBody>
                  <a:tcPr marL="97731" marR="97731" marT="48866" marB="4886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d-ID" sz="2600" kern="120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.......</a:t>
                      </a:r>
                      <a:endParaRPr lang="id-ID" sz="2600">
                        <a:latin typeface="+mj-lt"/>
                      </a:endParaRPr>
                    </a:p>
                  </a:txBody>
                  <a:tcPr marL="97731" marR="97731" marT="48866" marB="4886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7750">
                <a:tc>
                  <a:txBody>
                    <a:bodyPr/>
                    <a:lstStyle/>
                    <a:p>
                      <a:pPr algn="ctr"/>
                      <a:r>
                        <a:rPr lang="id-ID" sz="2600">
                          <a:latin typeface="+mj-lt"/>
                        </a:rPr>
                        <a:t>7</a:t>
                      </a:r>
                    </a:p>
                  </a:txBody>
                  <a:tcPr marL="97731" marR="97731" marT="48866" marB="4886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d-ID" sz="2600" kern="120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.......</a:t>
                      </a:r>
                      <a:endParaRPr lang="id-ID" sz="2600">
                        <a:latin typeface="+mj-lt"/>
                      </a:endParaRPr>
                    </a:p>
                  </a:txBody>
                  <a:tcPr marL="97731" marR="97731" marT="48866" marB="4886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7750">
                <a:tc>
                  <a:txBody>
                    <a:bodyPr/>
                    <a:lstStyle/>
                    <a:p>
                      <a:pPr algn="ctr"/>
                      <a:r>
                        <a:rPr lang="id-ID" sz="2600">
                          <a:latin typeface="+mj-lt"/>
                        </a:rPr>
                        <a:t>8</a:t>
                      </a:r>
                    </a:p>
                  </a:txBody>
                  <a:tcPr marL="97731" marR="97731" marT="48866" marB="4886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d-ID" sz="2600" kern="120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.......</a:t>
                      </a:r>
                      <a:endParaRPr lang="id-ID" sz="2600">
                        <a:latin typeface="+mj-lt"/>
                      </a:endParaRPr>
                    </a:p>
                  </a:txBody>
                  <a:tcPr marL="97731" marR="97731" marT="48866" marB="48866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872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BC67B137-15B0-4AF6-94A8-AC00BA8D7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5699F27B-22F2-45E1-BFB8-2B1FF14A95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3355" y="243840"/>
            <a:ext cx="8793480" cy="637793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82600" y="643466"/>
            <a:ext cx="2702052" cy="526965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2800" b="1"/>
              <a:t>Contoh LCG </a:t>
            </a:r>
            <a:r>
              <a:rPr lang="id-ID" sz="2800" b="1"/>
              <a:t>(3)</a:t>
            </a:r>
            <a:endParaRPr lang="en-US" sz="2800" b="1"/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633ABDA7-FF8C-4E26-8C7D-47E0AE54E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1265557"/>
            <a:ext cx="5273" cy="39319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798886" y="643466"/>
            <a:ext cx="4630000" cy="5269650"/>
          </a:xfrm>
        </p:spPr>
        <p:txBody>
          <a:bodyPr anchor="ctr">
            <a:normAutofit lnSpcReduction="10000"/>
          </a:bodyPr>
          <a:lstStyle/>
          <a:p>
            <a:pPr>
              <a:buNone/>
            </a:pPr>
            <a:r>
              <a:rPr lang="en-US" sz="2400">
                <a:latin typeface="+mj-lt"/>
                <a:cs typeface="Times New Roman" pitchFamily="18" charset="0"/>
              </a:rPr>
              <a:t>Membangkitkan</a:t>
            </a:r>
            <a:r>
              <a:rPr lang="id-ID" sz="2400">
                <a:latin typeface="+mj-lt"/>
                <a:cs typeface="Times New Roman" pitchFamily="18" charset="0"/>
              </a:rPr>
              <a:t> 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id-ID" sz="2400">
                <a:latin typeface="+mj-lt"/>
                <a:cs typeface="Times New Roman" pitchFamily="18" charset="0"/>
              </a:rPr>
              <a:t>20 </a:t>
            </a:r>
            <a:r>
              <a:rPr lang="en-US" sz="2400">
                <a:latin typeface="+mj-lt"/>
                <a:cs typeface="Times New Roman" pitchFamily="18" charset="0"/>
              </a:rPr>
              <a:t>bilangan </a:t>
            </a:r>
            <a:r>
              <a:rPr lang="id-ID" sz="2400">
                <a:latin typeface="+mj-lt"/>
                <a:cs typeface="Times New Roman" pitchFamily="18" charset="0"/>
              </a:rPr>
              <a:t> </a:t>
            </a:r>
            <a:r>
              <a:rPr lang="en-US" sz="2400">
                <a:latin typeface="+mj-lt"/>
                <a:cs typeface="Times New Roman" pitchFamily="18" charset="0"/>
              </a:rPr>
              <a:t>acak</a:t>
            </a:r>
            <a:r>
              <a:rPr lang="id-ID" sz="2400">
                <a:latin typeface="+mj-lt"/>
                <a:cs typeface="Times New Roman" pitchFamily="18" charset="0"/>
              </a:rPr>
              <a:t> </a:t>
            </a:r>
            <a:r>
              <a:rPr lang="en-US" sz="2400">
                <a:latin typeface="+mj-lt"/>
                <a:cs typeface="Times New Roman" pitchFamily="18" charset="0"/>
              </a:rPr>
              <a:t>dengan</a:t>
            </a:r>
            <a:r>
              <a:rPr lang="id-ID" sz="2400">
                <a:latin typeface="+mj-lt"/>
                <a:cs typeface="Times New Roman" pitchFamily="18" charset="0"/>
              </a:rPr>
              <a:t> ketentuan :</a:t>
            </a:r>
          </a:p>
          <a:p>
            <a:pPr>
              <a:buNone/>
            </a:pPr>
            <a:r>
              <a:rPr lang="id-ID" sz="2400">
                <a:latin typeface="+mj-lt"/>
                <a:cs typeface="Times New Roman" pitchFamily="18" charset="0"/>
              </a:rPr>
              <a:t>   </a:t>
            </a:r>
            <a:r>
              <a:rPr lang="en-US" sz="2400">
                <a:latin typeface="+mj-lt"/>
                <a:cs typeface="Times New Roman" pitchFamily="18" charset="0"/>
              </a:rPr>
              <a:t> a = </a:t>
            </a:r>
            <a:r>
              <a:rPr lang="id-ID" sz="2400">
                <a:latin typeface="+mj-lt"/>
                <a:cs typeface="Times New Roman" pitchFamily="18" charset="0"/>
              </a:rPr>
              <a:t>21</a:t>
            </a:r>
            <a:r>
              <a:rPr lang="en-US" sz="2400">
                <a:latin typeface="+mj-lt"/>
                <a:cs typeface="Times New Roman" pitchFamily="18" charset="0"/>
              </a:rPr>
              <a:t>, c = </a:t>
            </a:r>
            <a:r>
              <a:rPr lang="id-ID" sz="2400">
                <a:latin typeface="+mj-lt"/>
                <a:cs typeface="Times New Roman" pitchFamily="18" charset="0"/>
              </a:rPr>
              <a:t>3</a:t>
            </a:r>
            <a:r>
              <a:rPr lang="en-US" sz="2400">
                <a:latin typeface="+mj-lt"/>
                <a:cs typeface="Times New Roman" pitchFamily="18" charset="0"/>
              </a:rPr>
              <a:t>, m = </a:t>
            </a:r>
            <a:r>
              <a:rPr lang="id-ID" sz="2400">
                <a:latin typeface="+mj-lt"/>
                <a:cs typeface="Times New Roman" pitchFamily="18" charset="0"/>
              </a:rPr>
              <a:t>16</a:t>
            </a:r>
            <a:r>
              <a:rPr lang="en-US" sz="2400">
                <a:latin typeface="+mj-lt"/>
                <a:cs typeface="Times New Roman" pitchFamily="18" charset="0"/>
              </a:rPr>
              <a:t>, dan Z</a:t>
            </a:r>
            <a:r>
              <a:rPr lang="en-US" sz="2400" baseline="-25000">
                <a:latin typeface="+mj-lt"/>
                <a:cs typeface="Times New Roman" pitchFamily="18" charset="0"/>
              </a:rPr>
              <a:t>0</a:t>
            </a:r>
            <a:r>
              <a:rPr lang="en-US" sz="2400">
                <a:latin typeface="+mj-lt"/>
                <a:cs typeface="Times New Roman" pitchFamily="18" charset="0"/>
              </a:rPr>
              <a:t>= </a:t>
            </a:r>
            <a:r>
              <a:rPr lang="id-ID" sz="2400">
                <a:latin typeface="+mj-lt"/>
                <a:cs typeface="Times New Roman" pitchFamily="18" charset="0"/>
              </a:rPr>
              <a:t>13</a:t>
            </a:r>
            <a:endParaRPr lang="en-US" sz="2400">
              <a:latin typeface="+mj-lt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id-ID" sz="2400">
                <a:latin typeface="+mj-lt"/>
                <a:cs typeface="Times New Roman" pitchFamily="18" charset="0"/>
              </a:rPr>
              <a:t>Maka :</a:t>
            </a:r>
            <a:endParaRPr lang="en-US" sz="2400">
              <a:latin typeface="+mj-lt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400">
                <a:latin typeface="+mj-lt"/>
                <a:cs typeface="Times New Roman" pitchFamily="18" charset="0"/>
              </a:rPr>
              <a:t>		Z</a:t>
            </a:r>
            <a:r>
              <a:rPr lang="en-US" sz="2400" baseline="-25000">
                <a:latin typeface="+mj-lt"/>
                <a:cs typeface="Times New Roman" pitchFamily="18" charset="0"/>
              </a:rPr>
              <a:t>1</a:t>
            </a:r>
            <a:r>
              <a:rPr lang="en-US" sz="2400">
                <a:latin typeface="+mj-lt"/>
                <a:cs typeface="Times New Roman" pitchFamily="18" charset="0"/>
              </a:rPr>
              <a:t>   = (21</a:t>
            </a:r>
            <a:r>
              <a:rPr lang="id-ID" sz="2400">
                <a:latin typeface="+mj-lt"/>
                <a:cs typeface="Times New Roman" pitchFamily="18" charset="0"/>
              </a:rPr>
              <a:t> *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id-ID" sz="2400">
                <a:latin typeface="+mj-lt"/>
                <a:cs typeface="Times New Roman" pitchFamily="18" charset="0"/>
              </a:rPr>
              <a:t> </a:t>
            </a:r>
            <a:r>
              <a:rPr lang="en-US" sz="2400">
                <a:latin typeface="+mj-lt"/>
                <a:cs typeface="Times New Roman" pitchFamily="18" charset="0"/>
              </a:rPr>
              <a:t>Z</a:t>
            </a:r>
            <a:r>
              <a:rPr lang="en-US" sz="2400" baseline="-25000">
                <a:latin typeface="+mj-lt"/>
                <a:cs typeface="Times New Roman" pitchFamily="18" charset="0"/>
              </a:rPr>
              <a:t>0 </a:t>
            </a:r>
            <a:r>
              <a:rPr lang="en-US" sz="2400">
                <a:latin typeface="+mj-lt"/>
                <a:cs typeface="Times New Roman" pitchFamily="18" charset="0"/>
              </a:rPr>
              <a:t>+3) mod 16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>
                <a:latin typeface="+mj-lt"/>
                <a:cs typeface="Times New Roman" pitchFamily="18" charset="0"/>
              </a:rPr>
              <a:t>                   = (21</a:t>
            </a:r>
            <a:r>
              <a:rPr lang="id-ID" sz="2400">
                <a:latin typeface="+mj-lt"/>
                <a:cs typeface="Times New Roman" pitchFamily="18" charset="0"/>
              </a:rPr>
              <a:t> * </a:t>
            </a:r>
            <a:r>
              <a:rPr lang="en-US" sz="2400">
                <a:latin typeface="+mj-lt"/>
                <a:cs typeface="Times New Roman" pitchFamily="18" charset="0"/>
              </a:rPr>
              <a:t>13+3) mod 16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>
                <a:latin typeface="+mj-lt"/>
                <a:cs typeface="Times New Roman" pitchFamily="18" charset="0"/>
              </a:rPr>
              <a:t>                   = 276 mod (16)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>
                <a:latin typeface="+mj-lt"/>
                <a:cs typeface="Times New Roman" pitchFamily="18" charset="0"/>
              </a:rPr>
              <a:t>                   = 4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sz="2400">
                <a:latin typeface="+mj-lt"/>
                <a:cs typeface="Times New Roman" pitchFamily="18" charset="0"/>
              </a:rPr>
              <a:t>Dan,</a:t>
            </a:r>
            <a:endParaRPr lang="en-US" sz="2400">
              <a:latin typeface="+mj-lt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400">
                <a:latin typeface="+mj-lt"/>
                <a:cs typeface="Times New Roman" pitchFamily="18" charset="0"/>
              </a:rPr>
              <a:t>              U</a:t>
            </a:r>
            <a:r>
              <a:rPr lang="en-US" sz="2400" baseline="-25000">
                <a:latin typeface="+mj-lt"/>
                <a:cs typeface="Times New Roman" pitchFamily="18" charset="0"/>
              </a:rPr>
              <a:t>i</a:t>
            </a:r>
            <a:r>
              <a:rPr lang="en-US" sz="2400">
                <a:latin typeface="+mj-lt"/>
                <a:cs typeface="Times New Roman" pitchFamily="18" charset="0"/>
              </a:rPr>
              <a:t> = Z</a:t>
            </a:r>
            <a:r>
              <a:rPr lang="en-US" sz="2400" baseline="-25000">
                <a:latin typeface="+mj-lt"/>
                <a:cs typeface="Times New Roman" pitchFamily="18" charset="0"/>
              </a:rPr>
              <a:t>i</a:t>
            </a:r>
            <a:r>
              <a:rPr lang="en-US" sz="2400">
                <a:latin typeface="+mj-lt"/>
                <a:cs typeface="Times New Roman" pitchFamily="18" charset="0"/>
              </a:rPr>
              <a:t>/16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>
                <a:latin typeface="+mj-lt"/>
                <a:cs typeface="Times New Roman" pitchFamily="18" charset="0"/>
              </a:rPr>
              <a:t>                   = 4/16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>
                <a:latin typeface="+mj-lt"/>
                <a:cs typeface="Times New Roman" pitchFamily="18" charset="0"/>
              </a:rPr>
              <a:t>                   = 0,2500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568" y="6223828"/>
            <a:ext cx="65624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5103DC6B-DCAC-4678-AC56-526556FF342F}" type="slidenum">
              <a:rPr lang="en-US" smtClean="0"/>
              <a:pPr>
                <a:spcAft>
                  <a:spcPts val="600"/>
                </a:spcAft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 rotWithShape="1">
          <a:blip r:embed="rId2"/>
          <a:srcRect t="9574"/>
          <a:stretch/>
        </p:blipFill>
        <p:spPr bwMode="auto">
          <a:xfrm>
            <a:off x="1167510" y="457200"/>
            <a:ext cx="6681090" cy="6131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3DC6B-DCAC-4678-AC56-526556FF342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BC67B137-15B0-4AF6-94A8-AC00BA8D7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5699F27B-22F2-45E1-BFB8-2B1FF14A95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3355" y="243840"/>
            <a:ext cx="8793480" cy="637793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82600" y="643466"/>
            <a:ext cx="2702052" cy="5269651"/>
          </a:xfrm>
        </p:spPr>
        <p:txBody>
          <a:bodyPr>
            <a:normAutofit/>
          </a:bodyPr>
          <a:lstStyle/>
          <a:p>
            <a:pPr marL="342900" indent="-342900" algn="ctr" eaLnBrk="1" hangingPunct="1"/>
            <a:r>
              <a:rPr lang="en-US" sz="2800" b="1"/>
              <a:t>Multiplicative Random Number Generator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633ABDA7-FF8C-4E26-8C7D-47E0AE54E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1265557"/>
            <a:ext cx="5273" cy="39319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798886" y="1054950"/>
            <a:ext cx="4630000" cy="5269650"/>
          </a:xfrm>
        </p:spPr>
        <p:txBody>
          <a:bodyPr anchor="ctr">
            <a:normAutofit/>
          </a:bodyPr>
          <a:lstStyle/>
          <a:p>
            <a:pPr marL="0" lvl="1" indent="0" eaLnBrk="1" hangingPunct="1">
              <a:buFont typeface="Tahoma" pitchFamily="34" charset="0"/>
              <a:buNone/>
            </a:pPr>
            <a:r>
              <a:rPr lang="en-US" sz="2400" b="1">
                <a:latin typeface="+mj-lt"/>
              </a:rPr>
              <a:t>Z</a:t>
            </a:r>
            <a:r>
              <a:rPr lang="en-US" sz="2400" b="1" baseline="-25000">
                <a:latin typeface="+mj-lt"/>
              </a:rPr>
              <a:t>i</a:t>
            </a:r>
            <a:r>
              <a:rPr lang="en-US" sz="2400" b="1">
                <a:latin typeface="+mj-lt"/>
              </a:rPr>
              <a:t> = (a</a:t>
            </a:r>
            <a:r>
              <a:rPr lang="id-ID" sz="2400" b="1">
                <a:latin typeface="+mj-lt"/>
              </a:rPr>
              <a:t> </a:t>
            </a:r>
            <a:r>
              <a:rPr lang="en-US" sz="2400" b="1">
                <a:latin typeface="+mj-lt"/>
              </a:rPr>
              <a:t>.</a:t>
            </a:r>
            <a:r>
              <a:rPr lang="id-ID" sz="2400" b="1">
                <a:latin typeface="+mj-lt"/>
              </a:rPr>
              <a:t> </a:t>
            </a:r>
            <a:r>
              <a:rPr lang="en-US" sz="2400" b="1">
                <a:latin typeface="+mj-lt"/>
              </a:rPr>
              <a:t>Z</a:t>
            </a:r>
            <a:r>
              <a:rPr lang="en-US" sz="2400" b="1" baseline="-20000">
                <a:latin typeface="+mj-lt"/>
              </a:rPr>
              <a:t>i</a:t>
            </a:r>
            <a:r>
              <a:rPr lang="en-US" sz="2400" b="1" baseline="-25000">
                <a:latin typeface="+mj-lt"/>
              </a:rPr>
              <a:t>-1</a:t>
            </a:r>
            <a:r>
              <a:rPr lang="en-US" sz="2400" b="1">
                <a:latin typeface="+mj-lt"/>
              </a:rPr>
              <a:t>) mod m</a:t>
            </a:r>
          </a:p>
          <a:p>
            <a:pPr marL="393192" lvl="1" indent="0" eaLnBrk="1" hangingPunct="1">
              <a:buNone/>
            </a:pPr>
            <a:endParaRPr lang="en-US" sz="2400" baseline="-25000">
              <a:latin typeface="+mj-lt"/>
            </a:endParaRPr>
          </a:p>
          <a:p>
            <a:pPr eaLnBrk="1" hangingPunct="1"/>
            <a:r>
              <a:rPr lang="en-US" sz="2400">
                <a:latin typeface="+mj-lt"/>
              </a:rPr>
              <a:t>Agar Z</a:t>
            </a:r>
            <a:r>
              <a:rPr lang="id-ID" sz="2400">
                <a:latin typeface="+mj-lt"/>
              </a:rPr>
              <a:t>i</a:t>
            </a:r>
            <a:r>
              <a:rPr lang="en-US" sz="2400">
                <a:latin typeface="+mj-lt"/>
              </a:rPr>
              <a:t> berprilaku acak yang dapat dipertanggungjawabkan :</a:t>
            </a:r>
          </a:p>
          <a:p>
            <a:pPr lvl="1" eaLnBrk="1" hangingPunct="1"/>
            <a:r>
              <a:rPr lang="en-US" sz="2400">
                <a:latin typeface="+mj-lt"/>
              </a:rPr>
              <a:t>Modulo m dipilih sebesar mungkin untuk memperbesar periode</a:t>
            </a:r>
          </a:p>
          <a:p>
            <a:pPr lvl="1" eaLnBrk="1" hangingPunct="1"/>
            <a:r>
              <a:rPr lang="en-US" sz="2400">
                <a:latin typeface="+mj-lt"/>
              </a:rPr>
              <a:t>a dipilih agar korelasi antar Z</a:t>
            </a:r>
            <a:r>
              <a:rPr lang="id-ID" sz="2400" baseline="-25000">
                <a:latin typeface="+mj-lt"/>
              </a:rPr>
              <a:t>i</a:t>
            </a:r>
            <a:r>
              <a:rPr lang="en-US" sz="2400">
                <a:latin typeface="+mj-lt"/>
              </a:rPr>
              <a:t> minimum</a:t>
            </a:r>
          </a:p>
          <a:p>
            <a:pPr lvl="1" eaLnBrk="1" hangingPunct="1"/>
            <a:r>
              <a:rPr lang="en-US" sz="2400">
                <a:latin typeface="+mj-lt"/>
              </a:rPr>
              <a:t>Benih Z</a:t>
            </a:r>
            <a:r>
              <a:rPr lang="en-US" sz="2400" baseline="-25000">
                <a:latin typeface="+mj-lt"/>
              </a:rPr>
              <a:t>o</a:t>
            </a:r>
            <a:r>
              <a:rPr lang="en-US" sz="2400">
                <a:latin typeface="+mj-lt"/>
              </a:rPr>
              <a:t>: bilangan Bulat positif ganjil, Z</a:t>
            </a:r>
            <a:r>
              <a:rPr lang="en-US" sz="2400" baseline="-25000">
                <a:latin typeface="+mj-lt"/>
              </a:rPr>
              <a:t>o</a:t>
            </a:r>
            <a:r>
              <a:rPr lang="en-US" sz="2400">
                <a:latin typeface="+mj-lt"/>
              </a:rPr>
              <a:t>&lt;m</a:t>
            </a:r>
          </a:p>
          <a:p>
            <a:pPr lvl="1" eaLnBrk="1" hangingPunct="1"/>
            <a:r>
              <a:rPr lang="en-US" sz="2400">
                <a:latin typeface="+mj-lt"/>
              </a:rPr>
              <a:t>Bilangan acak : U</a:t>
            </a:r>
            <a:r>
              <a:rPr lang="en-US" sz="2400" baseline="-25000">
                <a:latin typeface="+mj-lt"/>
              </a:rPr>
              <a:t>i</a:t>
            </a:r>
            <a:r>
              <a:rPr lang="en-US" sz="2400">
                <a:latin typeface="+mj-lt"/>
              </a:rPr>
              <a:t> = Z</a:t>
            </a:r>
            <a:r>
              <a:rPr lang="id-ID" sz="2400" baseline="-25000">
                <a:latin typeface="+mj-lt"/>
              </a:rPr>
              <a:t>i</a:t>
            </a:r>
            <a:r>
              <a:rPr lang="en-US" sz="2400">
                <a:latin typeface="+mj-lt"/>
              </a:rPr>
              <a:t>/m</a:t>
            </a:r>
          </a:p>
          <a:p>
            <a:pPr lvl="1" eaLnBrk="1" hangingPunct="1"/>
            <a:endParaRPr lang="en-US" sz="2400">
              <a:latin typeface="+mj-lt"/>
            </a:endParaRPr>
          </a:p>
          <a:p>
            <a:pPr eaLnBrk="1" hangingPunct="1">
              <a:buFontTx/>
              <a:buNone/>
            </a:pPr>
            <a:endParaRPr lang="en-US" sz="240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568" y="6223828"/>
            <a:ext cx="65624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5103DC6B-DCAC-4678-AC56-526556FF342F}" type="slidenum">
              <a:rPr lang="en-US" smtClean="0"/>
              <a:pPr>
                <a:spcAft>
                  <a:spcPts val="600"/>
                </a:spcAft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01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153400" cy="4572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3600" b="1" dirty="0" err="1"/>
              <a:t>Contoh</a:t>
            </a:r>
            <a:endParaRPr lang="en-US" sz="3600" b="1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990600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en-US" sz="2400" dirty="0">
                <a:latin typeface="+mj-lt"/>
                <a:cs typeface="Times New Roman" pitchFamily="18" charset="0"/>
              </a:rPr>
              <a:t>	</a:t>
            </a:r>
            <a:r>
              <a:rPr lang="en-US" sz="2400" dirty="0" err="1">
                <a:latin typeface="+mj-lt"/>
                <a:cs typeface="Times New Roman" pitchFamily="18" charset="0"/>
              </a:rPr>
              <a:t>Membangkitkan</a:t>
            </a:r>
            <a:r>
              <a:rPr lang="id-ID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id-ID" sz="2400" dirty="0">
                <a:latin typeface="+mj-lt"/>
                <a:cs typeface="Times New Roman" pitchFamily="18" charset="0"/>
              </a:rPr>
              <a:t>lima </a:t>
            </a:r>
            <a:r>
              <a:rPr lang="en-US" sz="2400" dirty="0" err="1">
                <a:latin typeface="+mj-lt"/>
                <a:cs typeface="Times New Roman" pitchFamily="18" charset="0"/>
              </a:rPr>
              <a:t>bilangan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id-ID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acak</a:t>
            </a:r>
            <a:r>
              <a:rPr lang="id-ID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dengan</a:t>
            </a:r>
            <a:r>
              <a:rPr lang="id-ID" sz="2400" dirty="0">
                <a:latin typeface="+mj-lt"/>
                <a:cs typeface="Times New Roman" pitchFamily="18" charset="0"/>
              </a:rPr>
              <a:t> ketentuan :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sz="2400" dirty="0">
                <a:latin typeface="+mj-lt"/>
                <a:cs typeface="Times New Roman" pitchFamily="18" charset="0"/>
              </a:rPr>
              <a:t>   </a:t>
            </a:r>
            <a:r>
              <a:rPr lang="en-US" sz="2400" dirty="0">
                <a:latin typeface="+mj-lt"/>
                <a:cs typeface="Times New Roman" pitchFamily="18" charset="0"/>
              </a:rPr>
              <a:t> a = </a:t>
            </a:r>
            <a:r>
              <a:rPr lang="id-ID" sz="2400" dirty="0">
                <a:latin typeface="+mj-lt"/>
                <a:cs typeface="Times New Roman" pitchFamily="18" charset="0"/>
              </a:rPr>
              <a:t>5</a:t>
            </a:r>
            <a:r>
              <a:rPr lang="en-US" sz="2400" dirty="0">
                <a:latin typeface="+mj-lt"/>
                <a:cs typeface="Times New Roman" pitchFamily="18" charset="0"/>
              </a:rPr>
              <a:t>, m = </a:t>
            </a:r>
            <a:r>
              <a:rPr lang="id-ID" sz="2400" dirty="0">
                <a:latin typeface="+mj-lt"/>
                <a:cs typeface="Times New Roman" pitchFamily="18" charset="0"/>
              </a:rPr>
              <a:t>8</a:t>
            </a:r>
            <a:r>
              <a:rPr lang="en-US" sz="2400" dirty="0">
                <a:latin typeface="+mj-lt"/>
                <a:cs typeface="Times New Roman" pitchFamily="18" charset="0"/>
              </a:rPr>
              <a:t>, </a:t>
            </a:r>
            <a:r>
              <a:rPr lang="en-US" sz="2400" dirty="0" err="1">
                <a:latin typeface="+mj-lt"/>
                <a:cs typeface="Times New Roman" pitchFamily="18" charset="0"/>
              </a:rPr>
              <a:t>dan</a:t>
            </a:r>
            <a:r>
              <a:rPr lang="en-US" sz="2400" dirty="0">
                <a:latin typeface="+mj-lt"/>
                <a:cs typeface="Times New Roman" pitchFamily="18" charset="0"/>
              </a:rPr>
              <a:t> Z</a:t>
            </a:r>
            <a:r>
              <a:rPr lang="en-US" sz="2400" baseline="-25000" dirty="0">
                <a:latin typeface="+mj-lt"/>
                <a:cs typeface="Times New Roman" pitchFamily="18" charset="0"/>
              </a:rPr>
              <a:t>0</a:t>
            </a:r>
            <a:r>
              <a:rPr lang="en-US" sz="2400" dirty="0">
                <a:latin typeface="+mj-lt"/>
                <a:cs typeface="Times New Roman" pitchFamily="18" charset="0"/>
              </a:rPr>
              <a:t>= </a:t>
            </a:r>
            <a:r>
              <a:rPr lang="id-ID" sz="2400" dirty="0">
                <a:latin typeface="+mj-lt"/>
                <a:cs typeface="Times New Roman" pitchFamily="18" charset="0"/>
              </a:rPr>
              <a:t>3</a:t>
            </a:r>
            <a:endParaRPr lang="en-US" sz="2400" dirty="0">
              <a:latin typeface="+mj-lt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3DC6B-DCAC-4678-AC56-526556FF342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727971"/>
              </p:ext>
            </p:extLst>
          </p:nvPr>
        </p:nvGraphicFramePr>
        <p:xfrm>
          <a:off x="304800" y="2514600"/>
          <a:ext cx="8534401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32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Z</a:t>
                      </a:r>
                      <a:r>
                        <a:rPr lang="id-ID" sz="2400" baseline="-25000" dirty="0">
                          <a:latin typeface="+mj-lt"/>
                        </a:rPr>
                        <a:t>i-1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Z</a:t>
                      </a:r>
                      <a:r>
                        <a:rPr lang="id-ID" sz="2400" baseline="-25000" dirty="0">
                          <a:latin typeface="+mj-lt"/>
                        </a:rPr>
                        <a:t>i </a:t>
                      </a:r>
                      <a:r>
                        <a:rPr kumimoji="0" lang="id-ID" sz="2400" b="1" kern="1200" baseline="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(R</a:t>
                      </a:r>
                      <a:r>
                        <a:rPr kumimoji="0" lang="id-ID" sz="2400" b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andom Integer Number)</a:t>
                      </a:r>
                      <a:endParaRPr lang="id-ID" sz="2400" baseline="-25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U</a:t>
                      </a:r>
                      <a:r>
                        <a:rPr lang="id-ID" sz="2400" baseline="-25000" dirty="0">
                          <a:latin typeface="+mj-lt"/>
                        </a:rPr>
                        <a:t>i</a:t>
                      </a:r>
                      <a:r>
                        <a:rPr lang="id-ID" sz="2400" dirty="0">
                          <a:latin typeface="+mj-lt"/>
                        </a:rPr>
                        <a:t> (Uniform R. 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d-ID" sz="2400" dirty="0">
                          <a:latin typeface="+mj-lt"/>
                        </a:rPr>
                        <a:t>Z</a:t>
                      </a:r>
                      <a:r>
                        <a:rPr lang="id-ID" sz="2400" baseline="-25000" dirty="0">
                          <a:latin typeface="+mj-lt"/>
                        </a:rPr>
                        <a:t>1</a:t>
                      </a:r>
                      <a:r>
                        <a:rPr lang="id-ID" sz="2400" baseline="0" dirty="0">
                          <a:latin typeface="+mj-lt"/>
                        </a:rPr>
                        <a:t> = ( 5 *   3 ) mod 8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..... </a:t>
                      </a:r>
                      <a:endParaRPr lang="id-ID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d-ID" sz="2400" dirty="0">
                          <a:latin typeface="+mj-lt"/>
                        </a:rPr>
                        <a:t>U</a:t>
                      </a:r>
                      <a:r>
                        <a:rPr lang="id-ID" sz="2400" baseline="-25000" dirty="0">
                          <a:latin typeface="+mj-lt"/>
                        </a:rPr>
                        <a:t>1</a:t>
                      </a:r>
                      <a:r>
                        <a:rPr lang="id-ID" sz="2400" dirty="0">
                          <a:latin typeface="+mj-lt"/>
                        </a:rPr>
                        <a:t>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..... </a:t>
                      </a:r>
                      <a:r>
                        <a:rPr lang="id-ID" sz="2400" dirty="0">
                          <a:latin typeface="+mj-lt"/>
                        </a:rPr>
                        <a:t>/ 8 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..... </a:t>
                      </a:r>
                      <a:endParaRPr lang="id-ID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( 5 *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.....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) mod 8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..... 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/ 8 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( 5 *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.....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) mod 8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..... 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/ 8 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( 5 * ..... ) mod 8 = 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/ 8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endParaRPr lang="id-ID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( 5 * .....  ) mod 8 = 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/ 8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337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39762"/>
          </a:xfrm>
        </p:spPr>
        <p:txBody>
          <a:bodyPr>
            <a:noAutofit/>
          </a:bodyPr>
          <a:lstStyle/>
          <a:p>
            <a:pPr marL="342900" indent="-342900" algn="ctr" eaLnBrk="1" hangingPunct="1"/>
            <a:r>
              <a:rPr lang="en-US" sz="3200" b="1"/>
              <a:t>Mixed Congruential Random Number Generator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33400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+mj-lt"/>
                <a:cs typeface="Times New Roman" pitchFamily="18" charset="0"/>
              </a:rPr>
              <a:t>Pseudo Random Number </a:t>
            </a:r>
            <a:r>
              <a:rPr lang="en-US" sz="2400" dirty="0" err="1">
                <a:latin typeface="+mj-lt"/>
                <a:cs typeface="Times New Roman" pitchFamily="18" charset="0"/>
              </a:rPr>
              <a:t>ini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dapat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dirumuskan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dengan</a:t>
            </a:r>
            <a:r>
              <a:rPr lang="en-US" sz="2400" dirty="0">
                <a:latin typeface="+mj-lt"/>
                <a:cs typeface="Times New Roman" pitchFamily="18" charset="0"/>
              </a:rPr>
              <a:t> 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3DC6B-DCAC-4678-AC56-526556FF342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26628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676400" y="1981200"/>
                <a:ext cx="6096000" cy="922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sz="2400" b="1" i="0" smtClean="0">
                              <a:latin typeface="Cambria Math"/>
                            </a:rPr>
                            <m:t>𝐙</m:t>
                          </m:r>
                        </m:e>
                        <m:sub>
                          <m:r>
                            <a:rPr lang="id-ID" sz="2400" b="1" i="0" smtClean="0">
                              <a:latin typeface="Cambria Math"/>
                            </a:rPr>
                            <m:t>𝐢</m:t>
                          </m:r>
                        </m:sub>
                      </m:sSub>
                      <m:r>
                        <a:rPr lang="id-ID" sz="2400" b="1" i="0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id-ID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id-ID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id-ID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d-ID" sz="2400" b="1" i="0" smtClean="0">
                                      <a:latin typeface="Cambria Math"/>
                                    </a:rPr>
                                    <m:t>𝐚</m:t>
                                  </m:r>
                                </m:e>
                                <m:sup>
                                  <m:r>
                                    <a:rPr lang="id-ID" sz="2400" b="1" i="0" smtClean="0">
                                      <a:latin typeface="Cambria Math"/>
                                    </a:rPr>
                                    <m:t>𝐧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id-ID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d-ID" sz="2400" b="1" i="0" smtClean="0">
                                      <a:latin typeface="Cambria Math"/>
                                    </a:rPr>
                                    <m:t>𝐙</m:t>
                                  </m:r>
                                </m:e>
                                <m:sub>
                                  <m:r>
                                    <a:rPr lang="id-ID" sz="2400" b="1" i="0" smtClean="0">
                                      <a:latin typeface="Cambria Math"/>
                                    </a:rPr>
                                    <m:t>𝐢</m:t>
                                  </m:r>
                                  <m:r>
                                    <a:rPr lang="id-ID" sz="2400" b="1" i="0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id-ID" sz="2400" b="1" i="0" smtClean="0"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d>
                          <m:r>
                            <a:rPr lang="id-ID" sz="2400" b="1" i="0" smtClean="0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id-ID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id-ID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id-ID" sz="24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d-ID" sz="2400" b="1" i="0" smtClean="0">
                                          <a:latin typeface="Cambria Math"/>
                                        </a:rPr>
                                        <m:t>𝐚</m:t>
                                      </m:r>
                                    </m:e>
                                    <m:sup>
                                      <m:r>
                                        <a:rPr lang="id-ID" sz="2400" b="1" i="0" smtClean="0">
                                          <a:latin typeface="Cambria Math"/>
                                        </a:rPr>
                                        <m:t>𝐧</m:t>
                                      </m:r>
                                    </m:sup>
                                  </m:sSup>
                                  <m:r>
                                    <a:rPr lang="id-ID" sz="2400" b="1" i="0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id-ID" sz="2400" b="1" i="0" smtClean="0"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id-ID" sz="2400" b="1" i="0" smtClean="0">
                                      <a:latin typeface="Cambria Math"/>
                                    </a:rPr>
                                    <m:t>𝐚</m:t>
                                  </m:r>
                                  <m:r>
                                    <a:rPr lang="id-ID" sz="2400" b="1" i="0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id-ID" sz="2400" b="1" i="0" smtClean="0">
                                      <a:latin typeface="Cambria Math"/>
                                    </a:rPr>
                                    <m:t>𝟏</m:t>
                                  </m:r>
                                </m:den>
                              </m:f>
                            </m:e>
                          </m:d>
                          <m:r>
                            <a:rPr lang="id-ID" sz="2400" b="1" i="0" smtClean="0">
                              <a:latin typeface="Cambria Math"/>
                              <a:ea typeface="Cambria Math"/>
                            </a:rPr>
                            <m:t>𝐂</m:t>
                          </m:r>
                        </m:e>
                      </m:d>
                      <m:r>
                        <a:rPr lang="id-ID" sz="2400" b="1" i="0" smtClean="0">
                          <a:latin typeface="Cambria Math"/>
                        </a:rPr>
                        <m:t>𝐦𝐨𝐝</m:t>
                      </m:r>
                      <m:r>
                        <a:rPr lang="id-ID" sz="2400" b="1" i="0" smtClean="0">
                          <a:latin typeface="Cambria Math"/>
                        </a:rPr>
                        <m:t>  </m:t>
                      </m:r>
                      <m:r>
                        <a:rPr lang="id-ID" sz="2400" b="1" i="0" smtClean="0">
                          <a:latin typeface="Cambria Math"/>
                        </a:rPr>
                        <m:t>𝐦</m:t>
                      </m:r>
                    </m:oMath>
                  </m:oMathPara>
                </a14:m>
                <a:endParaRPr lang="id-ID" sz="24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1981200"/>
                <a:ext cx="6096000" cy="92217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3094038"/>
            <a:ext cx="8686800" cy="330676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d-ID" sz="2400" dirty="0">
                <a:latin typeface="+mj-lt"/>
                <a:cs typeface="Times New Roman" pitchFamily="18" charset="0"/>
              </a:rPr>
              <a:t>S</a:t>
            </a:r>
            <a:r>
              <a:rPr lang="en-US" sz="2400" dirty="0" err="1">
                <a:latin typeface="+mj-lt"/>
                <a:cs typeface="Times New Roman" pitchFamily="18" charset="0"/>
              </a:rPr>
              <a:t>yarat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utama</a:t>
            </a:r>
            <a:r>
              <a:rPr lang="en-US" sz="2400" dirty="0">
                <a:latin typeface="+mj-lt"/>
                <a:cs typeface="Times New Roman" pitchFamily="18" charset="0"/>
              </a:rPr>
              <a:t> n </a:t>
            </a:r>
            <a:r>
              <a:rPr lang="en-US" sz="2400" dirty="0" err="1">
                <a:latin typeface="+mj-lt"/>
                <a:cs typeface="Times New Roman" pitchFamily="18" charset="0"/>
              </a:rPr>
              <a:t>harus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sejumlah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bilangan</a:t>
            </a:r>
            <a:r>
              <a:rPr lang="en-US" sz="2400" dirty="0">
                <a:latin typeface="+mj-lt"/>
                <a:cs typeface="Times New Roman" pitchFamily="18" charset="0"/>
              </a:rPr>
              <a:t> integer </a:t>
            </a:r>
            <a:r>
              <a:rPr lang="en-US" sz="2400" dirty="0" err="1">
                <a:latin typeface="+mj-lt"/>
                <a:cs typeface="Times New Roman" pitchFamily="18" charset="0"/>
              </a:rPr>
              <a:t>dan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lebih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besar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dari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nol</a:t>
            </a:r>
            <a:r>
              <a:rPr lang="en-US" sz="2400" dirty="0">
                <a:latin typeface="+mj-lt"/>
                <a:cs typeface="Times New Roman" pitchFamily="18" charset="0"/>
              </a:rPr>
              <a:t>, </a:t>
            </a:r>
            <a:r>
              <a:rPr lang="en-US" sz="2400" dirty="0" err="1">
                <a:latin typeface="+mj-lt"/>
                <a:cs typeface="Times New Roman" pitchFamily="18" charset="0"/>
              </a:rPr>
              <a:t>rumus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ini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dikenal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juga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dengan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nama</a:t>
            </a:r>
            <a:r>
              <a:rPr lang="en-US" sz="2400" dirty="0">
                <a:latin typeface="+mj-lt"/>
                <a:cs typeface="Times New Roman" pitchFamily="18" charset="0"/>
              </a:rPr>
              <a:t> ‘Linier </a:t>
            </a:r>
            <a:r>
              <a:rPr lang="en-US" sz="2400" dirty="0" err="1">
                <a:latin typeface="+mj-lt"/>
                <a:cs typeface="Times New Roman" pitchFamily="18" charset="0"/>
              </a:rPr>
              <a:t>Congruential</a:t>
            </a:r>
            <a:r>
              <a:rPr lang="en-US" sz="2400" dirty="0">
                <a:latin typeface="+mj-lt"/>
                <a:cs typeface="Times New Roman" pitchFamily="18" charset="0"/>
              </a:rPr>
              <a:t> RNG’</a:t>
            </a:r>
          </a:p>
          <a:p>
            <a:pPr algn="just"/>
            <a:r>
              <a:rPr lang="en-US" sz="2400" dirty="0" err="1">
                <a:latin typeface="+mj-lt"/>
                <a:cs typeface="Times New Roman" pitchFamily="18" charset="0"/>
              </a:rPr>
              <a:t>Namun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apabila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nilai</a:t>
            </a:r>
            <a:r>
              <a:rPr lang="en-US" sz="2400" dirty="0">
                <a:latin typeface="+mj-lt"/>
                <a:cs typeface="Times New Roman" pitchFamily="18" charset="0"/>
              </a:rPr>
              <a:t> C = 0 </a:t>
            </a:r>
            <a:r>
              <a:rPr lang="en-US" sz="2400" dirty="0" err="1">
                <a:latin typeface="+mj-lt"/>
                <a:cs typeface="Times New Roman" pitchFamily="18" charset="0"/>
              </a:rPr>
              <a:t>maka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akan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diperoleh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rumus</a:t>
            </a:r>
            <a:r>
              <a:rPr lang="en-US" sz="2400" dirty="0">
                <a:latin typeface="+mj-lt"/>
                <a:cs typeface="Times New Roman" pitchFamily="18" charset="0"/>
              </a:rPr>
              <a:t> yang </a:t>
            </a:r>
            <a:r>
              <a:rPr lang="en-US" sz="2400" dirty="0" err="1">
                <a:latin typeface="+mj-lt"/>
                <a:cs typeface="Times New Roman" pitchFamily="18" charset="0"/>
              </a:rPr>
              <a:t>dikenal</a:t>
            </a:r>
            <a:r>
              <a:rPr lang="en-US" sz="2400" dirty="0">
                <a:latin typeface="+mj-lt"/>
                <a:cs typeface="Times New Roman" pitchFamily="18" charset="0"/>
              </a:rPr>
              <a:t> ‘Multiplicative </a:t>
            </a:r>
            <a:r>
              <a:rPr lang="en-US" sz="2400" dirty="0" err="1">
                <a:latin typeface="+mj-lt"/>
                <a:cs typeface="Times New Roman" pitchFamily="18" charset="0"/>
              </a:rPr>
              <a:t>Congruen</a:t>
            </a:r>
            <a:r>
              <a:rPr lang="id-ID" sz="2400" dirty="0">
                <a:latin typeface="+mj-lt"/>
                <a:cs typeface="Times New Roman" pitchFamily="18" charset="0"/>
              </a:rPr>
              <a:t>t</a:t>
            </a:r>
            <a:r>
              <a:rPr lang="en-US" sz="2400" dirty="0">
                <a:latin typeface="+mj-lt"/>
                <a:cs typeface="Times New Roman" pitchFamily="18" charset="0"/>
              </a:rPr>
              <a:t> RNG’. </a:t>
            </a:r>
          </a:p>
        </p:txBody>
      </p:sp>
    </p:spTree>
    <p:extLst>
      <p:ext uri="{BB962C8B-B14F-4D97-AF65-F5344CB8AC3E}">
        <p14:creationId xmlns:p14="http://schemas.microsoft.com/office/powerpoint/2010/main" val="3908314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/>
              <a:t>Random Number Generator</a:t>
            </a:r>
            <a:r>
              <a:rPr lang="id-ID" b="1"/>
              <a:t> (1)</a:t>
            </a:r>
            <a:endParaRPr lang="en-US" b="1"/>
          </a:p>
        </p:txBody>
      </p:sp>
      <p:graphicFrame>
        <p:nvGraphicFramePr>
          <p:cNvPr id="7173" name="Rectangle 3">
            <a:extLst>
              <a:ext uri="{FF2B5EF4-FFF2-40B4-BE49-F238E27FC236}">
                <a16:creationId xmlns:a16="http://schemas.microsoft.com/office/drawing/2014/main" id="{5E215D58-3F08-4D4A-A72E-A1E57089C5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3962359"/>
              </p:ext>
            </p:extLst>
          </p:nvPr>
        </p:nvGraphicFramePr>
        <p:xfrm>
          <a:off x="857250" y="2298530"/>
          <a:ext cx="7404497" cy="3797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5103DC6B-DCAC-4678-AC56-526556FF342F}" type="slidenum">
              <a:rPr lang="en-US" smtClean="0"/>
              <a:pPr>
                <a:spcAft>
                  <a:spcPts val="60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992091" y="609599"/>
            <a:ext cx="2680853" cy="540327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400" b="1"/>
              <a:t>Random Number Generator</a:t>
            </a:r>
            <a:r>
              <a:rPr lang="id-ID" sz="4400" b="1"/>
              <a:t> (2)</a:t>
            </a:r>
            <a:endParaRPr lang="en-US" sz="4400" b="1"/>
          </a:p>
        </p:txBody>
      </p:sp>
      <p:graphicFrame>
        <p:nvGraphicFramePr>
          <p:cNvPr id="7173" name="Rectangle 3">
            <a:extLst>
              <a:ext uri="{FF2B5EF4-FFF2-40B4-BE49-F238E27FC236}">
                <a16:creationId xmlns:a16="http://schemas.microsoft.com/office/drawing/2014/main" id="{D6DCA9D8-CD2F-4AD3-91C7-3518425A32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6494511"/>
              </p:ext>
            </p:extLst>
          </p:nvPr>
        </p:nvGraphicFramePr>
        <p:xfrm>
          <a:off x="646509" y="881063"/>
          <a:ext cx="4541044" cy="5132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76308" y="6223828"/>
            <a:ext cx="79663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5103DC6B-DCAC-4678-AC56-526556FF342F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  <a:defRPr/>
              </a:pPr>
              <a:t>3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89858" y="609599"/>
            <a:ext cx="2523284" cy="5606143"/>
          </a:xfrm>
        </p:spPr>
        <p:txBody>
          <a:bodyPr>
            <a:normAutofit/>
          </a:bodyPr>
          <a:lstStyle/>
          <a:p>
            <a:pPr eaLnBrk="1" hangingPunct="1"/>
            <a:r>
              <a:rPr lang="id-ID" sz="4200" b="1"/>
              <a:t>Random Number</a:t>
            </a:r>
            <a:endParaRPr lang="en-US" sz="4200" b="1"/>
          </a:p>
        </p:txBody>
      </p:sp>
      <p:graphicFrame>
        <p:nvGraphicFramePr>
          <p:cNvPr id="8197" name="Content Placeholder 2">
            <a:extLst>
              <a:ext uri="{FF2B5EF4-FFF2-40B4-BE49-F238E27FC236}">
                <a16:creationId xmlns:a16="http://schemas.microsoft.com/office/drawing/2014/main" id="{962F2E97-A101-4E2B-9B40-3EA97BA44A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7699418"/>
              </p:ext>
            </p:extLst>
          </p:nvPr>
        </p:nvGraphicFramePr>
        <p:xfrm>
          <a:off x="3408759" y="1199858"/>
          <a:ext cx="4838958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5103DC6B-DCAC-4678-AC56-526556FF342F}" type="slidenum">
              <a:rPr lang="en-US" smtClean="0"/>
              <a:pPr>
                <a:spcAft>
                  <a:spcPts val="60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81000" y="655638"/>
            <a:ext cx="8305800" cy="563562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3600" b="1"/>
              <a:t>Sifat-Sifat Pembangkit PRN</a:t>
            </a:r>
            <a:endParaRPr lang="en-US" sz="3600" b="1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9530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sz="2400" b="1" dirty="0">
                <a:latin typeface="+mj-lt"/>
                <a:cs typeface="Times New Roman" pitchFamily="18" charset="0"/>
              </a:rPr>
              <a:t>Independent</a:t>
            </a:r>
            <a:r>
              <a:rPr lang="en-US" sz="2400" dirty="0">
                <a:latin typeface="+mj-lt"/>
                <a:cs typeface="Times New Roman" pitchFamily="18" charset="0"/>
              </a:rPr>
              <a:t> : </a:t>
            </a:r>
            <a:r>
              <a:rPr lang="en-US" sz="2400" dirty="0" err="1">
                <a:latin typeface="+mj-lt"/>
                <a:cs typeface="Times New Roman" pitchFamily="18" charset="0"/>
              </a:rPr>
              <a:t>tiap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variablenya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harus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bebas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dari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ketentuan</a:t>
            </a:r>
            <a:r>
              <a:rPr lang="id-ID" sz="2400" dirty="0">
                <a:latin typeface="+mj-lt"/>
                <a:cs typeface="Times New Roman" pitchFamily="18" charset="0"/>
              </a:rPr>
              <a:t> tersendiri</a:t>
            </a:r>
            <a:r>
              <a:rPr lang="en-US" sz="2400" dirty="0">
                <a:latin typeface="+mj-lt"/>
                <a:cs typeface="Times New Roman" pitchFamily="18" charset="0"/>
              </a:rPr>
              <a:t>, </a:t>
            </a:r>
            <a:r>
              <a:rPr lang="en-US" sz="2400" err="1">
                <a:latin typeface="+mj-lt"/>
                <a:cs typeface="Times New Roman" pitchFamily="18" charset="0"/>
              </a:rPr>
              <a:t>seperti</a:t>
            </a:r>
            <a:r>
              <a:rPr lang="en-US" sz="2400">
                <a:latin typeface="+mj-lt"/>
                <a:cs typeface="Times New Roman" pitchFamily="18" charset="0"/>
              </a:rPr>
              <a:t> :</a:t>
            </a:r>
          </a:p>
          <a:p>
            <a:pPr lvl="2" algn="just"/>
            <a:r>
              <a:rPr lang="en-US" sz="1800">
                <a:latin typeface="+mj-lt"/>
                <a:cs typeface="Times New Roman" pitchFamily="18" charset="0"/>
              </a:rPr>
              <a:t>Z</a:t>
            </a:r>
            <a:r>
              <a:rPr lang="en-US" sz="1800" baseline="-25000">
                <a:latin typeface="+mj-lt"/>
                <a:cs typeface="Times New Roman" pitchFamily="18" charset="0"/>
              </a:rPr>
              <a:t>i-1</a:t>
            </a:r>
            <a:r>
              <a:rPr lang="id-ID" sz="1800" baseline="-25000">
                <a:latin typeface="+mj-lt"/>
                <a:cs typeface="Times New Roman" pitchFamily="18" charset="0"/>
              </a:rPr>
              <a:t> </a:t>
            </a:r>
            <a:r>
              <a:rPr lang="en-US" sz="1800">
                <a:latin typeface="+mj-lt"/>
                <a:cs typeface="Times New Roman" pitchFamily="18" charset="0"/>
              </a:rPr>
              <a:t> </a:t>
            </a:r>
            <a:r>
              <a:rPr lang="en-US" sz="1800" dirty="0">
                <a:latin typeface="+mj-lt"/>
                <a:cs typeface="Times New Roman" pitchFamily="18" charset="0"/>
              </a:rPr>
              <a:t>: </a:t>
            </a:r>
            <a:r>
              <a:rPr lang="en-US" sz="1800" dirty="0" err="1">
                <a:latin typeface="+mj-lt"/>
                <a:cs typeface="Times New Roman" pitchFamily="18" charset="0"/>
              </a:rPr>
              <a:t>merupakan</a:t>
            </a:r>
            <a:r>
              <a:rPr lang="en-US" sz="1800" dirty="0">
                <a:latin typeface="+mj-lt"/>
                <a:cs typeface="Times New Roman" pitchFamily="18" charset="0"/>
              </a:rPr>
              <a:t> </a:t>
            </a:r>
            <a:r>
              <a:rPr lang="en-US" sz="1800" dirty="0" err="1">
                <a:latin typeface="+mj-lt"/>
                <a:cs typeface="Times New Roman" pitchFamily="18" charset="0"/>
              </a:rPr>
              <a:t>hasil</a:t>
            </a:r>
            <a:r>
              <a:rPr lang="en-US" sz="1800" dirty="0">
                <a:latin typeface="+mj-lt"/>
                <a:cs typeface="Times New Roman" pitchFamily="18" charset="0"/>
              </a:rPr>
              <a:t> </a:t>
            </a:r>
            <a:r>
              <a:rPr lang="en-US" sz="1800" dirty="0" err="1">
                <a:latin typeface="+mj-lt"/>
                <a:cs typeface="Times New Roman" pitchFamily="18" charset="0"/>
              </a:rPr>
              <a:t>akhir</a:t>
            </a:r>
            <a:endParaRPr lang="en-US" sz="1800" dirty="0">
              <a:latin typeface="+mj-lt"/>
              <a:cs typeface="Times New Roman" pitchFamily="18" charset="0"/>
            </a:endParaRPr>
          </a:p>
          <a:p>
            <a:pPr lvl="2" algn="just"/>
            <a:r>
              <a:rPr lang="en-US" sz="1800">
                <a:latin typeface="+mj-lt"/>
                <a:cs typeface="Times New Roman" pitchFamily="18" charset="0"/>
              </a:rPr>
              <a:t>Z</a:t>
            </a:r>
            <a:r>
              <a:rPr lang="en-US" sz="1800" baseline="-25000">
                <a:latin typeface="+mj-lt"/>
                <a:cs typeface="Times New Roman" pitchFamily="18" charset="0"/>
              </a:rPr>
              <a:t>0    </a:t>
            </a:r>
            <a:r>
              <a:rPr lang="en-US" sz="1800">
                <a:latin typeface="+mj-lt"/>
                <a:cs typeface="Times New Roman" pitchFamily="18" charset="0"/>
              </a:rPr>
              <a:t> </a:t>
            </a:r>
            <a:r>
              <a:rPr lang="en-US" sz="1800" dirty="0">
                <a:latin typeface="+mj-lt"/>
                <a:cs typeface="Times New Roman" pitchFamily="18" charset="0"/>
              </a:rPr>
              <a:t>: </a:t>
            </a:r>
            <a:r>
              <a:rPr lang="en-US" sz="1800" dirty="0" err="1">
                <a:latin typeface="+mj-lt"/>
                <a:cs typeface="Times New Roman" pitchFamily="18" charset="0"/>
              </a:rPr>
              <a:t>merupakan</a:t>
            </a:r>
            <a:r>
              <a:rPr lang="en-US" sz="1800" dirty="0">
                <a:latin typeface="+mj-lt"/>
                <a:cs typeface="Times New Roman" pitchFamily="18" charset="0"/>
              </a:rPr>
              <a:t> </a:t>
            </a:r>
            <a:r>
              <a:rPr lang="en-US" sz="1800" dirty="0" err="1">
                <a:latin typeface="+mj-lt"/>
                <a:cs typeface="Times New Roman" pitchFamily="18" charset="0"/>
              </a:rPr>
              <a:t>angka</a:t>
            </a:r>
            <a:r>
              <a:rPr lang="en-US" sz="1800" dirty="0">
                <a:latin typeface="+mj-lt"/>
                <a:cs typeface="Times New Roman" pitchFamily="18" charset="0"/>
              </a:rPr>
              <a:t> </a:t>
            </a:r>
            <a:r>
              <a:rPr lang="en-US" sz="1800" dirty="0" err="1">
                <a:latin typeface="+mj-lt"/>
                <a:cs typeface="Times New Roman" pitchFamily="18" charset="0"/>
              </a:rPr>
              <a:t>pertama</a:t>
            </a:r>
            <a:r>
              <a:rPr lang="id-ID" sz="1800" dirty="0">
                <a:latin typeface="+mj-lt"/>
                <a:cs typeface="Times New Roman" pitchFamily="18" charset="0"/>
              </a:rPr>
              <a:t>/seed (nilainya bebas)</a:t>
            </a:r>
            <a:endParaRPr lang="en-US" sz="1800" dirty="0">
              <a:latin typeface="+mj-lt"/>
              <a:cs typeface="Times New Roman" pitchFamily="18" charset="0"/>
            </a:endParaRPr>
          </a:p>
          <a:p>
            <a:pPr lvl="2"/>
            <a:r>
              <a:rPr lang="en-US" sz="1800" dirty="0">
                <a:latin typeface="+mj-lt"/>
                <a:cs typeface="Times New Roman" pitchFamily="18" charset="0"/>
              </a:rPr>
              <a:t>a     : </a:t>
            </a:r>
            <a:r>
              <a:rPr lang="en-US" sz="1800" dirty="0" err="1">
                <a:latin typeface="+mj-lt"/>
                <a:cs typeface="Times New Roman" pitchFamily="18" charset="0"/>
              </a:rPr>
              <a:t>merupakan</a:t>
            </a:r>
            <a:r>
              <a:rPr lang="en-US" sz="1800" dirty="0">
                <a:latin typeface="+mj-lt"/>
                <a:cs typeface="Times New Roman" pitchFamily="18" charset="0"/>
              </a:rPr>
              <a:t> </a:t>
            </a:r>
            <a:r>
              <a:rPr lang="en-US" sz="1800" dirty="0" err="1">
                <a:latin typeface="+mj-lt"/>
                <a:cs typeface="Times New Roman" pitchFamily="18" charset="0"/>
              </a:rPr>
              <a:t>konstan</a:t>
            </a:r>
            <a:r>
              <a:rPr lang="id-ID" sz="1800" dirty="0">
                <a:latin typeface="+mj-lt"/>
                <a:cs typeface="Times New Roman" pitchFamily="18" charset="0"/>
              </a:rPr>
              <a:t>ta</a:t>
            </a:r>
            <a:r>
              <a:rPr lang="en-US" sz="1800" dirty="0">
                <a:latin typeface="+mj-lt"/>
                <a:cs typeface="Times New Roman" pitchFamily="18" charset="0"/>
              </a:rPr>
              <a:t> </a:t>
            </a:r>
            <a:r>
              <a:rPr lang="id-ID" sz="1800" dirty="0">
                <a:latin typeface="+mj-lt"/>
                <a:cs typeface="Times New Roman" pitchFamily="18" charset="0"/>
              </a:rPr>
              <a:t>(angka </a:t>
            </a:r>
            <a:r>
              <a:rPr lang="en-US" sz="1800" dirty="0">
                <a:latin typeface="+mj-lt"/>
                <a:cs typeface="Times New Roman" pitchFamily="18" charset="0"/>
              </a:rPr>
              <a:t>yang </a:t>
            </a:r>
            <a:r>
              <a:rPr lang="id-ID" sz="1800" dirty="0">
                <a:latin typeface="+mj-lt"/>
                <a:cs typeface="Times New Roman" pitchFamily="18" charset="0"/>
              </a:rPr>
              <a:t>nilainya konstan </a:t>
            </a:r>
            <a:r>
              <a:rPr lang="id-ID" sz="1800">
                <a:latin typeface="+mj-lt"/>
                <a:cs typeface="Times New Roman" pitchFamily="18" charset="0"/>
              </a:rPr>
              <a:t>&amp; </a:t>
            </a:r>
            <a:r>
              <a:rPr lang="en-US" sz="1800">
                <a:latin typeface="+mj-lt"/>
                <a:cs typeface="Times New Roman" pitchFamily="18" charset="0"/>
              </a:rPr>
              <a:t> </a:t>
            </a:r>
            <a:r>
              <a:rPr lang="id-ID" sz="1800">
                <a:latin typeface="+mj-lt"/>
                <a:cs typeface="Times New Roman" pitchFamily="18" charset="0"/>
              </a:rPr>
              <a:t>ditentukan </a:t>
            </a:r>
            <a:r>
              <a:rPr lang="id-ID" sz="1800" dirty="0">
                <a:latin typeface="+mj-lt"/>
                <a:cs typeface="Times New Roman" pitchFamily="18" charset="0"/>
              </a:rPr>
              <a:t>bebas)</a:t>
            </a:r>
            <a:endParaRPr lang="en-US" sz="1800" dirty="0">
              <a:latin typeface="+mj-lt"/>
              <a:cs typeface="Times New Roman" pitchFamily="18" charset="0"/>
            </a:endParaRPr>
          </a:p>
          <a:p>
            <a:pPr lvl="2"/>
            <a:r>
              <a:rPr lang="en-US" sz="1800" dirty="0">
                <a:latin typeface="+mj-lt"/>
                <a:cs typeface="Times New Roman" pitchFamily="18" charset="0"/>
              </a:rPr>
              <a:t>c	</a:t>
            </a:r>
            <a:r>
              <a:rPr lang="en-US" sz="1800">
                <a:latin typeface="+mj-lt"/>
                <a:cs typeface="Times New Roman" pitchFamily="18" charset="0"/>
              </a:rPr>
              <a:t>     : merupakan </a:t>
            </a:r>
            <a:r>
              <a:rPr lang="id-ID" sz="1800" dirty="0">
                <a:latin typeface="+mj-lt"/>
                <a:cs typeface="Times New Roman" pitchFamily="18" charset="0"/>
              </a:rPr>
              <a:t>konstanta (</a:t>
            </a:r>
            <a:r>
              <a:rPr lang="en-US" sz="1800" dirty="0" err="1">
                <a:latin typeface="+mj-lt"/>
                <a:cs typeface="Times New Roman" pitchFamily="18" charset="0"/>
              </a:rPr>
              <a:t>angka</a:t>
            </a:r>
            <a:r>
              <a:rPr lang="en-US" sz="1800" dirty="0">
                <a:latin typeface="+mj-lt"/>
                <a:cs typeface="Times New Roman" pitchFamily="18" charset="0"/>
              </a:rPr>
              <a:t> </a:t>
            </a:r>
            <a:r>
              <a:rPr lang="id-ID" sz="1800" dirty="0">
                <a:latin typeface="+mj-lt"/>
                <a:cs typeface="Times New Roman" pitchFamily="18" charset="0"/>
              </a:rPr>
              <a:t>yang nilainya </a:t>
            </a:r>
            <a:r>
              <a:rPr lang="en-US" sz="1800" err="1">
                <a:latin typeface="+mj-lt"/>
                <a:cs typeface="Times New Roman" pitchFamily="18" charset="0"/>
              </a:rPr>
              <a:t>bebas</a:t>
            </a:r>
            <a:r>
              <a:rPr lang="id-ID" sz="1800">
                <a:latin typeface="+mj-lt"/>
                <a:cs typeface="Times New Roman" pitchFamily="18" charset="0"/>
              </a:rPr>
              <a:t>)</a:t>
            </a:r>
            <a:endParaRPr lang="en-US" sz="1800" dirty="0">
              <a:latin typeface="+mj-lt"/>
              <a:cs typeface="Times New Roman" pitchFamily="18" charset="0"/>
            </a:endParaRPr>
          </a:p>
          <a:p>
            <a:pPr lvl="2"/>
            <a:endParaRPr lang="en-US" sz="2400" dirty="0">
              <a:latin typeface="+mj-lt"/>
              <a:cs typeface="Times New Roman" pitchFamily="18" charset="0"/>
            </a:endParaRPr>
          </a:p>
          <a:p>
            <a:r>
              <a:rPr lang="en-US" sz="2800" b="1">
                <a:cs typeface="Times New Roman" pitchFamily="18" charset="0"/>
              </a:rPr>
              <a:t>Uniform</a:t>
            </a:r>
            <a:r>
              <a:rPr lang="en-US" sz="2800">
                <a:cs typeface="Times New Roman" pitchFamily="18" charset="0"/>
              </a:rPr>
              <a:t> : suatu distribusi yang umum (distribusi probabilitas) dan sama untuk semua besaran yang dikeluarkan/diambil. Hal ini berarti bahwa diusahakan probabilitasnya sama untuk setiap penarikan random number tersebut.</a:t>
            </a:r>
          </a:p>
          <a:p>
            <a:endParaRPr lang="en-US" sz="2200">
              <a:latin typeface="+mj-lt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3DC6B-DCAC-4678-AC56-526556FF342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Content Placeholder 2"/>
          <p:cNvSpPr>
            <a:spLocks noGrp="1"/>
          </p:cNvSpPr>
          <p:nvPr>
            <p:ph idx="1"/>
          </p:nvPr>
        </p:nvSpPr>
        <p:spPr>
          <a:xfrm>
            <a:off x="530298" y="1752600"/>
            <a:ext cx="7927902" cy="4343400"/>
          </a:xfrm>
        </p:spPr>
        <p:txBody>
          <a:bodyPr>
            <a:normAutofit lnSpcReduction="10000"/>
          </a:bodyPr>
          <a:lstStyle/>
          <a:p>
            <a:pPr eaLnBrk="1" hangingPunct="1"/>
            <a:endParaRPr lang="en-US" sz="2400" b="1">
              <a:latin typeface="+mj-lt"/>
              <a:cs typeface="Times New Roman" pitchFamily="18" charset="0"/>
            </a:endParaRPr>
          </a:p>
          <a:p>
            <a:pPr eaLnBrk="1" hangingPunct="1"/>
            <a:r>
              <a:rPr lang="en-US" sz="2400" b="1">
                <a:latin typeface="+mj-lt"/>
                <a:cs typeface="Times New Roman" pitchFamily="18" charset="0"/>
              </a:rPr>
              <a:t>Dense</a:t>
            </a:r>
            <a:r>
              <a:rPr lang="en-US" sz="2400">
                <a:latin typeface="+mj-lt"/>
                <a:cs typeface="Times New Roman" pitchFamily="18" charset="0"/>
              </a:rPr>
              <a:t> : Density </a:t>
            </a:r>
            <a:r>
              <a:rPr lang="en-US" sz="2400" err="1">
                <a:latin typeface="+mj-lt"/>
                <a:cs typeface="Times New Roman" pitchFamily="18" charset="0"/>
              </a:rPr>
              <a:t>Probabilitas</a:t>
            </a:r>
            <a:r>
              <a:rPr lang="en-US" sz="2400">
                <a:latin typeface="+mj-lt"/>
                <a:cs typeface="Times New Roman" pitchFamily="18" charset="0"/>
              </a:rPr>
              <a:t> Distribution </a:t>
            </a:r>
            <a:r>
              <a:rPr lang="en-US" sz="2400" err="1">
                <a:latin typeface="+mj-lt"/>
                <a:cs typeface="Times New Roman" pitchFamily="18" charset="0"/>
              </a:rPr>
              <a:t>harus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mengikuti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syarat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probabilitas</a:t>
            </a:r>
            <a:r>
              <a:rPr lang="en-US" sz="2400">
                <a:latin typeface="+mj-lt"/>
                <a:cs typeface="Times New Roman" pitchFamily="18" charset="0"/>
              </a:rPr>
              <a:t> (</a:t>
            </a:r>
            <a:r>
              <a:rPr lang="en-US" sz="2400" err="1">
                <a:latin typeface="+mj-lt"/>
                <a:cs typeface="Times New Roman" pitchFamily="18" charset="0"/>
              </a:rPr>
              <a:t>antara</a:t>
            </a:r>
            <a:r>
              <a:rPr lang="en-US" sz="2400">
                <a:latin typeface="+mj-lt"/>
                <a:cs typeface="Times New Roman" pitchFamily="18" charset="0"/>
              </a:rPr>
              <a:t> 0 </a:t>
            </a:r>
            <a:r>
              <a:rPr lang="en-US" sz="2400" err="1">
                <a:latin typeface="+mj-lt"/>
                <a:cs typeface="Times New Roman" pitchFamily="18" charset="0"/>
              </a:rPr>
              <a:t>dan</a:t>
            </a:r>
            <a:r>
              <a:rPr lang="en-US" sz="2400">
                <a:latin typeface="+mj-lt"/>
                <a:cs typeface="Times New Roman" pitchFamily="18" charset="0"/>
              </a:rPr>
              <a:t> 1). Hal </a:t>
            </a:r>
            <a:r>
              <a:rPr lang="en-US" sz="2400" err="1">
                <a:latin typeface="+mj-lt"/>
                <a:cs typeface="Times New Roman" pitchFamily="18" charset="0"/>
              </a:rPr>
              <a:t>ini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berarti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dalam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penarikan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angka-angka</a:t>
            </a:r>
            <a:r>
              <a:rPr lang="en-US" sz="2400">
                <a:latin typeface="+mj-lt"/>
                <a:cs typeface="Times New Roman" pitchFamily="18" charset="0"/>
              </a:rPr>
              <a:t> yang </a:t>
            </a:r>
            <a:r>
              <a:rPr lang="en-US" sz="2400" err="1">
                <a:latin typeface="+mj-lt"/>
                <a:cs typeface="Times New Roman" pitchFamily="18" charset="0"/>
              </a:rPr>
              <a:t>dibutuhkan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dari</a:t>
            </a:r>
            <a:r>
              <a:rPr lang="en-US" sz="2400">
                <a:latin typeface="+mj-lt"/>
                <a:cs typeface="Times New Roman" pitchFamily="18" charset="0"/>
              </a:rPr>
              <a:t> RNG </a:t>
            </a:r>
            <a:r>
              <a:rPr lang="en-US" sz="2400" err="1">
                <a:latin typeface="+mj-lt"/>
                <a:cs typeface="Times New Roman" pitchFamily="18" charset="0"/>
              </a:rPr>
              <a:t>cukup</a:t>
            </a:r>
            <a:r>
              <a:rPr lang="id-ID" sz="2400">
                <a:latin typeface="+mj-lt"/>
                <a:cs typeface="Times New Roman" pitchFamily="18" charset="0"/>
              </a:rPr>
              <a:t>   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banyak</a:t>
            </a:r>
            <a:r>
              <a:rPr lang="id-ID" sz="2400">
                <a:latin typeface="+mj-lt"/>
                <a:cs typeface="Times New Roman" pitchFamily="18" charset="0"/>
              </a:rPr>
              <a:t>   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dan</a:t>
            </a:r>
            <a:r>
              <a:rPr lang="id-ID" sz="2400">
                <a:latin typeface="+mj-lt"/>
                <a:cs typeface="Times New Roman" pitchFamily="18" charset="0"/>
              </a:rPr>
              <a:t>   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dibuat</a:t>
            </a:r>
            <a:r>
              <a:rPr lang="id-ID" sz="2400">
                <a:latin typeface="+mj-lt"/>
                <a:cs typeface="Times New Roman" pitchFamily="18" charset="0"/>
              </a:rPr>
              <a:t>   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sedemikian</a:t>
            </a:r>
            <a:r>
              <a:rPr lang="id-ID" sz="2400">
                <a:latin typeface="+mj-lt"/>
                <a:cs typeface="Times New Roman" pitchFamily="18" charset="0"/>
              </a:rPr>
              <a:t>   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rupa</a:t>
            </a:r>
            <a:r>
              <a:rPr lang="id-ID" sz="2400">
                <a:latin typeface="+mj-lt"/>
                <a:cs typeface="Times New Roman" pitchFamily="18" charset="0"/>
              </a:rPr>
              <a:t>  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sehingga</a:t>
            </a:r>
            <a:r>
              <a:rPr lang="en-US" sz="2400">
                <a:latin typeface="+mj-lt"/>
                <a:cs typeface="Times New Roman" pitchFamily="18" charset="0"/>
              </a:rPr>
              <a:t> 0 ≤ R.N. ≤ 1</a:t>
            </a:r>
          </a:p>
          <a:p>
            <a:pPr eaLnBrk="1" hangingPunct="1"/>
            <a:endParaRPr lang="en-US" sz="2400">
              <a:latin typeface="+mj-lt"/>
              <a:cs typeface="Times New Roman" pitchFamily="18" charset="0"/>
            </a:endParaRPr>
          </a:p>
          <a:p>
            <a:pPr eaLnBrk="1" hangingPunct="1"/>
            <a:r>
              <a:rPr lang="en-US" sz="2400" b="1">
                <a:latin typeface="+mj-lt"/>
                <a:cs typeface="Times New Roman" pitchFamily="18" charset="0"/>
              </a:rPr>
              <a:t>Efficient</a:t>
            </a:r>
            <a:r>
              <a:rPr lang="en-US" sz="2400">
                <a:latin typeface="+mj-lt"/>
                <a:cs typeface="Times New Roman" pitchFamily="18" charset="0"/>
              </a:rPr>
              <a:t> : </a:t>
            </a:r>
            <a:r>
              <a:rPr lang="en-US" sz="2400" err="1">
                <a:latin typeface="+mj-lt"/>
                <a:cs typeface="Times New Roman" pitchFamily="18" charset="0"/>
              </a:rPr>
              <a:t>artinya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dapat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cukup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sederhana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dan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dalam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menggunakan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cara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ini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harus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terlebih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dahulu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memilih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angka-angka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untuk</a:t>
            </a:r>
            <a:r>
              <a:rPr lang="en-US" sz="2400">
                <a:latin typeface="+mj-lt"/>
                <a:cs typeface="Times New Roman" pitchFamily="18" charset="0"/>
              </a:rPr>
              <a:t> variable-</a:t>
            </a:r>
            <a:r>
              <a:rPr lang="en-US" sz="2400" err="1">
                <a:latin typeface="+mj-lt"/>
                <a:cs typeface="Times New Roman" pitchFamily="18" charset="0"/>
              </a:rPr>
              <a:t>variabelnya</a:t>
            </a:r>
            <a:r>
              <a:rPr lang="en-US" sz="2400">
                <a:latin typeface="+mj-lt"/>
                <a:cs typeface="Times New Roman" pitchFamily="18" charset="0"/>
              </a:rPr>
              <a:t> yang </a:t>
            </a:r>
            <a:r>
              <a:rPr lang="en-US" sz="2400" err="1">
                <a:latin typeface="+mj-lt"/>
                <a:cs typeface="Times New Roman" pitchFamily="18" charset="0"/>
              </a:rPr>
              <a:t>cocok</a:t>
            </a:r>
            <a:r>
              <a:rPr lang="en-US" sz="2400">
                <a:latin typeface="+mj-lt"/>
                <a:cs typeface="Times New Roman" pitchFamily="18" charset="0"/>
              </a:rPr>
              <a:t>. Hal </a:t>
            </a:r>
            <a:r>
              <a:rPr lang="en-US" sz="2400" err="1">
                <a:latin typeface="+mj-lt"/>
                <a:cs typeface="Times New Roman" pitchFamily="18" charset="0"/>
              </a:rPr>
              <a:t>ini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berarti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dalam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penarikan</a:t>
            </a:r>
            <a:r>
              <a:rPr lang="en-US" sz="2400">
                <a:latin typeface="+mj-lt"/>
                <a:cs typeface="Times New Roman" pitchFamily="18" charset="0"/>
              </a:rPr>
              <a:t> random number </a:t>
            </a:r>
            <a:r>
              <a:rPr lang="en-US" sz="2400" err="1">
                <a:latin typeface="+mj-lt"/>
                <a:cs typeface="Times New Roman" pitchFamily="18" charset="0"/>
              </a:rPr>
              <a:t>tersebut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harus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dapat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menentukan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angka-angka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untuk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variabelnya</a:t>
            </a:r>
            <a:r>
              <a:rPr lang="en-US" sz="2400">
                <a:latin typeface="+mj-lt"/>
                <a:cs typeface="Times New Roman" pitchFamily="18" charset="0"/>
              </a:rPr>
              <a:t> yang </a:t>
            </a:r>
            <a:r>
              <a:rPr lang="en-US" sz="2400" err="1">
                <a:latin typeface="+mj-lt"/>
                <a:cs typeface="Times New Roman" pitchFamily="18" charset="0"/>
              </a:rPr>
              <a:t>sesuai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sehingga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dapat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berjalan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terus-menerus</a:t>
            </a:r>
            <a:r>
              <a:rPr lang="en-US" sz="2400">
                <a:latin typeface="+mj-lt"/>
                <a:cs typeface="Times New Roman" pitchFamily="18" charset="0"/>
              </a:rPr>
              <a:t>.</a:t>
            </a:r>
          </a:p>
          <a:p>
            <a:pPr eaLnBrk="1" hangingPunct="1"/>
            <a:endParaRPr lang="en-US" sz="2400">
              <a:latin typeface="+mj-lt"/>
              <a:cs typeface="Times New Roman" pitchFamily="18" charset="0"/>
            </a:endParaRPr>
          </a:p>
        </p:txBody>
      </p:sp>
      <p:pic>
        <p:nvPicPr>
          <p:cNvPr id="71" name="Graphic 70" descr="Handshake">
            <a:extLst>
              <a:ext uri="{FF2B5EF4-FFF2-40B4-BE49-F238E27FC236}">
                <a16:creationId xmlns:a16="http://schemas.microsoft.com/office/drawing/2014/main" id="{D7A96688-84C5-4258-BEDB-587729588C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53015" y="0"/>
            <a:ext cx="2351561" cy="235156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7147" y="6223828"/>
            <a:ext cx="127966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5103DC6B-DCAC-4678-AC56-526556FF342F}" type="slidenum">
              <a:rPr lang="en-US" smtClean="0"/>
              <a:pPr>
                <a:spcAft>
                  <a:spcPts val="60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err="1"/>
              <a:t>Penentuan</a:t>
            </a:r>
            <a:r>
              <a:rPr lang="en-US" b="1"/>
              <a:t> Random Number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7147" y="6223828"/>
            <a:ext cx="127966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5103DC6B-DCAC-4678-AC56-526556FF342F}" type="slidenum">
              <a:rPr lang="en-US" smtClean="0"/>
              <a:pPr>
                <a:spcAft>
                  <a:spcPts val="600"/>
                </a:spcAft>
                <a:defRPr/>
              </a:pPr>
              <a:t>7</a:t>
            </a:fld>
            <a:endParaRPr lang="en-US"/>
          </a:p>
        </p:txBody>
      </p:sp>
      <p:graphicFrame>
        <p:nvGraphicFramePr>
          <p:cNvPr id="22535" name="Content Placeholder 2">
            <a:extLst>
              <a:ext uri="{FF2B5EF4-FFF2-40B4-BE49-F238E27FC236}">
                <a16:creationId xmlns:a16="http://schemas.microsoft.com/office/drawing/2014/main" id="{3EE72AD3-AB21-4997-8B76-2DE010E870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051932"/>
              </p:ext>
            </p:extLst>
          </p:nvPr>
        </p:nvGraphicFramePr>
        <p:xfrm>
          <a:off x="857250" y="1965960"/>
          <a:ext cx="7677150" cy="41300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16294" cy="6858000"/>
          </a:xfrm>
          <a:prstGeom prst="rect">
            <a:avLst/>
          </a:prstGeom>
          <a:solidFill>
            <a:schemeClr val="accent3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30756" y="873457"/>
            <a:ext cx="2454782" cy="522254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b="1">
                <a:solidFill>
                  <a:srgbClr val="FFFFFF"/>
                </a:solidFill>
              </a:rPr>
              <a:t>Linear Congruential Generator (LCG)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581400" y="873457"/>
            <a:ext cx="5066934" cy="5222543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sz="1600">
                <a:latin typeface="+mj-lt"/>
                <a:cs typeface="Times New Roman" pitchFamily="18" charset="0"/>
              </a:rPr>
              <a:t>Metode ini digunakan untuk membangkitkan bilangan acak dengan distribusi uniform</a:t>
            </a:r>
          </a:p>
          <a:p>
            <a:pPr eaLnBrk="1" hangingPunct="1"/>
            <a:r>
              <a:rPr lang="en-US" sz="1600">
                <a:latin typeface="+mj-lt"/>
                <a:cs typeface="Times New Roman" pitchFamily="18" charset="0"/>
              </a:rPr>
              <a:t>Pseudo RNG, berbentuk  :</a:t>
            </a:r>
            <a:endParaRPr lang="id-ID" sz="1600">
              <a:latin typeface="+mj-lt"/>
              <a:cs typeface="Times New Roman" pitchFamily="18" charset="0"/>
            </a:endParaRPr>
          </a:p>
          <a:p>
            <a:pPr marL="0" indent="0" algn="ctr" eaLnBrk="1" hangingPunct="1">
              <a:buNone/>
            </a:pPr>
            <a:r>
              <a:rPr lang="en-US" sz="1600" b="1" i="1">
                <a:latin typeface="+mj-lt"/>
                <a:cs typeface="Times New Roman" pitchFamily="18" charset="0"/>
              </a:rPr>
              <a:t> Z</a:t>
            </a:r>
            <a:r>
              <a:rPr lang="en-US" sz="1600" b="1" i="1" baseline="-30000">
                <a:latin typeface="+mj-lt"/>
                <a:cs typeface="Times New Roman" pitchFamily="18" charset="0"/>
              </a:rPr>
              <a:t>i</a:t>
            </a:r>
            <a:r>
              <a:rPr lang="en-US" sz="1600" b="1">
                <a:latin typeface="+mj-lt"/>
                <a:cs typeface="Times New Roman" pitchFamily="18" charset="0"/>
              </a:rPr>
              <a:t> = (</a:t>
            </a:r>
            <a:r>
              <a:rPr lang="en-US" sz="1600" b="1" i="1">
                <a:latin typeface="+mj-lt"/>
                <a:cs typeface="Times New Roman" pitchFamily="18" charset="0"/>
              </a:rPr>
              <a:t>a</a:t>
            </a:r>
            <a:r>
              <a:rPr lang="id-ID" sz="1600" b="1" i="1">
                <a:latin typeface="+mj-lt"/>
                <a:cs typeface="Times New Roman" pitchFamily="18" charset="0"/>
              </a:rPr>
              <a:t> . </a:t>
            </a:r>
            <a:r>
              <a:rPr lang="en-US" sz="1600" b="1" i="1">
                <a:latin typeface="+mj-lt"/>
                <a:cs typeface="Times New Roman" pitchFamily="18" charset="0"/>
              </a:rPr>
              <a:t>Z</a:t>
            </a:r>
            <a:r>
              <a:rPr lang="en-US" sz="1600" b="1" i="1" baseline="-30000">
                <a:latin typeface="+mj-lt"/>
                <a:cs typeface="Times New Roman" pitchFamily="18" charset="0"/>
              </a:rPr>
              <a:t>i</a:t>
            </a:r>
            <a:r>
              <a:rPr lang="en-US" sz="1600" b="1" baseline="-30000">
                <a:latin typeface="+mj-lt"/>
                <a:cs typeface="Times New Roman" pitchFamily="18" charset="0"/>
              </a:rPr>
              <a:t> – 1 </a:t>
            </a:r>
            <a:r>
              <a:rPr lang="en-US" sz="1600" b="1">
                <a:latin typeface="+mj-lt"/>
                <a:cs typeface="Times New Roman" pitchFamily="18" charset="0"/>
              </a:rPr>
              <a:t>+ </a:t>
            </a:r>
            <a:r>
              <a:rPr lang="en-US" sz="1600" b="1" i="1">
                <a:latin typeface="+mj-lt"/>
                <a:cs typeface="Times New Roman" pitchFamily="18" charset="0"/>
              </a:rPr>
              <a:t>c</a:t>
            </a:r>
            <a:r>
              <a:rPr lang="en-US" sz="1600" b="1">
                <a:latin typeface="+mj-lt"/>
                <a:cs typeface="Times New Roman" pitchFamily="18" charset="0"/>
              </a:rPr>
              <a:t>) mod</a:t>
            </a:r>
            <a:r>
              <a:rPr lang="id-ID" sz="1600" b="1">
                <a:latin typeface="+mj-lt"/>
                <a:cs typeface="Times New Roman" pitchFamily="18" charset="0"/>
              </a:rPr>
              <a:t> </a:t>
            </a:r>
            <a:r>
              <a:rPr lang="en-US" sz="1600" b="1">
                <a:latin typeface="+mj-lt"/>
                <a:cs typeface="Times New Roman" pitchFamily="18" charset="0"/>
              </a:rPr>
              <a:t> </a:t>
            </a:r>
            <a:r>
              <a:rPr lang="en-US" sz="1600" b="1" i="1">
                <a:latin typeface="+mj-lt"/>
                <a:cs typeface="Times New Roman" pitchFamily="18" charset="0"/>
              </a:rPr>
              <a:t>m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600">
                <a:latin typeface="+mj-lt"/>
                <a:cs typeface="Times New Roman" pitchFamily="18" charset="0"/>
              </a:rPr>
              <a:t>	Dimana :</a:t>
            </a:r>
          </a:p>
          <a:p>
            <a:pPr eaLnBrk="1" hangingPunct="1">
              <a:buFontTx/>
              <a:buNone/>
            </a:pPr>
            <a:r>
              <a:rPr lang="en-US" sz="1600" i="1">
                <a:latin typeface="+mj-lt"/>
                <a:cs typeface="Times New Roman" pitchFamily="18" charset="0"/>
              </a:rPr>
              <a:t>	Z</a:t>
            </a:r>
            <a:r>
              <a:rPr lang="en-US" sz="1600" baseline="-30000">
                <a:latin typeface="+mj-lt"/>
                <a:cs typeface="Times New Roman" pitchFamily="18" charset="0"/>
              </a:rPr>
              <a:t>i</a:t>
            </a:r>
            <a:r>
              <a:rPr lang="en-US" sz="1600">
                <a:latin typeface="+mj-lt"/>
                <a:cs typeface="Times New Roman" pitchFamily="18" charset="0"/>
              </a:rPr>
              <a:t>     = </a:t>
            </a:r>
            <a:r>
              <a:rPr lang="id-ID" sz="1600">
                <a:latin typeface="+mj-lt"/>
                <a:cs typeface="Times New Roman" pitchFamily="18" charset="0"/>
              </a:rPr>
              <a:t>nilai </a:t>
            </a:r>
            <a:r>
              <a:rPr lang="en-US" sz="1600">
                <a:latin typeface="+mj-lt"/>
                <a:cs typeface="Times New Roman" pitchFamily="18" charset="0"/>
              </a:rPr>
              <a:t>bilangan ke-</a:t>
            </a:r>
            <a:r>
              <a:rPr lang="en-US" sz="1600" i="1">
                <a:latin typeface="+mj-lt"/>
                <a:cs typeface="Times New Roman" pitchFamily="18" charset="0"/>
              </a:rPr>
              <a:t>i</a:t>
            </a:r>
            <a:r>
              <a:rPr lang="en-US" sz="1600">
                <a:latin typeface="+mj-lt"/>
                <a:cs typeface="Times New Roman" pitchFamily="18" charset="0"/>
              </a:rPr>
              <a:t> dari deretnya</a:t>
            </a:r>
            <a:r>
              <a:rPr lang="id-ID" sz="1600">
                <a:latin typeface="+mj-lt"/>
                <a:cs typeface="Times New Roman" pitchFamily="18" charset="0"/>
              </a:rPr>
              <a:t> (RN yang baru)</a:t>
            </a:r>
            <a:endParaRPr lang="en-US" sz="1600">
              <a:latin typeface="+mj-lt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1600">
                <a:latin typeface="+mj-lt"/>
                <a:cs typeface="Times New Roman" pitchFamily="18" charset="0"/>
              </a:rPr>
              <a:t>	</a:t>
            </a:r>
            <a:r>
              <a:rPr lang="en-US" sz="1600" i="1">
                <a:latin typeface="+mj-lt"/>
                <a:cs typeface="Times New Roman" pitchFamily="18" charset="0"/>
              </a:rPr>
              <a:t>Z</a:t>
            </a:r>
            <a:r>
              <a:rPr lang="en-US" sz="1600" i="1" baseline="-30000">
                <a:latin typeface="+mj-lt"/>
                <a:cs typeface="Times New Roman" pitchFamily="18" charset="0"/>
              </a:rPr>
              <a:t>i</a:t>
            </a:r>
            <a:r>
              <a:rPr lang="en-US" sz="1600" baseline="-30000">
                <a:latin typeface="+mj-lt"/>
                <a:cs typeface="Times New Roman" pitchFamily="18" charset="0"/>
              </a:rPr>
              <a:t> – 1</a:t>
            </a:r>
            <a:r>
              <a:rPr lang="en-US" sz="1600">
                <a:latin typeface="+mj-lt"/>
                <a:cs typeface="Times New Roman" pitchFamily="18" charset="0"/>
              </a:rPr>
              <a:t> = </a:t>
            </a:r>
            <a:r>
              <a:rPr lang="id-ID" sz="1600">
                <a:latin typeface="+mj-lt"/>
                <a:cs typeface="Times New Roman" pitchFamily="18" charset="0"/>
              </a:rPr>
              <a:t>nilai </a:t>
            </a:r>
            <a:r>
              <a:rPr lang="en-US" sz="1600">
                <a:latin typeface="+mj-lt"/>
                <a:cs typeface="Times New Roman" pitchFamily="18" charset="0"/>
              </a:rPr>
              <a:t>bilangan sebelumnya</a:t>
            </a:r>
            <a:r>
              <a:rPr lang="id-ID" sz="1600">
                <a:latin typeface="+mj-lt"/>
                <a:cs typeface="Times New Roman" pitchFamily="18" charset="0"/>
              </a:rPr>
              <a:t> (RN yang lama/semula)</a:t>
            </a:r>
            <a:endParaRPr lang="en-US" sz="1600">
              <a:latin typeface="+mj-lt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1600" i="1">
                <a:latin typeface="+mj-lt"/>
                <a:cs typeface="Times New Roman" pitchFamily="18" charset="0"/>
              </a:rPr>
              <a:t>	a</a:t>
            </a:r>
            <a:r>
              <a:rPr lang="en-US" sz="1600">
                <a:latin typeface="+mj-lt"/>
                <a:cs typeface="Times New Roman" pitchFamily="18" charset="0"/>
              </a:rPr>
              <a:t>      = </a:t>
            </a:r>
            <a:r>
              <a:rPr lang="id-ID" sz="1600">
                <a:latin typeface="+mj-lt"/>
                <a:cs typeface="Times New Roman" pitchFamily="18" charset="0"/>
              </a:rPr>
              <a:t>konstanta </a:t>
            </a:r>
            <a:r>
              <a:rPr lang="en-US" sz="1600">
                <a:latin typeface="+mj-lt"/>
                <a:cs typeface="Times New Roman" pitchFamily="18" charset="0"/>
              </a:rPr>
              <a:t>pengali</a:t>
            </a:r>
          </a:p>
          <a:p>
            <a:pPr eaLnBrk="1" hangingPunct="1">
              <a:buFontTx/>
              <a:buNone/>
            </a:pPr>
            <a:r>
              <a:rPr lang="en-US" sz="1600" i="1">
                <a:latin typeface="+mj-lt"/>
                <a:cs typeface="Times New Roman" pitchFamily="18" charset="0"/>
              </a:rPr>
              <a:t>	c     </a:t>
            </a:r>
            <a:r>
              <a:rPr lang="en-US" sz="1600">
                <a:latin typeface="+mj-lt"/>
                <a:cs typeface="Times New Roman" pitchFamily="18" charset="0"/>
              </a:rPr>
              <a:t> = </a:t>
            </a:r>
            <a:r>
              <a:rPr lang="en-US" sz="1600" i="1">
                <a:latin typeface="+mj-lt"/>
                <a:cs typeface="Times New Roman" pitchFamily="18" charset="0"/>
              </a:rPr>
              <a:t>increment</a:t>
            </a:r>
            <a:r>
              <a:rPr lang="id-ID" sz="1600" i="1">
                <a:latin typeface="+mj-lt"/>
                <a:cs typeface="Times New Roman" pitchFamily="18" charset="0"/>
              </a:rPr>
              <a:t> </a:t>
            </a:r>
            <a:r>
              <a:rPr lang="id-ID" sz="1600">
                <a:latin typeface="+mj-lt"/>
                <a:cs typeface="Times New Roman" pitchFamily="18" charset="0"/>
              </a:rPr>
              <a:t>(angka konstan yang bersyarat)</a:t>
            </a:r>
            <a:endParaRPr lang="en-US" sz="1600">
              <a:latin typeface="+mj-lt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1600" i="1">
                <a:latin typeface="+mj-lt"/>
                <a:cs typeface="Times New Roman" pitchFamily="18" charset="0"/>
              </a:rPr>
              <a:t>	m</a:t>
            </a:r>
            <a:r>
              <a:rPr lang="en-US" sz="1600">
                <a:latin typeface="+mj-lt"/>
                <a:cs typeface="Times New Roman" pitchFamily="18" charset="0"/>
              </a:rPr>
              <a:t>     = modul</a:t>
            </a:r>
            <a:r>
              <a:rPr lang="id-ID" sz="1600">
                <a:latin typeface="+mj-lt"/>
                <a:cs typeface="Times New Roman" pitchFamily="18" charset="0"/>
              </a:rPr>
              <a:t>us (modulo)</a:t>
            </a:r>
            <a:endParaRPr lang="en-US" sz="1600">
              <a:latin typeface="+mj-lt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1600">
                <a:latin typeface="+mj-lt"/>
                <a:cs typeface="Times New Roman" pitchFamily="18" charset="0"/>
              </a:rPr>
              <a:t>	Kunci pembangkit adalah </a:t>
            </a:r>
            <a:r>
              <a:rPr lang="en-US" sz="1600" i="1">
                <a:latin typeface="+mj-lt"/>
                <a:cs typeface="Times New Roman" pitchFamily="18" charset="0"/>
              </a:rPr>
              <a:t>Z</a:t>
            </a:r>
            <a:r>
              <a:rPr lang="en-US" sz="1600" baseline="-30000">
                <a:latin typeface="+mj-lt"/>
                <a:cs typeface="Times New Roman" pitchFamily="18" charset="0"/>
              </a:rPr>
              <a:t>0</a:t>
            </a:r>
            <a:r>
              <a:rPr lang="en-US" sz="1600">
                <a:latin typeface="+mj-lt"/>
                <a:cs typeface="Times New Roman" pitchFamily="18" charset="0"/>
              </a:rPr>
              <a:t> yang disebut </a:t>
            </a:r>
            <a:r>
              <a:rPr lang="en-US" sz="1600" i="1">
                <a:latin typeface="+mj-lt"/>
                <a:cs typeface="Times New Roman" pitchFamily="18" charset="0"/>
              </a:rPr>
              <a:t>seed</a:t>
            </a:r>
            <a:r>
              <a:rPr lang="en-US" sz="1600">
                <a:latin typeface="+mj-lt"/>
                <a:cs typeface="Times New Roman" pitchFamily="18" charset="0"/>
              </a:rPr>
              <a:t>.   	</a:t>
            </a:r>
            <a:endParaRPr lang="id-ID" sz="1600">
              <a:latin typeface="+mj-lt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id-ID" sz="1600">
              <a:latin typeface="+mj-lt"/>
              <a:cs typeface="Times New Roman" pitchFamily="18" charset="0"/>
            </a:endParaRPr>
          </a:p>
          <a:p>
            <a:r>
              <a:rPr lang="id-ID" sz="1600">
                <a:latin typeface="+mj-lt"/>
                <a:cs typeface="Times New Roman" pitchFamily="18" charset="0"/>
              </a:rPr>
              <a:t>Bilangan acak seragam (Distribusi Uniform) : U</a:t>
            </a:r>
            <a:r>
              <a:rPr lang="id-ID" sz="1600" baseline="-25000">
                <a:latin typeface="+mj-lt"/>
                <a:cs typeface="Times New Roman" pitchFamily="18" charset="0"/>
              </a:rPr>
              <a:t>i</a:t>
            </a:r>
            <a:r>
              <a:rPr lang="id-ID" sz="1600">
                <a:latin typeface="+mj-lt"/>
                <a:cs typeface="Times New Roman" pitchFamily="18" charset="0"/>
              </a:rPr>
              <a:t> = Z</a:t>
            </a:r>
            <a:r>
              <a:rPr lang="id-ID" sz="1600" baseline="-25000">
                <a:latin typeface="+mj-lt"/>
                <a:cs typeface="Times New Roman" pitchFamily="18" charset="0"/>
              </a:rPr>
              <a:t>i</a:t>
            </a:r>
            <a:r>
              <a:rPr lang="id-ID" sz="1600">
                <a:latin typeface="+mj-lt"/>
                <a:cs typeface="Times New Roman" pitchFamily="18" charset="0"/>
              </a:rPr>
              <a:t> / m</a:t>
            </a:r>
            <a:endParaRPr lang="en-US" sz="1600">
              <a:latin typeface="+mj-lt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sz="1600">
              <a:latin typeface="+mj-lt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477267" y="6223828"/>
            <a:ext cx="79954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5103DC6B-DCAC-4678-AC56-526556FF342F}" type="slidenum">
              <a:rPr lang="en-US" smtClean="0"/>
              <a:pPr>
                <a:spcAft>
                  <a:spcPts val="60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89858" y="609599"/>
            <a:ext cx="2523284" cy="5606143"/>
          </a:xfrm>
        </p:spPr>
        <p:txBody>
          <a:bodyPr>
            <a:normAutofit/>
          </a:bodyPr>
          <a:lstStyle/>
          <a:p>
            <a:pPr eaLnBrk="1" hangingPunct="1"/>
            <a:r>
              <a:rPr lang="id-ID" sz="3300" b="1"/>
              <a:t>Beberapa Persyaratan Bagi LCG</a:t>
            </a:r>
            <a:endParaRPr lang="en-US" sz="3300" b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7147" y="6223828"/>
            <a:ext cx="127966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5103DC6B-DCAC-4678-AC56-526556FF342F}" type="slidenum">
              <a:rPr lang="en-US" smtClean="0"/>
              <a:pPr>
                <a:spcAft>
                  <a:spcPts val="600"/>
                </a:spcAft>
                <a:defRPr/>
              </a:pPr>
              <a:t>9</a:t>
            </a:fld>
            <a:endParaRPr lang="en-US"/>
          </a:p>
        </p:txBody>
      </p:sp>
      <p:graphicFrame>
        <p:nvGraphicFramePr>
          <p:cNvPr id="11269" name="Content Placeholder 2">
            <a:extLst>
              <a:ext uri="{FF2B5EF4-FFF2-40B4-BE49-F238E27FC236}">
                <a16:creationId xmlns:a16="http://schemas.microsoft.com/office/drawing/2014/main" id="{D0D6E3EF-AB3D-4913-BE4B-4A87D4648F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041316"/>
              </p:ext>
            </p:extLst>
          </p:nvPr>
        </p:nvGraphicFramePr>
        <p:xfrm>
          <a:off x="3155180" y="918657"/>
          <a:ext cx="5125641" cy="5020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1285</Words>
  <Application>Microsoft Office PowerPoint</Application>
  <PresentationFormat>On-screen Show (4:3)</PresentationFormat>
  <Paragraphs>258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Calibri</vt:lpstr>
      <vt:lpstr>Cambria Math</vt:lpstr>
      <vt:lpstr>Corbel</vt:lpstr>
      <vt:lpstr>Tahoma</vt:lpstr>
      <vt:lpstr>Wingdings 2</vt:lpstr>
      <vt:lpstr>Basis</vt:lpstr>
      <vt:lpstr>PEMBANGKIT BILANGAN ACAK (Random Number Generator)</vt:lpstr>
      <vt:lpstr>Random Number Generator (1)</vt:lpstr>
      <vt:lpstr>Random Number Generator (2)</vt:lpstr>
      <vt:lpstr>Random Number</vt:lpstr>
      <vt:lpstr>Sifat-Sifat Pembangkit PRN</vt:lpstr>
      <vt:lpstr>PowerPoint Presentation</vt:lpstr>
      <vt:lpstr>Penentuan Random Number</vt:lpstr>
      <vt:lpstr>Linear Congruential Generator (LCG)</vt:lpstr>
      <vt:lpstr>Beberapa Persyaratan Bagi LCG</vt:lpstr>
      <vt:lpstr>Contoh LCG (1)</vt:lpstr>
      <vt:lpstr>PowerPoint Presentation</vt:lpstr>
      <vt:lpstr>Contoh LCG (2)</vt:lpstr>
      <vt:lpstr>PowerPoint Presentation</vt:lpstr>
      <vt:lpstr>Contoh LCG (3)</vt:lpstr>
      <vt:lpstr>PowerPoint Presentation</vt:lpstr>
      <vt:lpstr>Multiplicative Random Number Generator</vt:lpstr>
      <vt:lpstr>Contoh</vt:lpstr>
      <vt:lpstr>Mixed Congruential Random Number Generator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PEMBANGKIT BILANGAN ACAK (Random Number Generator)</dc:title>
  <dc:creator>Kaprodi_If_Unikom</dc:creator>
  <cp:lastModifiedBy>Kaprodi_If_Unikom</cp:lastModifiedBy>
  <cp:revision>2</cp:revision>
  <dcterms:created xsi:type="dcterms:W3CDTF">2019-05-13T04:28:47Z</dcterms:created>
  <dcterms:modified xsi:type="dcterms:W3CDTF">2019-05-13T04:32:29Z</dcterms:modified>
</cp:coreProperties>
</file>