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80C3-BCD6-44AC-B72C-47D71CE3C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4323D-26C4-4208-A79C-A96DEA81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8AD2-4F63-4F02-B519-ABC3A367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B492-0666-4324-8714-54A9B3B6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80BE6-858E-47BD-B0AE-000DFF35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973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A8A6-8AF3-455C-8531-CF9A8E6A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0BF29-E88F-4A0D-8AC3-3B4134328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75F7-8D6F-484C-A25A-DA0915C6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8A93-9700-44B5-BB52-5640B8A1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4373-AA75-45FA-9D18-E5D44C8A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4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706CE-5955-49CF-9286-3B674FC7A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A1105-8CD5-4F75-A95A-BB8A7523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43AE-8A92-44F8-A4D1-E5473048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8C77-77A7-4D3A-865F-05A33901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05DD8-B31F-45DE-AE82-383E2C10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89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82FC-7B84-4F58-99D2-45E3FD80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D9B3A-CA06-47EB-9FC5-3AA9E61D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3789-CB3F-476A-984E-21B5F088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0EBA-75EB-40CB-AFFD-CB465098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2A23-13A5-40C9-8E9A-306C9904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8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D945-8D53-4212-A574-E23F5F1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AB92-5690-4120-AE8C-05E5EE7FC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ED9B-A79D-45F3-93CD-6C18670B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54D7F-1793-4B14-9F1A-1522EA83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29A58-A714-4AE2-98CA-1D1D501B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5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6AA5-D384-489F-8618-5A99E7E7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4F5B6-7FE7-45D0-8623-7186A2F27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C7205-E53C-4EBF-8A0F-5E09B4BB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BF63B-D388-4E41-9663-6C8D48D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4A456-4733-4C6C-A184-0AA5AE82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81F98-3B8C-405D-BA0A-9C43ADC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82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8161-C515-430A-8822-F26738BA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0EFD8-A571-4FC2-ABA4-CFB7B87DF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3169B-89D5-4831-A82F-B06F5FBE9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D7C77-5682-4E21-B690-0A364FAD7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9F560-F17C-451C-B3A6-3759D4454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7EC0D-5F24-411B-9A6B-B96CA76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40A02-B9B4-400E-8E4E-F217478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E3E27-68E4-4034-82EF-97BDE45B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591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E268-8B77-4364-A32E-5B63D259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77515-7789-495C-B95F-01030CE8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F526D-6C21-47C4-9DA6-47E9C979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BF27C-CCF7-4546-8965-6EB8B9C3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153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7260D-D4CB-4D4A-B23F-9D3D4F05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1A736-4C78-49EB-8ACB-7BABBAAA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51D4-079F-4612-BE81-A542BD6E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10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22F0-E097-439F-924A-DA303D5D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2626-A05C-48DB-84CA-F463DF53F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C65EC-DE39-4C43-95A8-D2B3E252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B802A-6AA5-4D99-9570-A502C6A2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954B2-025B-4B21-B96C-F657D10D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D8116-196C-498C-A234-36A8834D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933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85D1-6CA1-4CCB-808F-2DF59118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F47E0-BF6C-4ACB-8016-2A3EAEFC9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17BF3-2B1B-46E4-B42D-67C1A72E2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9C038-68A4-4B29-9D83-53667426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CEFE-B1CF-4BBC-BCA8-0A64D833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DF61D-314D-4B23-9932-0BD6FE27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048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A6047-EA9F-480A-889F-714C45D8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3CE93-08BF-4385-9753-375B415F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7DD2-E6E1-4B04-BEAA-17147C98E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8FB7-D269-4605-AFDF-D5F13939BCCF}" type="datetimeFigureOut">
              <a:rPr lang="en-ID" smtClean="0"/>
              <a:t>14/05/2019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1712F-874A-4D76-8C93-6A8237805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0660-5992-41B5-BD98-D065729F4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E149-7156-4ABA-BA1C-082902B1B8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29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D82FE-2E5F-499F-AD5E-C8E84FD5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METODE PEMBUKTIAN</a:t>
            </a:r>
            <a:endParaRPr lang="en-ID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F2DA3-0AB5-4CA6-A06D-14030DEA5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LOGIKA MATEMATIKA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TEKNIK INFORMATIKA - UNIKOM</a:t>
            </a:r>
            <a:endParaRPr lang="en-ID" sz="2000">
              <a:solidFill>
                <a:schemeClr val="bg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 descr="Magnifying glass">
            <a:extLst>
              <a:ext uri="{FF2B5EF4-FFF2-40B4-BE49-F238E27FC236}">
                <a16:creationId xmlns:a16="http://schemas.microsoft.com/office/drawing/2014/main" id="{4780201E-8FBA-4553-BA83-7E80019B7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2AF5624-7838-4A40-B787-088123E01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17" y="1712688"/>
            <a:ext cx="1361807" cy="13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0B45A-FF0E-40C3-B899-2891CDC6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74AC66-F2B4-4332-B9A7-1FE7AAB5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BERDASARKAN KASUS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27858FD-97F5-4687-AE09-B2506FCF5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/>
          <a:stretch/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C6DCA-63D1-42D7-A3B1-AE4E45587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3330"/>
          <a:stretch/>
        </p:blipFill>
        <p:spPr>
          <a:xfrm>
            <a:off x="2149727" y="1273628"/>
            <a:ext cx="7686907" cy="43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DCB7FD-723E-4C80-B297-2639B8123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957AF-8F79-4703-A19A-33C39C40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FD9E49-5F0B-4094-803A-BE432231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EQUIVALENSI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C5506F-99AE-4822-B57D-59EBD8C06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/>
          <a:stretch/>
        </p:blipFill>
        <p:spPr>
          <a:xfrm>
            <a:off x="5153822" y="1611086"/>
            <a:ext cx="6553545" cy="42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CC2D2-EBEC-4D47-86B9-69407449F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7"/>
          <a:stretch/>
        </p:blipFill>
        <p:spPr>
          <a:xfrm>
            <a:off x="2512585" y="1591734"/>
            <a:ext cx="7428088" cy="29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26099-A52D-439D-9425-0BD0C3C9A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033CE-0F58-41C6-8750-9A19632F2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806874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85EE-93CF-4493-A602-33B96FB4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4547-7DFD-488A-BF6F-A889807D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875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2B826-F4A9-4CEA-B91C-701B229B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Metode pembuktian langsung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CA0682F-F6A1-4E0E-A7F6-8B96627B8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4"/>
          <a:stretch/>
        </p:blipFill>
        <p:spPr>
          <a:xfrm>
            <a:off x="4345375" y="1567543"/>
            <a:ext cx="6574649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0D2CD-1EB6-44A9-BEC9-648CA647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Contoh </a:t>
            </a:r>
            <a:endParaRPr lang="en-ID" sz="3600" b="1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12DE5C-5F9B-4118-A5BF-48254B70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7134419-86C5-43AB-925C-A9EC39C39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/>
          <a:stretch/>
        </p:blipFill>
        <p:spPr>
          <a:xfrm>
            <a:off x="5297763" y="1640114"/>
            <a:ext cx="6250769" cy="40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44263-6FC4-4B69-BE9E-A4EA35D3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Contoh </a:t>
            </a:r>
            <a:endParaRPr lang="en-ID" sz="28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F9CF39-094A-47B1-A57D-36A412E1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B20DEAA-2FB5-4D27-B423-AA96770F8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5203" b="1"/>
          <a:stretch/>
        </p:blipFill>
        <p:spPr>
          <a:xfrm>
            <a:off x="5297763" y="828039"/>
            <a:ext cx="6250769" cy="5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43BA1-1ED7-4598-B133-19408E0E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4BF918-FEE7-420F-AB53-FB3A664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Metode Kontradiksi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DBDF76-B703-4E01-8E1C-9915EF918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20989" r="8282" b="-1549"/>
          <a:stretch/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0D4B-0E80-4FB9-AA4D-FB5D2582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88D871-E614-425C-B31A-450066F4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METODE KONTRAPOSITIF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407FF2-DA0B-47D7-8DDF-8A644C68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/>
          <a:stretch/>
        </p:blipFill>
        <p:spPr>
          <a:xfrm>
            <a:off x="5153822" y="1683656"/>
            <a:ext cx="6553545" cy="42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B857A-17DE-423A-8D6B-E60C697A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22710"/>
          <a:stretch/>
        </p:blipFill>
        <p:spPr>
          <a:xfrm>
            <a:off x="2381956" y="1720488"/>
            <a:ext cx="7428088" cy="35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2CB01-0DDA-40BA-B291-3D7FF8BD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54F262-7B94-4FCD-8B71-A8021F2E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METODE VACUOUS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A3A923-832F-450F-82A1-D5D6D61D2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/>
          <a:stretch/>
        </p:blipFill>
        <p:spPr>
          <a:xfrm>
            <a:off x="5153822" y="1553028"/>
            <a:ext cx="6553545" cy="43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B4BF-54B2-4676-88E5-06D87017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Pembuktian tak langsung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5F93FB-5E4A-408A-9585-7339C2F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METODE TRIVIAL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248C50-1FFB-49AF-99BF-E42C56553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/>
          <a:stretch/>
        </p:blipFill>
        <p:spPr>
          <a:xfrm>
            <a:off x="5153822" y="1451428"/>
            <a:ext cx="6553545" cy="44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4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42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METODE PEMBUKTIAN</vt:lpstr>
      <vt:lpstr>Metode pembuktian langsung</vt:lpstr>
      <vt:lpstr>Contoh </vt:lpstr>
      <vt:lpstr>Contoh </vt:lpstr>
      <vt:lpstr>Pembuktian tak langsung</vt:lpstr>
      <vt:lpstr>Pembuktian tak langsung</vt:lpstr>
      <vt:lpstr>PowerPoint Presentation</vt:lpstr>
      <vt:lpstr>Pembuktian tak langsung</vt:lpstr>
      <vt:lpstr>Pembuktian tak langsung</vt:lpstr>
      <vt:lpstr>Pembuktian tak langsung</vt:lpstr>
      <vt:lpstr>PowerPoint Presentation</vt:lpstr>
      <vt:lpstr>PowerPoint Presentation</vt:lpstr>
      <vt:lpstr>Pembuktian tak langsung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PEMBUKTIAN</dc:title>
  <dc:creator>Kaprodi_If_Unikom</dc:creator>
  <cp:lastModifiedBy>Kaprodi_If_Unikom</cp:lastModifiedBy>
  <cp:revision>7</cp:revision>
  <dcterms:created xsi:type="dcterms:W3CDTF">2019-05-11T04:09:05Z</dcterms:created>
  <dcterms:modified xsi:type="dcterms:W3CDTF">2019-05-14T07:34:44Z</dcterms:modified>
</cp:coreProperties>
</file>