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590"/>
  </p:normalViewPr>
  <p:slideViewPr>
    <p:cSldViewPr snapToGrid="0" snapToObjects="1">
      <p:cViewPr varScale="1">
        <p:scale>
          <a:sx n="85" d="100"/>
          <a:sy n="85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/>
              <a:pPr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/>
              <a:t>5/19/19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/>
              <a:t>5/19/19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t>5/19/19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t>5/19/19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/>
              <a:t>5/19/19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ootstrap.pypa.io/get-pip.p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5FE5-F334-B748-A6B8-F1823CDE5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Flask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90A6E-A8C9-D24C-ABED-01089F6D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C649-FF60-9E4D-9193-CE41BA9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0AC1-8B6E-5148-81EC-E68EB91F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8765"/>
            <a:ext cx="8825659" cy="3416300"/>
          </a:xfrm>
        </p:spPr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folder </a:t>
            </a:r>
            <a:r>
              <a:rPr lang="en-US" dirty="0" err="1"/>
              <a:t>buat</a:t>
            </a:r>
            <a:r>
              <a:rPr lang="en-US" dirty="0"/>
              <a:t> file </a:t>
            </a:r>
            <a:r>
              <a:rPr lang="en-US" dirty="0" err="1">
                <a:solidFill>
                  <a:schemeClr val="accent2"/>
                </a:solidFill>
              </a:rPr>
              <a:t>app.py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88870-1531-1B4A-ACB1-18AC41E75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66098"/>
            <a:ext cx="9474200" cy="34671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D4B9C7-6D70-E444-82E4-1CA4E884BBD8}"/>
              </a:ext>
            </a:extLst>
          </p:cNvPr>
          <p:cNvSpPr txBox="1">
            <a:spLocks/>
          </p:cNvSpPr>
          <p:nvPr/>
        </p:nvSpPr>
        <p:spPr>
          <a:xfrm>
            <a:off x="301078" y="6133198"/>
            <a:ext cx="11181951" cy="76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terminal </a:t>
            </a:r>
            <a:r>
              <a:rPr lang="en-US" dirty="0" err="1">
                <a:solidFill>
                  <a:schemeClr val="tx1"/>
                </a:solidFill>
              </a:rPr>
              <a:t>ketikan</a:t>
            </a:r>
            <a:r>
              <a:rPr lang="en-US" dirty="0">
                <a:solidFill>
                  <a:schemeClr val="tx1"/>
                </a:solidFill>
              </a:rPr>
              <a:t> python </a:t>
            </a:r>
            <a:r>
              <a:rPr lang="en-US" dirty="0" err="1">
                <a:solidFill>
                  <a:schemeClr val="tx1"/>
                </a:solidFill>
              </a:rPr>
              <a:t>app.py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browser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link localhost:5000</a:t>
            </a:r>
          </a:p>
        </p:txBody>
      </p:sp>
    </p:spTree>
    <p:extLst>
      <p:ext uri="{BB962C8B-B14F-4D97-AF65-F5344CB8AC3E}">
        <p14:creationId xmlns:p14="http://schemas.microsoft.com/office/powerpoint/2010/main" val="328347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2208-0574-7A4A-AF26-07D20631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AA2E1-D16D-0845-AC6C-7930D3FF8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632" y="2033873"/>
            <a:ext cx="7974056" cy="4398487"/>
          </a:xfrm>
        </p:spPr>
      </p:pic>
    </p:spTree>
    <p:extLst>
      <p:ext uri="{BB962C8B-B14F-4D97-AF65-F5344CB8AC3E}">
        <p14:creationId xmlns:p14="http://schemas.microsoft.com/office/powerpoint/2010/main" val="63991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C2CA-3E78-B048-8DBA-D40D4A50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3398-E5A5-6B40-BA48-CC71A24B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183775"/>
            <a:ext cx="8825659" cy="3416300"/>
          </a:xfrm>
        </p:spPr>
        <p:txBody>
          <a:bodyPr/>
          <a:lstStyle/>
          <a:p>
            <a:r>
              <a:rPr lang="en-US" dirty="0"/>
              <a:t>Base html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template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di load </a:t>
            </a:r>
            <a:r>
              <a:rPr lang="en-US" dirty="0" err="1"/>
              <a:t>berulang-ulang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F0B8A-3D3A-2F40-A98A-9F2007F6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C52E-421F-AB43-8DD5-8D8B1805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Susunan</a:t>
            </a:r>
            <a:r>
              <a:rPr lang="en-US" dirty="0"/>
              <a:t> Folder Templates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A13EEA-5596-EC40-9C25-7F144CCC2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0317" y="2531256"/>
            <a:ext cx="2832100" cy="278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A4FF9D-483F-0148-A79C-9ABF2B847C0C}"/>
              </a:ext>
            </a:extLst>
          </p:cNvPr>
          <p:cNvSpPr txBox="1"/>
          <p:nvPr/>
        </p:nvSpPr>
        <p:spPr>
          <a:xfrm>
            <a:off x="554636" y="2531256"/>
            <a:ext cx="7560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Folder templates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menajdi</a:t>
            </a:r>
            <a:r>
              <a:rPr lang="en-US" dirty="0"/>
              <a:t> 2 folder</a:t>
            </a:r>
          </a:p>
          <a:p>
            <a:r>
              <a:rPr lang="en-US" dirty="0"/>
              <a:t>Folder Config </a:t>
            </a:r>
            <a:r>
              <a:rPr lang="en-US" dirty="0" err="1"/>
              <a:t>dan</a:t>
            </a:r>
            <a:r>
              <a:rPr lang="en-US" dirty="0"/>
              <a:t> Page, </a:t>
            </a:r>
            <a:r>
              <a:rPr lang="en-US" dirty="0" err="1"/>
              <a:t>dimana</a:t>
            </a:r>
            <a:r>
              <a:rPr lang="en-US" dirty="0"/>
              <a:t> config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umum</a:t>
            </a:r>
            <a:br>
              <a:rPr lang="en-US" dirty="0"/>
            </a:br>
            <a:r>
              <a:rPr lang="en-US" dirty="0" err="1"/>
              <a:t>seperti</a:t>
            </a:r>
            <a:r>
              <a:rPr lang="en-US" dirty="0"/>
              <a:t> header, navbar, </a:t>
            </a:r>
            <a:r>
              <a:rPr lang="en-US" dirty="0" err="1"/>
              <a:t>dan</a:t>
            </a:r>
            <a:r>
              <a:rPr lang="en-US" dirty="0"/>
              <a:t> footer. </a:t>
            </a:r>
            <a:r>
              <a:rPr lang="en-US" dirty="0" err="1"/>
              <a:t>Sedangkang</a:t>
            </a:r>
            <a:r>
              <a:rPr lang="en-US" dirty="0"/>
              <a:t> page </a:t>
            </a:r>
            <a:r>
              <a:rPr lang="en-US" dirty="0" err="1"/>
              <a:t>adalah</a:t>
            </a:r>
            <a:br>
              <a:rPr lang="en-US" dirty="0"/>
            </a:br>
            <a:r>
              <a:rPr lang="en-US" dirty="0" err="1"/>
              <a:t>halaman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tampilkan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57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D9BE-1EC0-F142-940B-F6DE0E6C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</a:t>
            </a:r>
            <a:r>
              <a:rPr lang="en-US" dirty="0" err="1"/>
              <a:t>base.html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65D3A6-ED02-534C-89A4-3969FB2FD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958" y="2603500"/>
            <a:ext cx="8050397" cy="3416300"/>
          </a:xfrm>
        </p:spPr>
      </p:pic>
    </p:spTree>
    <p:extLst>
      <p:ext uri="{BB962C8B-B14F-4D97-AF65-F5344CB8AC3E}">
        <p14:creationId xmlns:p14="http://schemas.microsoft.com/office/powerpoint/2010/main" val="318463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CB7E-394D-4E46-B17A-8E0D03AC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config/_</a:t>
            </a:r>
            <a:r>
              <a:rPr lang="en-US" dirty="0" err="1"/>
              <a:t>header.html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AA47A-6314-BF4E-86AC-699572996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529583"/>
            <a:ext cx="8824913" cy="1564133"/>
          </a:xfrm>
        </p:spPr>
      </p:pic>
    </p:spTree>
    <p:extLst>
      <p:ext uri="{BB962C8B-B14F-4D97-AF65-F5344CB8AC3E}">
        <p14:creationId xmlns:p14="http://schemas.microsoft.com/office/powerpoint/2010/main" val="131881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B33C-0077-6844-BAC4-3535FC7C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config/_</a:t>
            </a:r>
            <a:r>
              <a:rPr lang="en-US" dirty="0" err="1"/>
              <a:t>navbar.html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473BA-39AC-624B-A939-B71E29C48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167" y="2603500"/>
            <a:ext cx="7707978" cy="3416300"/>
          </a:xfrm>
        </p:spPr>
      </p:pic>
    </p:spTree>
    <p:extLst>
      <p:ext uri="{BB962C8B-B14F-4D97-AF65-F5344CB8AC3E}">
        <p14:creationId xmlns:p14="http://schemas.microsoft.com/office/powerpoint/2010/main" val="399831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B33C-0077-6844-BAC4-3535FC7C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config/_</a:t>
            </a:r>
            <a:r>
              <a:rPr lang="en-US" dirty="0" err="1"/>
              <a:t>footer.html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84EC53-8302-264A-AC19-26244A2F2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751197"/>
            <a:ext cx="8824913" cy="1120906"/>
          </a:xfrm>
        </p:spPr>
      </p:pic>
    </p:spTree>
    <p:extLst>
      <p:ext uri="{BB962C8B-B14F-4D97-AF65-F5344CB8AC3E}">
        <p14:creationId xmlns:p14="http://schemas.microsoft.com/office/powerpoint/2010/main" val="28207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B33C-0077-6844-BAC4-3535FC7C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page/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2468DE-9F13-CD41-A06C-8E754FC7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535590"/>
            <a:ext cx="8824913" cy="1552120"/>
          </a:xfrm>
        </p:spPr>
      </p:pic>
    </p:spTree>
    <p:extLst>
      <p:ext uri="{BB962C8B-B14F-4D97-AF65-F5344CB8AC3E}">
        <p14:creationId xmlns:p14="http://schemas.microsoft.com/office/powerpoint/2010/main" val="391623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E028-3B6C-8940-8B19-C56D7BD9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 dirty="0"/>
              <a:t>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8AB85-25C2-934F-9FD1-EBDDAF0A4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197" y="2363657"/>
            <a:ext cx="7411376" cy="4132896"/>
          </a:xfrm>
        </p:spPr>
      </p:pic>
    </p:spTree>
    <p:extLst>
      <p:ext uri="{BB962C8B-B14F-4D97-AF65-F5344CB8AC3E}">
        <p14:creationId xmlns:p14="http://schemas.microsoft.com/office/powerpoint/2010/main" val="241212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E723-28F8-ED4D-89CC-7388EDD2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29E5-4D6C-BF44-8969-5F1929DD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pip</a:t>
            </a:r>
          </a:p>
          <a:p>
            <a:r>
              <a:rPr lang="en-US" dirty="0"/>
              <a:t>Install </a:t>
            </a:r>
            <a:r>
              <a:rPr lang="en-US" dirty="0" err="1"/>
              <a:t>virtualenv</a:t>
            </a:r>
            <a:endParaRPr lang="en-US"/>
          </a:p>
          <a:p>
            <a:r>
              <a:rPr lang="en-US"/>
              <a:t>Install Flask</a:t>
            </a:r>
          </a:p>
        </p:txBody>
      </p:sp>
    </p:spTree>
    <p:extLst>
      <p:ext uri="{BB962C8B-B14F-4D97-AF65-F5344CB8AC3E}">
        <p14:creationId xmlns:p14="http://schemas.microsoft.com/office/powerpoint/2010/main" val="2858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E1E3-B3C0-F149-8ECD-A40DE3A9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PIP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D3FB-A49C-E74C-907A-4914FC7E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Download script </a:t>
            </a:r>
            <a:r>
              <a:rPr lang="en-US" err="1"/>
              <a:t>dari</a:t>
            </a:r>
            <a:r>
              <a:rPr lang="en-US"/>
              <a:t> link </a:t>
            </a:r>
            <a:r>
              <a:rPr lang="en-US" err="1"/>
              <a:t>berikut</a:t>
            </a:r>
            <a:r>
              <a:rPr lang="en-US"/>
              <a:t> :</a:t>
            </a:r>
            <a:r>
              <a:rPr lang="en-ID">
                <a:hlinkClick r:id="rId2"/>
              </a:rPr>
              <a:t>https://bootstrap.pypa.io/get-pip.py</a:t>
            </a:r>
            <a:endParaRPr lang="en-ID"/>
          </a:p>
          <a:p>
            <a:r>
              <a:rPr lang="en-ID"/>
              <a:t>Buka command </a:t>
            </a:r>
            <a:r>
              <a:rPr lang="en-ID" err="1"/>
              <a:t>promt</a:t>
            </a:r>
            <a:r>
              <a:rPr lang="en-ID"/>
              <a:t> </a:t>
            </a:r>
            <a:r>
              <a:rPr lang="en-ID" err="1"/>
              <a:t>dan</a:t>
            </a:r>
            <a:r>
              <a:rPr lang="en-ID"/>
              <a:t> </a:t>
            </a:r>
            <a:r>
              <a:rPr lang="en-ID" err="1"/>
              <a:t>arahkan</a:t>
            </a:r>
            <a:r>
              <a:rPr lang="en-ID"/>
              <a:t> </a:t>
            </a:r>
            <a:r>
              <a:rPr lang="en-ID" err="1"/>
              <a:t>ke</a:t>
            </a:r>
            <a:r>
              <a:rPr lang="en-ID"/>
              <a:t> folder </a:t>
            </a:r>
            <a:r>
              <a:rPr lang="en-ID" err="1"/>
              <a:t>dimana</a:t>
            </a:r>
            <a:r>
              <a:rPr lang="en-ID"/>
              <a:t> script di download</a:t>
            </a:r>
          </a:p>
          <a:p>
            <a:r>
              <a:rPr lang="en-ID" err="1"/>
              <a:t>Lalu</a:t>
            </a:r>
            <a:r>
              <a:rPr lang="en-ID"/>
              <a:t> </a:t>
            </a:r>
            <a:r>
              <a:rPr lang="en-ID" err="1"/>
              <a:t>ketikan</a:t>
            </a:r>
            <a:r>
              <a:rPr lang="en-ID"/>
              <a:t> </a:t>
            </a:r>
            <a:r>
              <a:rPr lang="en-ID" err="1"/>
              <a:t>perintah</a:t>
            </a:r>
            <a:r>
              <a:rPr lang="en-ID"/>
              <a:t> python get-</a:t>
            </a:r>
            <a:r>
              <a:rPr lang="en-ID" err="1"/>
              <a:t>pip.py</a:t>
            </a:r>
            <a:r>
              <a:rPr lang="en-ID"/>
              <a:t> </a:t>
            </a:r>
            <a:r>
              <a:rPr lang="en-ID" err="1"/>
              <a:t>dan</a:t>
            </a:r>
            <a:r>
              <a:rPr lang="en-ID"/>
              <a:t> </a:t>
            </a:r>
            <a:r>
              <a:rPr lang="en-ID" err="1"/>
              <a:t>tekan</a:t>
            </a:r>
            <a:r>
              <a:rPr lang="en-ID"/>
              <a:t> enter.</a:t>
            </a:r>
          </a:p>
          <a:p>
            <a:r>
              <a:rPr lang="en-ID" err="1"/>
              <a:t>Lalu</a:t>
            </a:r>
            <a:r>
              <a:rPr lang="en-ID"/>
              <a:t> </a:t>
            </a:r>
            <a:r>
              <a:rPr lang="en-ID" err="1"/>
              <a:t>ketikan</a:t>
            </a:r>
            <a:r>
              <a:rPr lang="en-ID"/>
              <a:t> pip –V di command </a:t>
            </a:r>
            <a:r>
              <a:rPr lang="en-ID" err="1"/>
              <a:t>promp</a:t>
            </a:r>
            <a:r>
              <a:rPr lang="en-ID"/>
              <a:t> </a:t>
            </a:r>
            <a:r>
              <a:rPr lang="en-ID" err="1"/>
              <a:t>maka</a:t>
            </a:r>
            <a:r>
              <a:rPr lang="en-ID"/>
              <a:t> </a:t>
            </a:r>
            <a:r>
              <a:rPr lang="en-ID" err="1"/>
              <a:t>akan</a:t>
            </a:r>
            <a:r>
              <a:rPr lang="en-ID"/>
              <a:t> </a:t>
            </a:r>
            <a:r>
              <a:rPr lang="en-ID" err="1"/>
              <a:t>keluar</a:t>
            </a:r>
            <a:r>
              <a:rPr lang="en-ID"/>
              <a:t> </a:t>
            </a:r>
            <a:r>
              <a:rPr lang="en-ID" err="1"/>
              <a:t>seperti</a:t>
            </a:r>
            <a:r>
              <a:rPr lang="en-ID"/>
              <a:t> </a:t>
            </a:r>
            <a:r>
              <a:rPr lang="en-ID" err="1"/>
              <a:t>ini</a:t>
            </a:r>
            <a:r>
              <a:rPr lang="en-ID"/>
              <a:t> , </a:t>
            </a:r>
            <a:br>
              <a:rPr lang="en-ID"/>
            </a:br>
            <a:r>
              <a:rPr lang="en-ID"/>
              <a:t>pip 18.0 from c:\users\administrator\</a:t>
            </a:r>
            <a:r>
              <a:rPr lang="en-ID" err="1"/>
              <a:t>appdata</a:t>
            </a:r>
            <a:r>
              <a:rPr lang="en-ID"/>
              <a:t>\local\programs\python\python37\lib\site-packages\pip (python 3.7)</a:t>
            </a:r>
          </a:p>
          <a:p>
            <a:r>
              <a:rPr lang="en-ID" err="1"/>
              <a:t>Maka</a:t>
            </a:r>
            <a:r>
              <a:rPr lang="en-ID"/>
              <a:t> </a:t>
            </a:r>
            <a:r>
              <a:rPr lang="en-ID" err="1"/>
              <a:t>installasi</a:t>
            </a:r>
            <a:r>
              <a:rPr lang="en-ID"/>
              <a:t> </a:t>
            </a:r>
            <a:r>
              <a:rPr lang="en-ID" err="1"/>
              <a:t>berhasil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004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3FCA-4190-8347-8B9B-698C865B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 </a:t>
            </a:r>
            <a:r>
              <a:rPr lang="en-US" err="1"/>
              <a:t>virtualenv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FDC5-8A7D-C444-AAC9-B9DE360A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Buka command </a:t>
            </a:r>
            <a:r>
              <a:rPr lang="en-US" dirty="0" err="1"/>
              <a:t>promp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pip install </a:t>
            </a:r>
            <a:r>
              <a:rPr lang="en-US" dirty="0" err="1">
                <a:solidFill>
                  <a:schemeClr val="accent2"/>
                </a:solidFill>
              </a:rPr>
              <a:t>virtualenv</a:t>
            </a:r>
            <a:r>
              <a:rPr lang="en-US" dirty="0"/>
              <a:t> </a:t>
            </a:r>
          </a:p>
          <a:p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pip install </a:t>
            </a:r>
            <a:r>
              <a:rPr lang="en-US" dirty="0" err="1"/>
              <a:t>virtualenvwrapper</a:t>
            </a:r>
            <a:r>
              <a:rPr lang="en-US" dirty="0"/>
              <a:t>-win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F9799-8F0E-A24D-93D1-D110E2C4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58" y="3484068"/>
            <a:ext cx="4443647" cy="3162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14E19-6106-1F4F-8971-B941174C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14" y="3412127"/>
            <a:ext cx="4544728" cy="323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4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DBB0-AEA8-4240-B477-A46BE80F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virtual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77E32-B276-544B-91A0-936FC08DA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Ketikan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mkvirtualenv</a:t>
            </a:r>
            <a:r>
              <a:rPr lang="en-US" dirty="0"/>
              <a:t> HelloWorld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project folder,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dev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4D011-1D5C-3A40-A6B0-E229F6FF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89" y="2978671"/>
            <a:ext cx="6666634" cy="1293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C3237-6B98-9349-8C50-72690B325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89" y="4945713"/>
            <a:ext cx="67564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89D8-13DC-0B42-B13D-6B5E0127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46DD-FAB9-D047-9C64-5D45FB56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Selanjutnya</a:t>
            </a:r>
            <a:r>
              <a:rPr lang="en-US" dirty="0"/>
              <a:t> pin </a:t>
            </a:r>
            <a:r>
              <a:rPr lang="en-US" dirty="0" err="1"/>
              <a:t>atau</a:t>
            </a:r>
            <a:r>
              <a:rPr lang="en-US" dirty="0"/>
              <a:t> set project directory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folder yang </a:t>
            </a:r>
            <a:r>
              <a:rPr lang="en-US" dirty="0" err="1"/>
              <a:t>tadi</a:t>
            </a:r>
            <a:r>
              <a:rPr lang="en-US" dirty="0"/>
              <a:t> di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‘</a:t>
            </a:r>
            <a:r>
              <a:rPr lang="en-US" dirty="0" err="1"/>
              <a:t>setprojectdir</a:t>
            </a:r>
            <a:r>
              <a:rPr lang="en-US" dirty="0"/>
              <a:t> .’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8DE99-A4EB-BF48-84B3-3BA46FB0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87" y="3336977"/>
            <a:ext cx="6654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1534-A358-3740-997C-008B6D3C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Workon</a:t>
            </a:r>
            <a:r>
              <a:rPr lang="en-US" dirty="0"/>
              <a:t> and </a:t>
            </a:r>
            <a:r>
              <a:rPr lang="en-US" dirty="0" err="1"/>
              <a:t>Deactive</a:t>
            </a:r>
            <a:r>
              <a:rPr lang="en-US" dirty="0"/>
              <a:t>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EE98-8C8B-654D-8DE5-F3D6DC5F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virtualenv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‘</a:t>
            </a:r>
            <a:r>
              <a:rPr lang="en-US" dirty="0" err="1"/>
              <a:t>workon</a:t>
            </a:r>
            <a:r>
              <a:rPr lang="en-US" dirty="0"/>
              <a:t> &lt;</a:t>
            </a:r>
            <a:r>
              <a:rPr lang="en-US" dirty="0" err="1"/>
              <a:t>virtualenv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buat</a:t>
            </a:r>
            <a:r>
              <a:rPr lang="en-US" dirty="0"/>
              <a:t>&gt;’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HelloWorld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‘</a:t>
            </a:r>
            <a:r>
              <a:rPr lang="en-US" dirty="0" err="1"/>
              <a:t>workon</a:t>
            </a:r>
            <a:r>
              <a:rPr lang="en-US" dirty="0"/>
              <a:t> HelloWorld’.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mengnonaktifkan</a:t>
            </a:r>
            <a:r>
              <a:rPr lang="en-US" dirty="0"/>
              <a:t> </a:t>
            </a:r>
            <a:r>
              <a:rPr lang="en-US" dirty="0" err="1"/>
              <a:t>virutalenv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ketikan</a:t>
            </a:r>
            <a:r>
              <a:rPr lang="en-US" dirty="0"/>
              <a:t> ‘</a:t>
            </a:r>
            <a:r>
              <a:rPr lang="en-US" dirty="0" err="1"/>
              <a:t>deactive</a:t>
            </a:r>
            <a:r>
              <a:rPr lang="en-US" dirty="0"/>
              <a:t>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B2A0A-AAF4-734B-BA7B-BB0D0807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85" y="3632200"/>
            <a:ext cx="4673600" cy="135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22F11-B06D-694C-BD80-019A1B96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85" y="5676900"/>
            <a:ext cx="666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8A1E-6A93-7044-AFD0-AA2DBE67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Flask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057C-C36C-D84E-BD8F-AD06BB2D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626908" cy="3416300"/>
          </a:xfrm>
        </p:spPr>
        <p:txBody>
          <a:bodyPr/>
          <a:lstStyle/>
          <a:p>
            <a:r>
              <a:rPr lang="en-US" dirty="0"/>
              <a:t>Install flask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mengetikan</a:t>
            </a:r>
            <a:r>
              <a:rPr lang="en-US" dirty="0"/>
              <a:t> pip install flask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7F880-9D6D-A443-8343-8D265879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36" y="391930"/>
            <a:ext cx="68326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D3BF-0681-B140-B27D-70041484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Stuktur</a:t>
            </a:r>
            <a:r>
              <a:rPr lang="en-US" dirty="0"/>
              <a:t> Folder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D1F6E-22F9-8E4F-BD2F-992A4FE7B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880" y="2603500"/>
            <a:ext cx="7688552" cy="3416300"/>
          </a:xfrm>
        </p:spPr>
      </p:pic>
    </p:spTree>
    <p:extLst>
      <p:ext uri="{BB962C8B-B14F-4D97-AF65-F5344CB8AC3E}">
        <p14:creationId xmlns:p14="http://schemas.microsoft.com/office/powerpoint/2010/main" val="45844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</TotalTime>
  <Words>264</Words>
  <Application>Microsoft Macintosh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Flask Framework</vt:lpstr>
      <vt:lpstr>Install requirement</vt:lpstr>
      <vt:lpstr>Install PIP</vt:lpstr>
      <vt:lpstr>Install virtualenv</vt:lpstr>
      <vt:lpstr>Membuat virtual environment</vt:lpstr>
      <vt:lpstr>PowerPoint Presentation</vt:lpstr>
      <vt:lpstr>Workon and Deactive command</vt:lpstr>
      <vt:lpstr>Install Flask</vt:lpstr>
      <vt:lpstr>Stuktur Folder</vt:lpstr>
      <vt:lpstr>PowerPoint Presentation</vt:lpstr>
      <vt:lpstr>PowerPoint Presentation</vt:lpstr>
      <vt:lpstr>Base HTML</vt:lpstr>
      <vt:lpstr>Susunan Folder Templates</vt:lpstr>
      <vt:lpstr>Isi base.html</vt:lpstr>
      <vt:lpstr>Isi config/_header.html</vt:lpstr>
      <vt:lpstr>Isi config/_navbar.html</vt:lpstr>
      <vt:lpstr>Isi config/_footer.html</vt:lpstr>
      <vt:lpstr>Isi page/index.html</vt:lpstr>
      <vt:lpstr>Halaman Website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Flask Framework</dc:title>
  <dc:creator>Microsoft Office User</dc:creator>
  <cp:lastModifiedBy>Microsoft Office User</cp:lastModifiedBy>
  <cp:revision>8</cp:revision>
  <dcterms:created xsi:type="dcterms:W3CDTF">2019-05-19T14:33:51Z</dcterms:created>
  <dcterms:modified xsi:type="dcterms:W3CDTF">2019-05-19T16:28:25Z</dcterms:modified>
</cp:coreProperties>
</file>