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590"/>
  </p:normalViewPr>
  <p:slideViewPr>
    <p:cSldViewPr snapToGrid="0" snapToObjects="1">
      <p:cViewPr varScale="1">
        <p:scale>
          <a:sx n="85" d="100"/>
          <a:sy n="85" d="100"/>
        </p:scale>
        <p:origin x="19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B48A-FD11-5A4D-AEE6-22A8FDF1EA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Sensor Module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70A75-73C1-B64C-9376-2294EB4803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D56A-5C03-F941-8C25-754B81FC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Pengembangan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FB8743-0AA9-EB4A-9F9B-DCAB5619F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55" y="2608288"/>
            <a:ext cx="4666407" cy="4137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import </a:t>
            </a:r>
            <a:r>
              <a:rPr lang="en-US" sz="1400" dirty="0" err="1"/>
              <a:t>RPi.</a:t>
            </a:r>
            <a:r>
              <a:rPr lang="en-US" sz="1400" dirty="0" err="1">
                <a:solidFill>
                  <a:srgbClr val="0070C0"/>
                </a:solidFill>
              </a:rPr>
              <a:t>GPIO</a:t>
            </a:r>
            <a:r>
              <a:rPr lang="en-US" sz="1400" dirty="0"/>
              <a:t> as </a:t>
            </a:r>
            <a:r>
              <a:rPr lang="en-US" sz="1400" dirty="0">
                <a:solidFill>
                  <a:srgbClr val="0070C0"/>
                </a:solidFill>
              </a:rPr>
              <a:t>GPIO</a:t>
            </a:r>
          </a:p>
          <a:p>
            <a:pPr marL="0" indent="0">
              <a:buNone/>
            </a:pPr>
            <a:r>
              <a:rPr lang="en-US" sz="1400" dirty="0"/>
              <a:t>import time</a:t>
            </a:r>
          </a:p>
          <a:p>
            <a:pPr marL="0" indent="0">
              <a:buNone/>
            </a:pPr>
            <a:r>
              <a:rPr lang="en-US" sz="1400" dirty="0"/>
              <a:t>import </a:t>
            </a:r>
            <a:r>
              <a:rPr lang="en-US" sz="1400" dirty="0" err="1"/>
              <a:t>Adafruit_DHT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in1 = </a:t>
            </a:r>
            <a:r>
              <a:rPr lang="en-US" sz="1400" dirty="0">
                <a:solidFill>
                  <a:srgbClr val="0070C0"/>
                </a:solidFill>
              </a:rPr>
              <a:t>16</a:t>
            </a:r>
            <a:r>
              <a:rPr lang="en-US" sz="1400" dirty="0"/>
              <a:t> # Relay 1 di control di pin 16 (GPIO 23)</a:t>
            </a:r>
          </a:p>
          <a:p>
            <a:pPr marL="0" indent="0">
              <a:buNone/>
            </a:pPr>
            <a:r>
              <a:rPr lang="en-US" sz="1400" dirty="0"/>
              <a:t>in2 = </a:t>
            </a:r>
            <a:r>
              <a:rPr lang="en-US" sz="1400" dirty="0">
                <a:solidFill>
                  <a:srgbClr val="0070C0"/>
                </a:solidFill>
              </a:rPr>
              <a:t>18</a:t>
            </a:r>
            <a:r>
              <a:rPr lang="en-US" sz="1400" dirty="0"/>
              <a:t> # Relay 2 di control di pin 18 (GPIO 24)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err="1">
                <a:solidFill>
                  <a:srgbClr val="0070C0"/>
                </a:solidFill>
              </a:rPr>
              <a:t>GPIO</a:t>
            </a:r>
            <a:r>
              <a:rPr lang="en-US" sz="1400" dirty="0" err="1"/>
              <a:t>.setmode</a:t>
            </a:r>
            <a:r>
              <a:rPr lang="en-US" sz="1400" dirty="0"/>
              <a:t>(GPIO.</a:t>
            </a:r>
            <a:r>
              <a:rPr lang="en-US" sz="1400" dirty="0">
                <a:solidFill>
                  <a:srgbClr val="0070C0"/>
                </a:solidFill>
              </a:rPr>
              <a:t>BOARD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0070C0"/>
                </a:solidFill>
              </a:rPr>
              <a:t>GPIO</a:t>
            </a:r>
            <a:r>
              <a:rPr lang="en-US" sz="1400" dirty="0" err="1"/>
              <a:t>.setup</a:t>
            </a:r>
            <a:r>
              <a:rPr lang="en-US" sz="1400" dirty="0"/>
              <a:t>(in1, </a:t>
            </a:r>
            <a:r>
              <a:rPr lang="en-US" sz="1400" dirty="0">
                <a:solidFill>
                  <a:srgbClr val="0070C0"/>
                </a:solidFill>
              </a:rPr>
              <a:t>GPIO</a:t>
            </a:r>
            <a:r>
              <a:rPr lang="en-US" sz="1400" dirty="0"/>
              <a:t>.OUT) # </a:t>
            </a:r>
            <a:r>
              <a:rPr lang="en-US" sz="1400" dirty="0" err="1"/>
              <a:t>Menginisiasi</a:t>
            </a:r>
            <a:r>
              <a:rPr lang="en-US" sz="1400" dirty="0"/>
              <a:t> Relay 1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0070C0"/>
                </a:solidFill>
              </a:rPr>
              <a:t>GPIO</a:t>
            </a:r>
            <a:r>
              <a:rPr lang="en-US" sz="1400" dirty="0" err="1"/>
              <a:t>.setup</a:t>
            </a:r>
            <a:r>
              <a:rPr lang="en-US" sz="1400" dirty="0"/>
              <a:t>(in2, </a:t>
            </a:r>
            <a:r>
              <a:rPr lang="en-US" sz="1400" dirty="0">
                <a:solidFill>
                  <a:srgbClr val="0070C0"/>
                </a:solidFill>
              </a:rPr>
              <a:t>GPIO</a:t>
            </a:r>
            <a:r>
              <a:rPr lang="en-US" sz="1400" dirty="0"/>
              <a:t>.OUT) # </a:t>
            </a:r>
            <a:r>
              <a:rPr lang="en-US" sz="1400" dirty="0" err="1"/>
              <a:t>Menginisiasi</a:t>
            </a:r>
            <a:r>
              <a:rPr lang="en-US" sz="1400" dirty="0"/>
              <a:t> Relay 2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# </a:t>
            </a:r>
            <a:r>
              <a:rPr lang="en-US" sz="1400" dirty="0" err="1"/>
              <a:t>inisiasi</a:t>
            </a:r>
            <a:r>
              <a:rPr lang="en-US" sz="1400" dirty="0"/>
              <a:t> </a:t>
            </a:r>
            <a:r>
              <a:rPr lang="en-US" sz="1400" dirty="0" err="1"/>
              <a:t>mematikan</a:t>
            </a:r>
            <a:r>
              <a:rPr lang="en-US" sz="1400" dirty="0"/>
              <a:t> relay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0070C0"/>
                </a:solidFill>
              </a:rPr>
              <a:t>GPIO</a:t>
            </a:r>
            <a:r>
              <a:rPr lang="en-US" sz="1400" dirty="0" err="1"/>
              <a:t>.output</a:t>
            </a:r>
            <a:r>
              <a:rPr lang="en-US" sz="1400" dirty="0"/>
              <a:t>(in1, </a:t>
            </a:r>
            <a:r>
              <a:rPr lang="en-US" sz="1400" dirty="0">
                <a:solidFill>
                  <a:srgbClr val="0070C0"/>
                </a:solidFill>
              </a:rPr>
              <a:t>True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0070C0"/>
                </a:solidFill>
              </a:rPr>
              <a:t>GPIO</a:t>
            </a:r>
            <a:r>
              <a:rPr lang="en-US" sz="1400" dirty="0" err="1"/>
              <a:t>.output</a:t>
            </a:r>
            <a:r>
              <a:rPr lang="en-US" sz="1400" dirty="0"/>
              <a:t>(in2, </a:t>
            </a:r>
            <a:r>
              <a:rPr lang="en-US" sz="1400" dirty="0">
                <a:solidFill>
                  <a:srgbClr val="0070C0"/>
                </a:solidFill>
              </a:rPr>
              <a:t>True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F2C00-CCBC-BF4C-8EDA-0BC9F42BC000}"/>
              </a:ext>
            </a:extLst>
          </p:cNvPr>
          <p:cNvSpPr/>
          <p:nvPr/>
        </p:nvSpPr>
        <p:spPr>
          <a:xfrm>
            <a:off x="5191595" y="1948720"/>
            <a:ext cx="68904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try:</a:t>
            </a:r>
          </a:p>
          <a:p>
            <a:r>
              <a:rPr lang="en-US" sz="1400" dirty="0"/>
              <a:t>    while </a:t>
            </a:r>
            <a:r>
              <a:rPr lang="en-US" sz="1400" dirty="0">
                <a:solidFill>
                  <a:srgbClr val="0070C0"/>
                </a:solidFill>
              </a:rPr>
              <a:t>True</a:t>
            </a:r>
            <a:r>
              <a:rPr lang="en-US" sz="1400" dirty="0"/>
              <a:t>:</a:t>
            </a:r>
          </a:p>
          <a:p>
            <a:r>
              <a:rPr lang="en-US" sz="1400" dirty="0"/>
              <a:t>        humidity, temperature = </a:t>
            </a:r>
            <a:r>
              <a:rPr lang="en-US" sz="1400" dirty="0" err="1"/>
              <a:t>Adafruit_DHT.read_retry</a:t>
            </a:r>
            <a:r>
              <a:rPr lang="en-US" sz="1400" dirty="0"/>
              <a:t>(</a:t>
            </a:r>
            <a:r>
              <a:rPr lang="en-US" sz="1400" dirty="0">
                <a:solidFill>
                  <a:srgbClr val="0070C0"/>
                </a:solidFill>
              </a:rPr>
              <a:t>11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70C0"/>
                </a:solidFill>
              </a:rPr>
              <a:t>4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r>
              <a:rPr lang="en-US" sz="1400" dirty="0"/>
              <a:t>        print(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"Temperature : {0:0.1f}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C"</a:t>
            </a:r>
            <a:r>
              <a:rPr lang="en-US" sz="1400" dirty="0" err="1"/>
              <a:t>.format</a:t>
            </a:r>
            <a:r>
              <a:rPr lang="en-US" sz="1400" dirty="0"/>
              <a:t>(temperature) )</a:t>
            </a:r>
          </a:p>
          <a:p>
            <a:r>
              <a:rPr lang="en-US" sz="1400" dirty="0"/>
              <a:t>        print(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"Temperature : {0:0.1f} %"</a:t>
            </a:r>
            <a:r>
              <a:rPr lang="en-US" sz="1400" dirty="0"/>
              <a:t>.format(humidity) 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time.sleep</a:t>
            </a:r>
            <a:r>
              <a:rPr lang="en-US" sz="1400" dirty="0"/>
              <a:t>(1)</a:t>
            </a:r>
          </a:p>
          <a:p>
            <a:endParaRPr lang="en-US" sz="1400" dirty="0"/>
          </a:p>
          <a:p>
            <a:r>
              <a:rPr lang="en-US" sz="1400" dirty="0"/>
              <a:t>        if(temperature &gt; </a:t>
            </a:r>
            <a:r>
              <a:rPr lang="en-US" sz="1400" dirty="0">
                <a:solidFill>
                  <a:srgbClr val="0070C0"/>
                </a:solidFill>
              </a:rPr>
              <a:t>40</a:t>
            </a:r>
            <a:r>
              <a:rPr lang="en-US" sz="1400" dirty="0"/>
              <a:t>): # </a:t>
            </a:r>
            <a:r>
              <a:rPr lang="en-US" sz="1400" dirty="0" err="1"/>
              <a:t>angka</a:t>
            </a:r>
            <a:r>
              <a:rPr lang="en-US" sz="1400" dirty="0"/>
              <a:t> 40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diubah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endParaRPr lang="en-US" sz="1400" dirty="0"/>
          </a:p>
          <a:p>
            <a:r>
              <a:rPr lang="en-US" sz="1400" dirty="0"/>
              <a:t>            </a:t>
            </a:r>
            <a:r>
              <a:rPr lang="en-US" sz="1400" dirty="0" err="1">
                <a:solidFill>
                  <a:srgbClr val="0070C0"/>
                </a:solidFill>
              </a:rPr>
              <a:t>GPIO</a:t>
            </a:r>
            <a:r>
              <a:rPr lang="en-US" sz="1400" dirty="0" err="1"/>
              <a:t>.output</a:t>
            </a:r>
            <a:r>
              <a:rPr lang="en-US" sz="1400" dirty="0"/>
              <a:t>(in1,</a:t>
            </a:r>
            <a:r>
              <a:rPr lang="en-US" sz="1400" dirty="0">
                <a:solidFill>
                  <a:srgbClr val="0070C0"/>
                </a:solidFill>
              </a:rPr>
              <a:t>False</a:t>
            </a:r>
            <a:r>
              <a:rPr lang="en-US" sz="1400" dirty="0"/>
              <a:t>) # </a:t>
            </a:r>
            <a:r>
              <a:rPr lang="en-US" sz="1400" dirty="0" err="1"/>
              <a:t>Menghidupkan</a:t>
            </a:r>
            <a:r>
              <a:rPr lang="en-US" sz="1400" dirty="0"/>
              <a:t> Relay 1</a:t>
            </a:r>
          </a:p>
          <a:p>
            <a:r>
              <a:rPr lang="en-US" sz="1400" dirty="0"/>
              <a:t>            </a:t>
            </a:r>
            <a:r>
              <a:rPr lang="en-US" sz="1400" dirty="0" err="1">
                <a:solidFill>
                  <a:srgbClr val="0070C0"/>
                </a:solidFill>
              </a:rPr>
              <a:t>GPIO</a:t>
            </a:r>
            <a:r>
              <a:rPr lang="en-US" sz="1400" dirty="0" err="1"/>
              <a:t>.output</a:t>
            </a:r>
            <a:r>
              <a:rPr lang="en-US" sz="1400" dirty="0"/>
              <a:t>(in2,</a:t>
            </a:r>
            <a:r>
              <a:rPr lang="en-US" sz="1400" dirty="0">
                <a:solidFill>
                  <a:srgbClr val="0070C0"/>
                </a:solidFill>
              </a:rPr>
              <a:t>False</a:t>
            </a:r>
            <a:r>
              <a:rPr lang="en-US" sz="1400" dirty="0"/>
              <a:t>) # </a:t>
            </a:r>
            <a:r>
              <a:rPr lang="en-US" sz="1400" dirty="0" err="1"/>
              <a:t>Menghidupkan</a:t>
            </a:r>
            <a:r>
              <a:rPr lang="en-US" sz="1400" dirty="0"/>
              <a:t> Relay 2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elif</a:t>
            </a:r>
            <a:r>
              <a:rPr lang="en-US" sz="1400" dirty="0"/>
              <a:t> (temperature &lt; </a:t>
            </a:r>
            <a:r>
              <a:rPr lang="en-US" sz="1400" dirty="0">
                <a:solidFill>
                  <a:srgbClr val="0070C0"/>
                </a:solidFill>
              </a:rPr>
              <a:t>40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    </a:t>
            </a:r>
            <a:r>
              <a:rPr lang="en-US" sz="1400" dirty="0" err="1">
                <a:solidFill>
                  <a:srgbClr val="0070C0"/>
                </a:solidFill>
              </a:rPr>
              <a:t>GPIO</a:t>
            </a:r>
            <a:r>
              <a:rPr lang="en-US" sz="1400" dirty="0" err="1"/>
              <a:t>.output</a:t>
            </a:r>
            <a:r>
              <a:rPr lang="en-US" sz="1400" dirty="0"/>
              <a:t>(in1, </a:t>
            </a:r>
            <a:r>
              <a:rPr lang="en-US" sz="1400" dirty="0">
                <a:solidFill>
                  <a:srgbClr val="0070C0"/>
                </a:solidFill>
              </a:rPr>
              <a:t>True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  </a:t>
            </a:r>
            <a:r>
              <a:rPr lang="en-US" sz="1400" dirty="0" err="1">
                <a:solidFill>
                  <a:srgbClr val="0070C0"/>
                </a:solidFill>
              </a:rPr>
              <a:t>GPIO</a:t>
            </a:r>
            <a:r>
              <a:rPr lang="en-US" sz="1400" dirty="0" err="1"/>
              <a:t>.output</a:t>
            </a:r>
            <a:r>
              <a:rPr lang="en-US" sz="1400" dirty="0"/>
              <a:t>(in2, </a:t>
            </a:r>
            <a:r>
              <a:rPr lang="en-US" sz="1400" dirty="0">
                <a:solidFill>
                  <a:srgbClr val="0070C0"/>
                </a:solidFill>
              </a:rPr>
              <a:t>True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r>
              <a:rPr lang="en-US" sz="1400" dirty="0"/>
              <a:t>except </a:t>
            </a:r>
            <a:r>
              <a:rPr lang="en-US" sz="1400" dirty="0" err="1"/>
              <a:t>KeyboardInterrupt</a:t>
            </a:r>
            <a:r>
              <a:rPr lang="en-US" sz="1400" dirty="0"/>
              <a:t>:</a:t>
            </a:r>
          </a:p>
          <a:p>
            <a:r>
              <a:rPr lang="en-US" sz="1400" dirty="0"/>
              <a:t>    print(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"Exit"</a:t>
            </a:r>
            <a:r>
              <a:rPr lang="en-US" sz="1400" dirty="0"/>
              <a:t>)</a:t>
            </a:r>
          </a:p>
          <a:p>
            <a:r>
              <a:rPr lang="en-US" sz="1400" dirty="0"/>
              <a:t>    </a:t>
            </a:r>
            <a:r>
              <a:rPr lang="en-US" sz="1400" dirty="0" err="1">
                <a:solidFill>
                  <a:srgbClr val="0070C0"/>
                </a:solidFill>
              </a:rPr>
              <a:t>GPIO</a:t>
            </a:r>
            <a:r>
              <a:rPr lang="en-US" sz="1400" dirty="0" err="1"/>
              <a:t>.cleanup</a:t>
            </a:r>
            <a:r>
              <a:rPr lang="en-US" sz="14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57496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BD8F-62C3-284A-B90D-5B828810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Sensor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8DEFD-2B81-794C-9F9A-7F12C57BC3C9}"/>
              </a:ext>
            </a:extLst>
          </p:cNvPr>
          <p:cNvSpPr txBox="1"/>
          <p:nvPr/>
        </p:nvSpPr>
        <p:spPr>
          <a:xfrm>
            <a:off x="4092712" y="5831175"/>
            <a:ext cx="11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Analog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96D35-D7A3-6C41-870B-4D843DB06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18869" y="3240481"/>
            <a:ext cx="3327285" cy="1466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450FBD-D4AB-2747-9BBF-88D879F0A7B7}"/>
              </a:ext>
            </a:extLst>
          </p:cNvPr>
          <p:cNvSpPr txBox="1"/>
          <p:nvPr/>
        </p:nvSpPr>
        <p:spPr>
          <a:xfrm>
            <a:off x="7785336" y="5831175"/>
            <a:ext cx="99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Digital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BEF759-3B19-9446-B786-1B43A042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563" y="2503890"/>
            <a:ext cx="3327285" cy="33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9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BD8F-62C3-284A-B90D-5B828810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Rangkaian</a:t>
            </a:r>
            <a:r>
              <a:rPr lang="en-US" dirty="0"/>
              <a:t> Sensor </a:t>
            </a:r>
            <a:r>
              <a:rPr lang="en-US" dirty="0" err="1"/>
              <a:t>dan</a:t>
            </a:r>
            <a:r>
              <a:rPr lang="en-US" dirty="0"/>
              <a:t> Raspberry Pi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F474B8-6227-344E-9D3E-D65DF106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287486"/>
            <a:ext cx="4996410" cy="4413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29A184-4AE6-324D-AB75-41C98F0B7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44" y="2287486"/>
            <a:ext cx="3562505" cy="26739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A9CD8E-A14F-0A43-865D-4AC812E1D880}"/>
              </a:ext>
            </a:extLst>
          </p:cNvPr>
          <p:cNvCxnSpPr/>
          <p:nvPr/>
        </p:nvCxnSpPr>
        <p:spPr>
          <a:xfrm>
            <a:off x="7270230" y="4494045"/>
            <a:ext cx="0" cy="1202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A29992-8278-2740-B935-98CEA3687B2F}"/>
              </a:ext>
            </a:extLst>
          </p:cNvPr>
          <p:cNvCxnSpPr/>
          <p:nvPr/>
        </p:nvCxnSpPr>
        <p:spPr>
          <a:xfrm>
            <a:off x="7450111" y="4631961"/>
            <a:ext cx="0" cy="1439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FE2AA9-DE52-C24D-9B02-50FE35BDD095}"/>
              </a:ext>
            </a:extLst>
          </p:cNvPr>
          <p:cNvCxnSpPr>
            <a:cxnSpLocks/>
          </p:cNvCxnSpPr>
          <p:nvPr/>
        </p:nvCxnSpPr>
        <p:spPr>
          <a:xfrm>
            <a:off x="7585023" y="4826833"/>
            <a:ext cx="0" cy="1559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156306-929D-C042-B622-5ABB7215A4BA}"/>
              </a:ext>
            </a:extLst>
          </p:cNvPr>
          <p:cNvSpPr txBox="1"/>
          <p:nvPr/>
        </p:nvSpPr>
        <p:spPr>
          <a:xfrm>
            <a:off x="6720424" y="569626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55AF7A-FAC3-424B-B282-BBF170176F32}"/>
              </a:ext>
            </a:extLst>
          </p:cNvPr>
          <p:cNvSpPr txBox="1"/>
          <p:nvPr/>
        </p:nvSpPr>
        <p:spPr>
          <a:xfrm>
            <a:off x="5812964" y="6016612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(GPIO 4)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D595F8-CFD8-5443-8E71-579CBAEC141D}"/>
              </a:ext>
            </a:extLst>
          </p:cNvPr>
          <p:cNvSpPr txBox="1"/>
          <p:nvPr/>
        </p:nvSpPr>
        <p:spPr>
          <a:xfrm>
            <a:off x="6720424" y="63915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VCC 5V</a:t>
            </a:r>
          </a:p>
        </p:txBody>
      </p:sp>
    </p:spTree>
    <p:extLst>
      <p:ext uri="{BB962C8B-B14F-4D97-AF65-F5344CB8AC3E}">
        <p14:creationId xmlns:p14="http://schemas.microsoft.com/office/powerpoint/2010/main" val="397915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D56A-5C03-F941-8C25-754B81FC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DHT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0B924-D70F-9940-BF95-A3E1276B8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01" y="2881855"/>
            <a:ext cx="10554574" cy="10057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buka</a:t>
            </a:r>
            <a:r>
              <a:rPr lang="en-US" dirty="0"/>
              <a:t> terminal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ketikan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US" dirty="0"/>
          </a:p>
          <a:p>
            <a:pPr marL="0" indent="0">
              <a:buNone/>
            </a:pPr>
            <a:r>
              <a:rPr lang="en-ID" dirty="0"/>
              <a:t>git clone https://</a:t>
            </a:r>
            <a:r>
              <a:rPr lang="en-ID" dirty="0" err="1"/>
              <a:t>github.com</a:t>
            </a:r>
            <a:r>
              <a:rPr lang="en-ID" dirty="0"/>
              <a:t>/</a:t>
            </a:r>
            <a:r>
              <a:rPr lang="en-ID" dirty="0" err="1"/>
              <a:t>adafruit</a:t>
            </a:r>
            <a:r>
              <a:rPr lang="en-ID" dirty="0"/>
              <a:t>/</a:t>
            </a:r>
            <a:r>
              <a:rPr lang="en-ID" dirty="0" err="1"/>
              <a:t>Adafruit_Python_DHT.git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C6C948-3B21-EF49-86FA-D23098F226B4}"/>
              </a:ext>
            </a:extLst>
          </p:cNvPr>
          <p:cNvSpPr txBox="1">
            <a:spLocks/>
          </p:cNvSpPr>
          <p:nvPr/>
        </p:nvSpPr>
        <p:spPr>
          <a:xfrm>
            <a:off x="683801" y="2423422"/>
            <a:ext cx="8295307" cy="45843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400" b="1" dirty="0"/>
              <a:t>Install Library DHT 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5AED3-E0A3-694F-A1F9-0779C7BF8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571"/>
          <a:stretch/>
        </p:blipFill>
        <p:spPr>
          <a:xfrm>
            <a:off x="810000" y="3965995"/>
            <a:ext cx="10107881" cy="13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3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D56A-5C03-F941-8C25-754B81FC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DHT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0B924-D70F-9940-BF95-A3E1276B8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72189"/>
            <a:ext cx="10554574" cy="1005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Setelah </a:t>
            </a:r>
            <a:r>
              <a:rPr lang="en-US" dirty="0" err="1"/>
              <a:t>selesai</a:t>
            </a:r>
            <a:r>
              <a:rPr lang="en-US" dirty="0"/>
              <a:t> di download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folder yang di clone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bernama</a:t>
            </a:r>
            <a:r>
              <a:rPr lang="en-US" dirty="0"/>
              <a:t> ”</a:t>
            </a:r>
            <a:r>
              <a:rPr lang="en-US" dirty="0" err="1"/>
              <a:t>Adafruit_Python_DHT</a:t>
            </a:r>
            <a:r>
              <a:rPr lang="en-US" dirty="0"/>
              <a:t>”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cd </a:t>
            </a:r>
            <a:r>
              <a:rPr lang="en-US" dirty="0" err="1">
                <a:solidFill>
                  <a:srgbClr val="FF0000"/>
                </a:solidFill>
              </a:rPr>
              <a:t>Adafruit_Python_DHT</a:t>
            </a:r>
            <a:r>
              <a:rPr lang="en-US" dirty="0"/>
              <a:t>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install library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mengetik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sudo</a:t>
            </a:r>
            <a:r>
              <a:rPr lang="en-US" dirty="0">
                <a:solidFill>
                  <a:srgbClr val="FF0000"/>
                </a:solidFill>
              </a:rPr>
              <a:t> python </a:t>
            </a:r>
            <a:r>
              <a:rPr lang="en-US" dirty="0" err="1">
                <a:solidFill>
                  <a:srgbClr val="FF0000"/>
                </a:solidFill>
              </a:rPr>
              <a:t>setup.py</a:t>
            </a:r>
            <a:r>
              <a:rPr lang="en-US" dirty="0">
                <a:solidFill>
                  <a:srgbClr val="FF0000"/>
                </a:solidFill>
              </a:rPr>
              <a:t> install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F9BBB-FC9C-EE40-85C9-CDCCACA29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362"/>
          <a:stretch/>
        </p:blipFill>
        <p:spPr>
          <a:xfrm>
            <a:off x="1007287" y="3485941"/>
            <a:ext cx="10160000" cy="3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D56A-5C03-F941-8C25-754B81FC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DHT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0B924-D70F-9940-BF95-A3E1276B8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12229"/>
            <a:ext cx="10554574" cy="8207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Setelah </a:t>
            </a:r>
            <a:r>
              <a:rPr lang="en-US" dirty="0" err="1"/>
              <a:t>selesai</a:t>
            </a:r>
            <a:r>
              <a:rPr lang="en-US" dirty="0"/>
              <a:t> di install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file python,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dht.py</a:t>
            </a:r>
            <a:r>
              <a:rPr lang="en-US" dirty="0"/>
              <a:t> yang </a:t>
            </a:r>
            <a:r>
              <a:rPr lang="en-US" dirty="0" err="1"/>
              <a:t>berisikan</a:t>
            </a:r>
            <a:r>
              <a:rPr lang="en-US" dirty="0"/>
              <a:t> code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100368-E00F-754A-A7C3-37E6182FBFD2}"/>
              </a:ext>
            </a:extLst>
          </p:cNvPr>
          <p:cNvSpPr txBox="1">
            <a:spLocks/>
          </p:cNvSpPr>
          <p:nvPr/>
        </p:nvSpPr>
        <p:spPr>
          <a:xfrm>
            <a:off x="810000" y="3132944"/>
            <a:ext cx="10571998" cy="359763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dirty="0"/>
              <a:t>Python 2</a:t>
            </a:r>
          </a:p>
          <a:p>
            <a:pPr marL="0" indent="0">
              <a:buFont typeface="Wingdings 2" charset="2"/>
              <a:buNone/>
            </a:pPr>
            <a:endParaRPr lang="en-US" dirty="0"/>
          </a:p>
          <a:p>
            <a:pPr marL="0" indent="0">
              <a:buFont typeface="Wingdings 2" charset="2"/>
              <a:buNone/>
            </a:pPr>
            <a:r>
              <a:rPr lang="en-US" dirty="0">
                <a:solidFill>
                  <a:srgbClr val="FF0000"/>
                </a:solidFill>
              </a:rPr>
              <a:t>Import </a:t>
            </a:r>
            <a:r>
              <a:rPr lang="en-US" dirty="0"/>
              <a:t>sys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Wingdings 2" charset="2"/>
              <a:buNone/>
            </a:pPr>
            <a:r>
              <a:rPr lang="en-US" dirty="0">
                <a:solidFill>
                  <a:srgbClr val="FF0000"/>
                </a:solidFill>
              </a:rPr>
              <a:t>Import </a:t>
            </a:r>
            <a:r>
              <a:rPr lang="en-US" dirty="0" err="1"/>
              <a:t>Adafruit_DHT</a:t>
            </a:r>
            <a:endParaRPr lang="en-US" dirty="0"/>
          </a:p>
          <a:p>
            <a:pPr marL="0" indent="0">
              <a:buFont typeface="Wingdings 2" charset="2"/>
              <a:buNone/>
            </a:pPr>
            <a:r>
              <a:rPr lang="en-US" dirty="0">
                <a:solidFill>
                  <a:srgbClr val="FF0000"/>
                </a:solidFill>
              </a:rPr>
              <a:t>Import </a:t>
            </a:r>
            <a:r>
              <a:rPr lang="en-US" dirty="0"/>
              <a:t>time</a:t>
            </a:r>
          </a:p>
          <a:p>
            <a:pPr marL="0" indent="0">
              <a:buFont typeface="Wingdings 2" charset="2"/>
              <a:buNone/>
            </a:pPr>
            <a:endParaRPr lang="en-US" dirty="0"/>
          </a:p>
          <a:p>
            <a:pPr marL="0" indent="0">
              <a:buFont typeface="Wingdings 2" charset="2"/>
              <a:buNone/>
            </a:pPr>
            <a:r>
              <a:rPr lang="en-US" dirty="0"/>
              <a:t>while </a:t>
            </a:r>
            <a:r>
              <a:rPr lang="en-US" dirty="0">
                <a:solidFill>
                  <a:srgbClr val="0070C0"/>
                </a:solidFill>
              </a:rPr>
              <a:t>True</a:t>
            </a:r>
            <a:r>
              <a:rPr lang="en-US" dirty="0"/>
              <a:t>:</a:t>
            </a:r>
          </a:p>
          <a:p>
            <a:pPr marL="0" indent="0">
              <a:buFont typeface="Wingdings 2" charset="2"/>
              <a:buNone/>
            </a:pPr>
            <a:r>
              <a:rPr lang="en-US" dirty="0"/>
              <a:t>	humidity, temperature = </a:t>
            </a:r>
            <a:r>
              <a:rPr lang="en-US" dirty="0" err="1"/>
              <a:t>Adafruit_DHT.read_retry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11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)</a:t>
            </a:r>
          </a:p>
          <a:p>
            <a:pPr marL="0" indent="0">
              <a:buFont typeface="Wingdings 2" charset="2"/>
              <a:buNone/>
            </a:pPr>
            <a:r>
              <a:rPr lang="en-US" dirty="0"/>
              <a:t>	</a:t>
            </a:r>
          </a:p>
          <a:p>
            <a:pPr marL="0" indent="0">
              <a:buFont typeface="Wingdings 2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print</a:t>
            </a:r>
            <a:r>
              <a:rPr lang="en-US" dirty="0"/>
              <a:t> ‘Temp : {0:0.1f} C Humidity: {1:0.1f} %  ‘.format(temperature, humidity)</a:t>
            </a:r>
          </a:p>
          <a:p>
            <a:pPr marL="0" indent="0">
              <a:buFont typeface="Wingdings 2" charset="2"/>
              <a:buNone/>
            </a:pPr>
            <a:r>
              <a:rPr lang="en-US" dirty="0"/>
              <a:t>	</a:t>
            </a:r>
            <a:r>
              <a:rPr lang="en-US" dirty="0" err="1"/>
              <a:t>time.sleep</a:t>
            </a:r>
            <a:r>
              <a:rPr 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93852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D56A-5C03-F941-8C25-754B81FC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DHT 11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100368-E00F-754A-A7C3-37E6182FBFD2}"/>
              </a:ext>
            </a:extLst>
          </p:cNvPr>
          <p:cNvSpPr txBox="1">
            <a:spLocks/>
          </p:cNvSpPr>
          <p:nvPr/>
        </p:nvSpPr>
        <p:spPr>
          <a:xfrm>
            <a:off x="810000" y="2443397"/>
            <a:ext cx="10882328" cy="404734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dirty="0"/>
              <a:t>Python 3</a:t>
            </a:r>
          </a:p>
          <a:p>
            <a:pPr marL="0" indent="0">
              <a:buFont typeface="Wingdings 2" charset="2"/>
              <a:buNone/>
            </a:pPr>
            <a:endParaRPr lang="en-US" dirty="0"/>
          </a:p>
          <a:p>
            <a:pPr marL="0" indent="0">
              <a:buFont typeface="Wingdings 2" charset="2"/>
              <a:buNone/>
            </a:pPr>
            <a:r>
              <a:rPr lang="en-US" dirty="0">
                <a:solidFill>
                  <a:srgbClr val="FF0000"/>
                </a:solidFill>
              </a:rPr>
              <a:t>Import </a:t>
            </a:r>
            <a:r>
              <a:rPr lang="en-US" dirty="0"/>
              <a:t>sys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Wingdings 2" charset="2"/>
              <a:buNone/>
            </a:pPr>
            <a:r>
              <a:rPr lang="en-US" dirty="0">
                <a:solidFill>
                  <a:srgbClr val="FF0000"/>
                </a:solidFill>
              </a:rPr>
              <a:t>Import </a:t>
            </a:r>
            <a:r>
              <a:rPr lang="en-US" dirty="0" err="1"/>
              <a:t>Adafruit_DHT</a:t>
            </a:r>
            <a:endParaRPr lang="en-US" dirty="0"/>
          </a:p>
          <a:p>
            <a:pPr marL="0" indent="0">
              <a:buFont typeface="Wingdings 2" charset="2"/>
              <a:buNone/>
            </a:pPr>
            <a:r>
              <a:rPr lang="en-US" dirty="0">
                <a:solidFill>
                  <a:srgbClr val="FF0000"/>
                </a:solidFill>
              </a:rPr>
              <a:t>Import </a:t>
            </a:r>
            <a:r>
              <a:rPr lang="en-US" dirty="0"/>
              <a:t>time</a:t>
            </a:r>
          </a:p>
          <a:p>
            <a:pPr marL="0" indent="0">
              <a:buFont typeface="Wingdings 2" charset="2"/>
              <a:buNone/>
            </a:pPr>
            <a:endParaRPr lang="en-US" dirty="0"/>
          </a:p>
          <a:p>
            <a:pPr marL="0" indent="0">
              <a:buFont typeface="Wingdings 2" charset="2"/>
              <a:buNone/>
            </a:pPr>
            <a:r>
              <a:rPr lang="en-US" dirty="0"/>
              <a:t>while </a:t>
            </a:r>
            <a:r>
              <a:rPr lang="en-US" dirty="0">
                <a:solidFill>
                  <a:srgbClr val="0070C0"/>
                </a:solidFill>
              </a:rPr>
              <a:t>True</a:t>
            </a:r>
            <a:r>
              <a:rPr lang="en-US" dirty="0"/>
              <a:t>:</a:t>
            </a:r>
          </a:p>
          <a:p>
            <a:pPr marL="0" indent="0">
              <a:buFont typeface="Wingdings 2" charset="2"/>
              <a:buNone/>
            </a:pPr>
            <a:r>
              <a:rPr lang="en-US" dirty="0"/>
              <a:t>	humidity, temperature = </a:t>
            </a:r>
            <a:r>
              <a:rPr lang="en-US" dirty="0" err="1"/>
              <a:t>Adafruit_DHT.read_retry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11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) #</a:t>
            </a:r>
            <a:r>
              <a:rPr lang="en-US" dirty="0">
                <a:solidFill>
                  <a:srgbClr val="0070C0"/>
                </a:solidFill>
              </a:rPr>
              <a:t>11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DHT 11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GPIO 4</a:t>
            </a:r>
          </a:p>
          <a:p>
            <a:pPr marL="0" indent="0">
              <a:buFont typeface="Wingdings 2" charset="2"/>
              <a:buNone/>
            </a:pPr>
            <a:r>
              <a:rPr lang="en-US" dirty="0"/>
              <a:t>	</a:t>
            </a:r>
          </a:p>
          <a:p>
            <a:pPr marL="0" indent="0">
              <a:buFont typeface="Wingdings 2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print</a:t>
            </a:r>
            <a:r>
              <a:rPr lang="en-US" dirty="0"/>
              <a:t>(‘Temp : {0:0.1f} C Humidity: {1:0.1f} %  ‘.format(temperature, humidity))</a:t>
            </a:r>
          </a:p>
          <a:p>
            <a:pPr marL="0" indent="0">
              <a:buFont typeface="Wingdings 2" charset="2"/>
              <a:buNone/>
            </a:pPr>
            <a:r>
              <a:rPr lang="en-US" dirty="0"/>
              <a:t>	</a:t>
            </a:r>
            <a:r>
              <a:rPr lang="en-US" dirty="0" err="1"/>
              <a:t>time.sleep</a:t>
            </a:r>
            <a:r>
              <a:rPr 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13822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D56A-5C03-F941-8C25-754B81FC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DHT 11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FB8743-0AA9-EB4A-9F9B-DCAB5619F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12229"/>
            <a:ext cx="10554574" cy="8207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Setelah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jalankan</a:t>
            </a:r>
            <a:r>
              <a:rPr lang="en-US" dirty="0"/>
              <a:t> file </a:t>
            </a:r>
            <a:r>
              <a:rPr lang="en-US" dirty="0" err="1">
                <a:solidFill>
                  <a:schemeClr val="accent6"/>
                </a:solidFill>
              </a:rPr>
              <a:t>dht.py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>
                <a:solidFill>
                  <a:schemeClr val="accent6"/>
                </a:solidFill>
              </a:rPr>
              <a:t>sudo</a:t>
            </a:r>
            <a:r>
              <a:rPr lang="en-US" dirty="0">
                <a:solidFill>
                  <a:schemeClr val="accent6"/>
                </a:solidFill>
              </a:rPr>
              <a:t> python </a:t>
            </a:r>
            <a:r>
              <a:rPr lang="en-US" dirty="0" err="1">
                <a:solidFill>
                  <a:schemeClr val="accent6"/>
                </a:solidFill>
              </a:rPr>
              <a:t>dht.py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terminal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5F66A-CDD7-E348-B7B7-E96F53BAD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0"/>
          <a:stretch/>
        </p:blipFill>
        <p:spPr>
          <a:xfrm>
            <a:off x="810000" y="3270878"/>
            <a:ext cx="10160000" cy="25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D56A-5C03-F941-8C25-754B81FC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Pengembangan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FB8743-0AA9-EB4A-9F9B-DCAB5619F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19" y="3557453"/>
            <a:ext cx="5620780" cy="82071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kombinasikan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DHT 11 </a:t>
            </a:r>
            <a:r>
              <a:rPr lang="en-US" dirty="0" err="1"/>
              <a:t>dan</a:t>
            </a:r>
            <a:r>
              <a:rPr lang="en-US" dirty="0"/>
              <a:t> Relay.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99C3C-6DD0-CD42-B519-F7F37364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46893" y="1631227"/>
            <a:ext cx="4753984" cy="54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35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71</TotalTime>
  <Words>426</Words>
  <Application>Microsoft Macintosh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Quotable</vt:lpstr>
      <vt:lpstr>Sensor Module</vt:lpstr>
      <vt:lpstr>Jenis-Jenis Sensor</vt:lpstr>
      <vt:lpstr>Rangkaian Sensor dan Raspberry Pi</vt:lpstr>
      <vt:lpstr>Contoh Kasus DHT 11</vt:lpstr>
      <vt:lpstr>Contoh Kasus DHT 11</vt:lpstr>
      <vt:lpstr>Contoh Kasus DHT 11</vt:lpstr>
      <vt:lpstr>Contoh Kasus DHT 11</vt:lpstr>
      <vt:lpstr>Contoh Kasus DHT 11</vt:lpstr>
      <vt:lpstr>Pengembangan</vt:lpstr>
      <vt:lpstr>Pengembangan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 Module</dc:title>
  <dc:creator>Microsoft Office User</dc:creator>
  <cp:lastModifiedBy>Microsoft Office User</cp:lastModifiedBy>
  <cp:revision>7</cp:revision>
  <dcterms:created xsi:type="dcterms:W3CDTF">2019-05-19T11:51:50Z</dcterms:created>
  <dcterms:modified xsi:type="dcterms:W3CDTF">2019-05-19T13:03:47Z</dcterms:modified>
</cp:coreProperties>
</file>