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PROYEKSI PENDUDUK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SOAL LATIHAN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33625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Hitung Proyeksi Penduduk kota-kota ini dg dua cara: Geometrik dan Eksponensial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KOTA TANGERANG</a:t>
            </a:r>
          </a:p>
          <a:p>
            <a:endParaRPr lang="id-ID" dirty="0"/>
          </a:p>
          <a:p>
            <a:r>
              <a:rPr lang="id-ID" dirty="0" smtClean="0">
                <a:sym typeface="Symbol" panose="05050102010706020507" pitchFamily="18" charset="2"/>
              </a:rPr>
              <a:t></a:t>
            </a:r>
            <a:r>
              <a:rPr lang="id-ID" dirty="0" smtClean="0"/>
              <a:t>Penduduk Tahun 2010: </a:t>
            </a:r>
            <a:r>
              <a:rPr lang="id-ID" sz="2000" dirty="0" smtClean="0"/>
              <a:t>1.627.149</a:t>
            </a:r>
          </a:p>
          <a:p>
            <a:r>
              <a:rPr lang="id-ID" dirty="0" smtClean="0">
                <a:sym typeface="Symbol" panose="05050102010706020507" pitchFamily="18" charset="2"/>
              </a:rPr>
              <a:t>Penduduk Tahun 2012: </a:t>
            </a:r>
            <a:r>
              <a:rPr lang="id-ID" sz="2000" dirty="0" smtClean="0">
                <a:sym typeface="Symbol" panose="05050102010706020507" pitchFamily="18" charset="2"/>
              </a:rPr>
              <a:t>2.043.432</a:t>
            </a:r>
            <a:endParaRPr lang="id-ID" sz="2000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KOTA BEKASI</a:t>
            </a:r>
          </a:p>
          <a:p>
            <a:endParaRPr lang="id-ID" dirty="0" smtClean="0"/>
          </a:p>
          <a:p>
            <a:r>
              <a:rPr lang="id-ID" dirty="0">
                <a:sym typeface="Symbol" panose="05050102010706020507" pitchFamily="18" charset="2"/>
              </a:rPr>
              <a:t></a:t>
            </a:r>
            <a:r>
              <a:rPr lang="id-ID" dirty="0"/>
              <a:t>Penduduk Tahun </a:t>
            </a:r>
            <a:r>
              <a:rPr lang="id-ID" dirty="0" smtClean="0"/>
              <a:t>2007: </a:t>
            </a:r>
            <a:r>
              <a:rPr lang="id-ID" sz="2000" dirty="0" smtClean="0"/>
              <a:t>1.800.746</a:t>
            </a:r>
            <a:endParaRPr lang="id-ID" sz="2000" dirty="0"/>
          </a:p>
          <a:p>
            <a:r>
              <a:rPr lang="id-ID" dirty="0">
                <a:sym typeface="Symbol" panose="05050102010706020507" pitchFamily="18" charset="2"/>
              </a:rPr>
              <a:t>Penduduk </a:t>
            </a:r>
            <a:r>
              <a:rPr lang="id-ID">
                <a:sym typeface="Symbol" panose="05050102010706020507" pitchFamily="18" charset="2"/>
              </a:rPr>
              <a:t>Tahun </a:t>
            </a:r>
            <a:r>
              <a:rPr lang="id-ID" smtClean="0">
                <a:sym typeface="Symbol" panose="05050102010706020507" pitchFamily="18" charset="2"/>
              </a:rPr>
              <a:t>2011: </a:t>
            </a:r>
            <a:r>
              <a:rPr lang="id-ID" sz="2000" smtClean="0">
                <a:sym typeface="Symbol" panose="05050102010706020507" pitchFamily="18" charset="2"/>
              </a:rPr>
              <a:t>2.447.930</a:t>
            </a:r>
            <a:endParaRPr lang="id-ID" sz="20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02016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44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Symbol</vt:lpstr>
      <vt:lpstr>Trebuchet MS</vt:lpstr>
      <vt:lpstr>Wingdings 3</vt:lpstr>
      <vt:lpstr>Facet</vt:lpstr>
      <vt:lpstr>PROYEKSI PENDUDUK</vt:lpstr>
      <vt:lpstr>Hitung Proyeksi Penduduk kota-kota ini dg dua cara: Geometrik dan Eksponensial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PROYEKSI PENDUDUK</dc:title>
  <dc:creator>Lia Warlina</dc:creator>
  <cp:lastModifiedBy>UNIKOM</cp:lastModifiedBy>
  <cp:revision>1</cp:revision>
  <dcterms:created xsi:type="dcterms:W3CDTF">2017-05-29T21:43:26Z</dcterms:created>
  <dcterms:modified xsi:type="dcterms:W3CDTF">2018-06-05T06:15:26Z</dcterms:modified>
</cp:coreProperties>
</file>