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75" r:id="rId3"/>
    <p:sldId id="261" r:id="rId4"/>
    <p:sldId id="277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8" r:id="rId15"/>
    <p:sldId id="285" r:id="rId16"/>
    <p:sldId id="286" r:id="rId17"/>
    <p:sldId id="287" r:id="rId18"/>
    <p:sldId id="279" r:id="rId19"/>
    <p:sldId id="280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5.svg"/><Relationship Id="rId1" Type="http://schemas.openxmlformats.org/officeDocument/2006/relationships/image" Target="../media/image2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5.svg"/><Relationship Id="rId1" Type="http://schemas.openxmlformats.org/officeDocument/2006/relationships/image" Target="../media/image2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D15EB-A815-4F99-BE1B-65BF19C499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0946F5-7860-4BDF-B375-B1BE0B3985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Logika </a:t>
          </a:r>
          <a:r>
            <a:rPr lang="en-US" i="1"/>
            <a:t>fuzzy</a:t>
          </a:r>
          <a:r>
            <a:rPr lang="en-US"/>
            <a:t> umumnya diterapkan pada masalah-masalah yang mengandung unsur ketidakpastian (</a:t>
          </a:r>
          <a:r>
            <a:rPr lang="en-US" i="1"/>
            <a:t>uncertainty</a:t>
          </a:r>
          <a:r>
            <a:rPr lang="en-US"/>
            <a:t>), ketidaktepatan (</a:t>
          </a:r>
          <a:r>
            <a:rPr lang="en-US" i="1"/>
            <a:t>imprecise</a:t>
          </a:r>
          <a:r>
            <a:rPr lang="en-US"/>
            <a:t>), </a:t>
          </a:r>
          <a:r>
            <a:rPr lang="en-US" i="1"/>
            <a:t>noisy</a:t>
          </a:r>
          <a:r>
            <a:rPr lang="en-US"/>
            <a:t>, dan sebagainya.</a:t>
          </a:r>
        </a:p>
      </dgm:t>
    </dgm:pt>
    <dgm:pt modelId="{950084B0-96FC-4536-B51C-BBEB87266689}" type="parTrans" cxnId="{D8EC2E73-8C34-43BB-B288-60303E7882D2}">
      <dgm:prSet/>
      <dgm:spPr/>
      <dgm:t>
        <a:bodyPr/>
        <a:lstStyle/>
        <a:p>
          <a:endParaRPr lang="en-US"/>
        </a:p>
      </dgm:t>
    </dgm:pt>
    <dgm:pt modelId="{B259F34E-DCB5-4F7F-9612-3EE7562D5A7D}" type="sibTrans" cxnId="{D8EC2E73-8C34-43BB-B288-60303E7882D2}">
      <dgm:prSet/>
      <dgm:spPr/>
      <dgm:t>
        <a:bodyPr/>
        <a:lstStyle/>
        <a:p>
          <a:endParaRPr lang="en-US"/>
        </a:p>
      </dgm:t>
    </dgm:pt>
    <dgm:pt modelId="{53112BD5-907F-4196-B2E7-7D6306C367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Logika </a:t>
          </a:r>
          <a:r>
            <a:rPr lang="en-US" i="1"/>
            <a:t>fuzzy</a:t>
          </a:r>
          <a:r>
            <a:rPr lang="en-US"/>
            <a:t> menjembatani bahasa mesin yang presisi dengan bahasa manusia yang menekankan pada makna atau arti  (</a:t>
          </a:r>
          <a:r>
            <a:rPr lang="en-US" i="1"/>
            <a:t>significance</a:t>
          </a:r>
          <a:r>
            <a:rPr lang="en-US"/>
            <a:t>).</a:t>
          </a:r>
        </a:p>
      </dgm:t>
    </dgm:pt>
    <dgm:pt modelId="{473B1EBE-41E2-47DD-A5F4-90DA23BCAA32}" type="parTrans" cxnId="{CE91DDD0-F2D8-43F8-A350-3C2CBDE9C692}">
      <dgm:prSet/>
      <dgm:spPr/>
      <dgm:t>
        <a:bodyPr/>
        <a:lstStyle/>
        <a:p>
          <a:endParaRPr lang="en-US"/>
        </a:p>
      </dgm:t>
    </dgm:pt>
    <dgm:pt modelId="{8A437717-F704-471E-BF35-DE4BC92E9F71}" type="sibTrans" cxnId="{CE91DDD0-F2D8-43F8-A350-3C2CBDE9C692}">
      <dgm:prSet/>
      <dgm:spPr/>
      <dgm:t>
        <a:bodyPr/>
        <a:lstStyle/>
        <a:p>
          <a:endParaRPr lang="en-US"/>
        </a:p>
      </dgm:t>
    </dgm:pt>
    <dgm:pt modelId="{37C7F0CC-5542-4D7F-BDD9-D8997EDA4F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Logika fuzzy dikembangkan berdasarkan bahasa manusia (bahasa alami)</a:t>
          </a:r>
        </a:p>
      </dgm:t>
    </dgm:pt>
    <dgm:pt modelId="{832D0B80-22AC-42B6-BC47-5E0D9CE444CB}" type="parTrans" cxnId="{A2675251-18FA-4B39-A47F-F07F4B9A0DB3}">
      <dgm:prSet/>
      <dgm:spPr/>
      <dgm:t>
        <a:bodyPr/>
        <a:lstStyle/>
        <a:p>
          <a:endParaRPr lang="en-US"/>
        </a:p>
      </dgm:t>
    </dgm:pt>
    <dgm:pt modelId="{64544085-6E1A-48E0-AC67-92D5CE123827}" type="sibTrans" cxnId="{A2675251-18FA-4B39-A47F-F07F4B9A0DB3}">
      <dgm:prSet/>
      <dgm:spPr/>
      <dgm:t>
        <a:bodyPr/>
        <a:lstStyle/>
        <a:p>
          <a:endParaRPr lang="en-US"/>
        </a:p>
      </dgm:t>
    </dgm:pt>
    <dgm:pt modelId="{B01E22A2-6A8B-4BDE-97E0-B3FD03FECF98}" type="pres">
      <dgm:prSet presAssocID="{BEFD15EB-A815-4F99-BE1B-65BF19C49951}" presName="root" presStyleCnt="0">
        <dgm:presLayoutVars>
          <dgm:dir/>
          <dgm:resizeHandles val="exact"/>
        </dgm:presLayoutVars>
      </dgm:prSet>
      <dgm:spPr/>
    </dgm:pt>
    <dgm:pt modelId="{788A2EF1-6AB8-4B22-AD2A-D17C393EC781}" type="pres">
      <dgm:prSet presAssocID="{430946F5-7860-4BDF-B375-B1BE0B3985F2}" presName="compNode" presStyleCnt="0"/>
      <dgm:spPr/>
    </dgm:pt>
    <dgm:pt modelId="{8DD8C3FA-8FE4-4716-B726-01EABF2A3E05}" type="pres">
      <dgm:prSet presAssocID="{430946F5-7860-4BDF-B375-B1BE0B3985F2}" presName="bgRect" presStyleLbl="bgShp" presStyleIdx="0" presStyleCnt="3"/>
      <dgm:spPr/>
    </dgm:pt>
    <dgm:pt modelId="{727BFB5D-CC70-4DDC-AB94-6A07F3CCB761}" type="pres">
      <dgm:prSet presAssocID="{430946F5-7860-4BDF-B375-B1BE0B3985F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1EDFD2B-B244-4A3B-9986-DAB296030EC7}" type="pres">
      <dgm:prSet presAssocID="{430946F5-7860-4BDF-B375-B1BE0B3985F2}" presName="spaceRect" presStyleCnt="0"/>
      <dgm:spPr/>
    </dgm:pt>
    <dgm:pt modelId="{BAA24F70-F8FD-4021-A376-47AEA2DBD791}" type="pres">
      <dgm:prSet presAssocID="{430946F5-7860-4BDF-B375-B1BE0B3985F2}" presName="parTx" presStyleLbl="revTx" presStyleIdx="0" presStyleCnt="3">
        <dgm:presLayoutVars>
          <dgm:chMax val="0"/>
          <dgm:chPref val="0"/>
        </dgm:presLayoutVars>
      </dgm:prSet>
      <dgm:spPr/>
    </dgm:pt>
    <dgm:pt modelId="{F9C41CC8-7ADA-4256-B7CE-500FE34E5FF7}" type="pres">
      <dgm:prSet presAssocID="{B259F34E-DCB5-4F7F-9612-3EE7562D5A7D}" presName="sibTrans" presStyleCnt="0"/>
      <dgm:spPr/>
    </dgm:pt>
    <dgm:pt modelId="{A1E6D389-6D35-4BA0-84BD-5A4915093DF3}" type="pres">
      <dgm:prSet presAssocID="{53112BD5-907F-4196-B2E7-7D6306C367D5}" presName="compNode" presStyleCnt="0"/>
      <dgm:spPr/>
    </dgm:pt>
    <dgm:pt modelId="{BAC3F45E-28C5-43E7-AFD7-84D57A462943}" type="pres">
      <dgm:prSet presAssocID="{53112BD5-907F-4196-B2E7-7D6306C367D5}" presName="bgRect" presStyleLbl="bgShp" presStyleIdx="1" presStyleCnt="3"/>
      <dgm:spPr/>
    </dgm:pt>
    <dgm:pt modelId="{5E137F5E-06DC-48AB-9604-7CFC573AA0C7}" type="pres">
      <dgm:prSet presAssocID="{53112BD5-907F-4196-B2E7-7D6306C367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AB5FADB-BCF4-451B-8AFC-5AD6185DC356}" type="pres">
      <dgm:prSet presAssocID="{53112BD5-907F-4196-B2E7-7D6306C367D5}" presName="spaceRect" presStyleCnt="0"/>
      <dgm:spPr/>
    </dgm:pt>
    <dgm:pt modelId="{80365F2E-A923-4F1D-994E-81C7BF48CC4A}" type="pres">
      <dgm:prSet presAssocID="{53112BD5-907F-4196-B2E7-7D6306C367D5}" presName="parTx" presStyleLbl="revTx" presStyleIdx="1" presStyleCnt="3">
        <dgm:presLayoutVars>
          <dgm:chMax val="0"/>
          <dgm:chPref val="0"/>
        </dgm:presLayoutVars>
      </dgm:prSet>
      <dgm:spPr/>
    </dgm:pt>
    <dgm:pt modelId="{4154E7F6-A896-44B1-9ADE-08588E136774}" type="pres">
      <dgm:prSet presAssocID="{8A437717-F704-471E-BF35-DE4BC92E9F71}" presName="sibTrans" presStyleCnt="0"/>
      <dgm:spPr/>
    </dgm:pt>
    <dgm:pt modelId="{C7D2A20E-70A3-43A1-9F7C-5C409A4ED253}" type="pres">
      <dgm:prSet presAssocID="{37C7F0CC-5542-4D7F-BDD9-D8997EDA4F24}" presName="compNode" presStyleCnt="0"/>
      <dgm:spPr/>
    </dgm:pt>
    <dgm:pt modelId="{7D4C052C-F1FF-426A-881B-A2A3402708D7}" type="pres">
      <dgm:prSet presAssocID="{37C7F0CC-5542-4D7F-BDD9-D8997EDA4F24}" presName="bgRect" presStyleLbl="bgShp" presStyleIdx="2" presStyleCnt="3"/>
      <dgm:spPr/>
    </dgm:pt>
    <dgm:pt modelId="{E7F0B37C-5388-44C2-8128-3A98D2D44FA7}" type="pres">
      <dgm:prSet presAssocID="{37C7F0CC-5542-4D7F-BDD9-D8997EDA4F2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F44EEB38-87E4-4C2B-98DE-2559423943C3}" type="pres">
      <dgm:prSet presAssocID="{37C7F0CC-5542-4D7F-BDD9-D8997EDA4F24}" presName="spaceRect" presStyleCnt="0"/>
      <dgm:spPr/>
    </dgm:pt>
    <dgm:pt modelId="{396ED57E-136B-404B-A7B5-30639258068B}" type="pres">
      <dgm:prSet presAssocID="{37C7F0CC-5542-4D7F-BDD9-D8997EDA4F2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131F75D-5062-4523-AB8A-5BA9F461D87D}" type="presOf" srcId="{53112BD5-907F-4196-B2E7-7D6306C367D5}" destId="{80365F2E-A923-4F1D-994E-81C7BF48CC4A}" srcOrd="0" destOrd="0" presId="urn:microsoft.com/office/officeart/2018/2/layout/IconVerticalSolidList"/>
    <dgm:cxn modelId="{A2675251-18FA-4B39-A47F-F07F4B9A0DB3}" srcId="{BEFD15EB-A815-4F99-BE1B-65BF19C49951}" destId="{37C7F0CC-5542-4D7F-BDD9-D8997EDA4F24}" srcOrd="2" destOrd="0" parTransId="{832D0B80-22AC-42B6-BC47-5E0D9CE444CB}" sibTransId="{64544085-6E1A-48E0-AC67-92D5CE123827}"/>
    <dgm:cxn modelId="{D8EC2E73-8C34-43BB-B288-60303E7882D2}" srcId="{BEFD15EB-A815-4F99-BE1B-65BF19C49951}" destId="{430946F5-7860-4BDF-B375-B1BE0B3985F2}" srcOrd="0" destOrd="0" parTransId="{950084B0-96FC-4536-B51C-BBEB87266689}" sibTransId="{B259F34E-DCB5-4F7F-9612-3EE7562D5A7D}"/>
    <dgm:cxn modelId="{4566847A-DAEB-42F0-ABCC-A2A07577231A}" type="presOf" srcId="{37C7F0CC-5542-4D7F-BDD9-D8997EDA4F24}" destId="{396ED57E-136B-404B-A7B5-30639258068B}" srcOrd="0" destOrd="0" presId="urn:microsoft.com/office/officeart/2018/2/layout/IconVerticalSolidList"/>
    <dgm:cxn modelId="{3BEFD890-3B85-43CE-81FB-DE828E3F4AC0}" type="presOf" srcId="{BEFD15EB-A815-4F99-BE1B-65BF19C49951}" destId="{B01E22A2-6A8B-4BDE-97E0-B3FD03FECF98}" srcOrd="0" destOrd="0" presId="urn:microsoft.com/office/officeart/2018/2/layout/IconVerticalSolidList"/>
    <dgm:cxn modelId="{CE91DDD0-F2D8-43F8-A350-3C2CBDE9C692}" srcId="{BEFD15EB-A815-4F99-BE1B-65BF19C49951}" destId="{53112BD5-907F-4196-B2E7-7D6306C367D5}" srcOrd="1" destOrd="0" parTransId="{473B1EBE-41E2-47DD-A5F4-90DA23BCAA32}" sibTransId="{8A437717-F704-471E-BF35-DE4BC92E9F71}"/>
    <dgm:cxn modelId="{0ECBDDE8-4F28-486A-9446-C3090CBB73F0}" type="presOf" srcId="{430946F5-7860-4BDF-B375-B1BE0B3985F2}" destId="{BAA24F70-F8FD-4021-A376-47AEA2DBD791}" srcOrd="0" destOrd="0" presId="urn:microsoft.com/office/officeart/2018/2/layout/IconVerticalSolidList"/>
    <dgm:cxn modelId="{B73323A8-4E02-4142-ABB5-1AB1B1DFAB64}" type="presParOf" srcId="{B01E22A2-6A8B-4BDE-97E0-B3FD03FECF98}" destId="{788A2EF1-6AB8-4B22-AD2A-D17C393EC781}" srcOrd="0" destOrd="0" presId="urn:microsoft.com/office/officeart/2018/2/layout/IconVerticalSolidList"/>
    <dgm:cxn modelId="{119F246C-5E67-4748-BB2C-E3DA6F117824}" type="presParOf" srcId="{788A2EF1-6AB8-4B22-AD2A-D17C393EC781}" destId="{8DD8C3FA-8FE4-4716-B726-01EABF2A3E05}" srcOrd="0" destOrd="0" presId="urn:microsoft.com/office/officeart/2018/2/layout/IconVerticalSolidList"/>
    <dgm:cxn modelId="{037B2651-9B0A-455D-A37B-790BA47C0DAF}" type="presParOf" srcId="{788A2EF1-6AB8-4B22-AD2A-D17C393EC781}" destId="{727BFB5D-CC70-4DDC-AB94-6A07F3CCB761}" srcOrd="1" destOrd="0" presId="urn:microsoft.com/office/officeart/2018/2/layout/IconVerticalSolidList"/>
    <dgm:cxn modelId="{32C344EC-9168-44CC-970D-A2EA7BCE9219}" type="presParOf" srcId="{788A2EF1-6AB8-4B22-AD2A-D17C393EC781}" destId="{51EDFD2B-B244-4A3B-9986-DAB296030EC7}" srcOrd="2" destOrd="0" presId="urn:microsoft.com/office/officeart/2018/2/layout/IconVerticalSolidList"/>
    <dgm:cxn modelId="{D96FA873-BA99-4AEC-997B-76DE0656DACE}" type="presParOf" srcId="{788A2EF1-6AB8-4B22-AD2A-D17C393EC781}" destId="{BAA24F70-F8FD-4021-A376-47AEA2DBD791}" srcOrd="3" destOrd="0" presId="urn:microsoft.com/office/officeart/2018/2/layout/IconVerticalSolidList"/>
    <dgm:cxn modelId="{5E3431F2-171B-420F-905B-16B7BCBA3892}" type="presParOf" srcId="{B01E22A2-6A8B-4BDE-97E0-B3FD03FECF98}" destId="{F9C41CC8-7ADA-4256-B7CE-500FE34E5FF7}" srcOrd="1" destOrd="0" presId="urn:microsoft.com/office/officeart/2018/2/layout/IconVerticalSolidList"/>
    <dgm:cxn modelId="{77E66EE4-1D51-47B2-9CFB-302C27872560}" type="presParOf" srcId="{B01E22A2-6A8B-4BDE-97E0-B3FD03FECF98}" destId="{A1E6D389-6D35-4BA0-84BD-5A4915093DF3}" srcOrd="2" destOrd="0" presId="urn:microsoft.com/office/officeart/2018/2/layout/IconVerticalSolidList"/>
    <dgm:cxn modelId="{D064E7FF-500D-45A5-BD48-2BECDD8E0439}" type="presParOf" srcId="{A1E6D389-6D35-4BA0-84BD-5A4915093DF3}" destId="{BAC3F45E-28C5-43E7-AFD7-84D57A462943}" srcOrd="0" destOrd="0" presId="urn:microsoft.com/office/officeart/2018/2/layout/IconVerticalSolidList"/>
    <dgm:cxn modelId="{2B8891FF-CFF6-4D9B-B20E-0A0F416620F8}" type="presParOf" srcId="{A1E6D389-6D35-4BA0-84BD-5A4915093DF3}" destId="{5E137F5E-06DC-48AB-9604-7CFC573AA0C7}" srcOrd="1" destOrd="0" presId="urn:microsoft.com/office/officeart/2018/2/layout/IconVerticalSolidList"/>
    <dgm:cxn modelId="{7BC25EE0-0DAA-473A-8638-68189367E263}" type="presParOf" srcId="{A1E6D389-6D35-4BA0-84BD-5A4915093DF3}" destId="{7AB5FADB-BCF4-451B-8AFC-5AD6185DC356}" srcOrd="2" destOrd="0" presId="urn:microsoft.com/office/officeart/2018/2/layout/IconVerticalSolidList"/>
    <dgm:cxn modelId="{315B3979-F871-43AD-A3D2-AF8FA95547D9}" type="presParOf" srcId="{A1E6D389-6D35-4BA0-84BD-5A4915093DF3}" destId="{80365F2E-A923-4F1D-994E-81C7BF48CC4A}" srcOrd="3" destOrd="0" presId="urn:microsoft.com/office/officeart/2018/2/layout/IconVerticalSolidList"/>
    <dgm:cxn modelId="{C51A6798-A6A6-4036-BA22-071EC4954549}" type="presParOf" srcId="{B01E22A2-6A8B-4BDE-97E0-B3FD03FECF98}" destId="{4154E7F6-A896-44B1-9ADE-08588E136774}" srcOrd="3" destOrd="0" presId="urn:microsoft.com/office/officeart/2018/2/layout/IconVerticalSolidList"/>
    <dgm:cxn modelId="{71CFE10F-BACF-4914-BCB6-50EE631B4B0B}" type="presParOf" srcId="{B01E22A2-6A8B-4BDE-97E0-B3FD03FECF98}" destId="{C7D2A20E-70A3-43A1-9F7C-5C409A4ED253}" srcOrd="4" destOrd="0" presId="urn:microsoft.com/office/officeart/2018/2/layout/IconVerticalSolidList"/>
    <dgm:cxn modelId="{4DBF60A8-D58F-42A8-BD66-D9E973A49E70}" type="presParOf" srcId="{C7D2A20E-70A3-43A1-9F7C-5C409A4ED253}" destId="{7D4C052C-F1FF-426A-881B-A2A3402708D7}" srcOrd="0" destOrd="0" presId="urn:microsoft.com/office/officeart/2018/2/layout/IconVerticalSolidList"/>
    <dgm:cxn modelId="{7AE639BE-D90F-4B02-A339-CC50EA90EC79}" type="presParOf" srcId="{C7D2A20E-70A3-43A1-9F7C-5C409A4ED253}" destId="{E7F0B37C-5388-44C2-8128-3A98D2D44FA7}" srcOrd="1" destOrd="0" presId="urn:microsoft.com/office/officeart/2018/2/layout/IconVerticalSolidList"/>
    <dgm:cxn modelId="{4100F611-6611-4852-B583-74619D7A6CB1}" type="presParOf" srcId="{C7D2A20E-70A3-43A1-9F7C-5C409A4ED253}" destId="{F44EEB38-87E4-4C2B-98DE-2559423943C3}" srcOrd="2" destOrd="0" presId="urn:microsoft.com/office/officeart/2018/2/layout/IconVerticalSolidList"/>
    <dgm:cxn modelId="{0161C815-22AE-40E6-8455-4BC09C2305F7}" type="presParOf" srcId="{C7D2A20E-70A3-43A1-9F7C-5C409A4ED253}" destId="{396ED57E-136B-404B-A7B5-3063925806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B3F73D-225C-425C-9E5F-A28F01F4659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1A8CA9-05E0-40F9-9B8D-860780C2CBAA}">
      <dgm:prSet/>
      <dgm:spPr/>
      <dgm:t>
        <a:bodyPr/>
        <a:lstStyle/>
        <a:p>
          <a:r>
            <a:rPr lang="en-US"/>
            <a:t>3. Semesta pembicaraan</a:t>
          </a:r>
        </a:p>
      </dgm:t>
    </dgm:pt>
    <dgm:pt modelId="{656281DA-30FD-48AD-8328-D4C8628334DD}" type="parTrans" cxnId="{8FEA8F24-6A4C-4414-A3F8-1214FCC2C6A1}">
      <dgm:prSet/>
      <dgm:spPr/>
      <dgm:t>
        <a:bodyPr/>
        <a:lstStyle/>
        <a:p>
          <a:endParaRPr lang="en-US"/>
        </a:p>
      </dgm:t>
    </dgm:pt>
    <dgm:pt modelId="{96E83AC1-BB1F-4A1A-94EE-89B6BAB0147C}" type="sibTrans" cxnId="{8FEA8F24-6A4C-4414-A3F8-1214FCC2C6A1}">
      <dgm:prSet/>
      <dgm:spPr/>
      <dgm:t>
        <a:bodyPr/>
        <a:lstStyle/>
        <a:p>
          <a:endParaRPr lang="en-US"/>
        </a:p>
      </dgm:t>
    </dgm:pt>
    <dgm:pt modelId="{3F0B1D8B-946B-4BAD-A32B-577B0F300C96}">
      <dgm:prSet/>
      <dgm:spPr/>
      <dgm:t>
        <a:bodyPr/>
        <a:lstStyle/>
        <a:p>
          <a:r>
            <a:rPr lang="en-US"/>
            <a:t>Keseluruhan nilai yang diperbolehkan untuk dioperasikan dengan variabel </a:t>
          </a:r>
          <a:r>
            <a:rPr lang="en-US" i="1"/>
            <a:t>fuzzy</a:t>
          </a:r>
          <a:endParaRPr lang="en-US"/>
        </a:p>
      </dgm:t>
    </dgm:pt>
    <dgm:pt modelId="{FE8C9E00-AA69-458C-833E-80E2903C252A}" type="parTrans" cxnId="{4C9F83CE-9CDE-492A-9418-AF5B9E9B614F}">
      <dgm:prSet/>
      <dgm:spPr/>
      <dgm:t>
        <a:bodyPr/>
        <a:lstStyle/>
        <a:p>
          <a:endParaRPr lang="en-US"/>
        </a:p>
      </dgm:t>
    </dgm:pt>
    <dgm:pt modelId="{9C0BE190-7C11-41AA-B314-041438867FC0}" type="sibTrans" cxnId="{4C9F83CE-9CDE-492A-9418-AF5B9E9B614F}">
      <dgm:prSet/>
      <dgm:spPr/>
      <dgm:t>
        <a:bodyPr/>
        <a:lstStyle/>
        <a:p>
          <a:endParaRPr lang="en-US"/>
        </a:p>
      </dgm:t>
    </dgm:pt>
    <dgm:pt modelId="{73921C5C-EE4E-4A9E-969D-64BED13F5A8D}">
      <dgm:prSet/>
      <dgm:spPr/>
      <dgm:t>
        <a:bodyPr/>
        <a:lstStyle/>
        <a:p>
          <a:r>
            <a:rPr lang="en-US"/>
            <a:t>Contoh: semesta pembicaraan variabel umur adalah [0, </a:t>
          </a:r>
          <a:r>
            <a:rPr lang="en-US">
              <a:sym typeface="Symbol" panose="05050102010706020507" pitchFamily="18" charset="2"/>
            </a:rPr>
            <a:t></a:t>
          </a:r>
          <a:r>
            <a:rPr lang="en-US"/>
            <a:t>]</a:t>
          </a:r>
        </a:p>
      </dgm:t>
    </dgm:pt>
    <dgm:pt modelId="{33E76C99-C6A7-434B-B85F-6A8F26CFCDD9}" type="parTrans" cxnId="{D0BCCABC-A390-4FE4-8BFC-D314F6250798}">
      <dgm:prSet/>
      <dgm:spPr/>
      <dgm:t>
        <a:bodyPr/>
        <a:lstStyle/>
        <a:p>
          <a:endParaRPr lang="en-US"/>
        </a:p>
      </dgm:t>
    </dgm:pt>
    <dgm:pt modelId="{E9408187-C88E-4846-A462-F1ACC3F4C18B}" type="sibTrans" cxnId="{D0BCCABC-A390-4FE4-8BFC-D314F6250798}">
      <dgm:prSet/>
      <dgm:spPr/>
      <dgm:t>
        <a:bodyPr/>
        <a:lstStyle/>
        <a:p>
          <a:endParaRPr lang="en-US"/>
        </a:p>
      </dgm:t>
    </dgm:pt>
    <dgm:pt modelId="{5999C248-ECB8-40CC-91D4-0B3310B670A8}">
      <dgm:prSet/>
      <dgm:spPr/>
      <dgm:t>
        <a:bodyPr/>
        <a:lstStyle/>
        <a:p>
          <a:r>
            <a:rPr lang="en-US"/>
            <a:t>4. Domain</a:t>
          </a:r>
        </a:p>
      </dgm:t>
    </dgm:pt>
    <dgm:pt modelId="{A06EFB30-7A92-492B-9C69-6A4533AB744E}" type="parTrans" cxnId="{62FA999D-210C-40BF-9781-C07A8D7AD2D5}">
      <dgm:prSet/>
      <dgm:spPr/>
      <dgm:t>
        <a:bodyPr/>
        <a:lstStyle/>
        <a:p>
          <a:endParaRPr lang="en-US"/>
        </a:p>
      </dgm:t>
    </dgm:pt>
    <dgm:pt modelId="{8DF4ACDA-D5B9-4DD8-BBFD-A04BDB701ABD}" type="sibTrans" cxnId="{62FA999D-210C-40BF-9781-C07A8D7AD2D5}">
      <dgm:prSet/>
      <dgm:spPr/>
      <dgm:t>
        <a:bodyPr/>
        <a:lstStyle/>
        <a:p>
          <a:endParaRPr lang="en-US"/>
        </a:p>
      </dgm:t>
    </dgm:pt>
    <dgm:pt modelId="{9BD447CB-2725-438D-B317-6C23FF37C678}">
      <dgm:prSet/>
      <dgm:spPr/>
      <dgm:t>
        <a:bodyPr/>
        <a:lstStyle/>
        <a:p>
          <a:r>
            <a:rPr lang="en-US"/>
            <a:t>Keseluruhan nilai yang diperbolehkan untuk dioperasikan dalam suatu himpunan </a:t>
          </a:r>
          <a:r>
            <a:rPr lang="en-US" i="1"/>
            <a:t>fuzzy</a:t>
          </a:r>
          <a:endParaRPr lang="en-US"/>
        </a:p>
      </dgm:t>
    </dgm:pt>
    <dgm:pt modelId="{2C606FDB-B85B-46E3-BD60-2571305A0677}" type="parTrans" cxnId="{5DA85762-2721-455E-A011-2F9137466F13}">
      <dgm:prSet/>
      <dgm:spPr/>
      <dgm:t>
        <a:bodyPr/>
        <a:lstStyle/>
        <a:p>
          <a:endParaRPr lang="en-US"/>
        </a:p>
      </dgm:t>
    </dgm:pt>
    <dgm:pt modelId="{D57E159C-0DC3-4ACC-8FEB-65F9B0060FF7}" type="sibTrans" cxnId="{5DA85762-2721-455E-A011-2F9137466F13}">
      <dgm:prSet/>
      <dgm:spPr/>
      <dgm:t>
        <a:bodyPr/>
        <a:lstStyle/>
        <a:p>
          <a:endParaRPr lang="en-US"/>
        </a:p>
      </dgm:t>
    </dgm:pt>
    <dgm:pt modelId="{882559FB-EE0F-4BB9-8814-BBB9D4686CAF}">
      <dgm:prSet/>
      <dgm:spPr/>
      <dgm:t>
        <a:bodyPr/>
        <a:lstStyle/>
        <a:p>
          <a:r>
            <a:rPr lang="en-US"/>
            <a:t>Contoh: DINGIN = [0, 15]	</a:t>
          </a:r>
        </a:p>
      </dgm:t>
    </dgm:pt>
    <dgm:pt modelId="{DCDBA4C9-4231-4EC5-ADE0-4AD096E4CB8C}" type="parTrans" cxnId="{2E564C30-E3C2-4214-8831-1AF80907B7A5}">
      <dgm:prSet/>
      <dgm:spPr/>
      <dgm:t>
        <a:bodyPr/>
        <a:lstStyle/>
        <a:p>
          <a:endParaRPr lang="en-US"/>
        </a:p>
      </dgm:t>
    </dgm:pt>
    <dgm:pt modelId="{3A619386-B05B-4290-8C55-F1C62ABB1A99}" type="sibTrans" cxnId="{2E564C30-E3C2-4214-8831-1AF80907B7A5}">
      <dgm:prSet/>
      <dgm:spPr/>
      <dgm:t>
        <a:bodyPr/>
        <a:lstStyle/>
        <a:p>
          <a:endParaRPr lang="en-US"/>
        </a:p>
      </dgm:t>
    </dgm:pt>
    <dgm:pt modelId="{917FC669-28D7-4C30-8775-500D9BD34840}">
      <dgm:prSet/>
      <dgm:spPr/>
      <dgm:t>
        <a:bodyPr/>
        <a:lstStyle/>
        <a:p>
          <a:r>
            <a:rPr lang="en-US"/>
            <a:t>MUDA = [0, 35]</a:t>
          </a:r>
        </a:p>
      </dgm:t>
    </dgm:pt>
    <dgm:pt modelId="{24C2228D-2FC0-4317-8254-EF4546C5EE8C}" type="parTrans" cxnId="{08A3B8F9-74CB-4D87-B520-DFDF2CAB5DB8}">
      <dgm:prSet/>
      <dgm:spPr/>
      <dgm:t>
        <a:bodyPr/>
        <a:lstStyle/>
        <a:p>
          <a:endParaRPr lang="en-US"/>
        </a:p>
      </dgm:t>
    </dgm:pt>
    <dgm:pt modelId="{80484FEC-E251-4884-B108-27E405264EE3}" type="sibTrans" cxnId="{08A3B8F9-74CB-4D87-B520-DFDF2CAB5DB8}">
      <dgm:prSet/>
      <dgm:spPr/>
      <dgm:t>
        <a:bodyPr/>
        <a:lstStyle/>
        <a:p>
          <a:endParaRPr lang="en-US"/>
        </a:p>
      </dgm:t>
    </dgm:pt>
    <dgm:pt modelId="{0DECB832-8C0C-4DD5-A8BD-DFD3C8FA766F}" type="pres">
      <dgm:prSet presAssocID="{7DB3F73D-225C-425C-9E5F-A28F01F46592}" presName="linear" presStyleCnt="0">
        <dgm:presLayoutVars>
          <dgm:animLvl val="lvl"/>
          <dgm:resizeHandles val="exact"/>
        </dgm:presLayoutVars>
      </dgm:prSet>
      <dgm:spPr/>
    </dgm:pt>
    <dgm:pt modelId="{0317DE42-1982-4F9F-B018-203F8AF90BC1}" type="pres">
      <dgm:prSet presAssocID="{431A8CA9-05E0-40F9-9B8D-860780C2CB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BB5216-2FED-4396-8BFB-BBD9093B2D40}" type="pres">
      <dgm:prSet presAssocID="{431A8CA9-05E0-40F9-9B8D-860780C2CBAA}" presName="childText" presStyleLbl="revTx" presStyleIdx="0" presStyleCnt="2">
        <dgm:presLayoutVars>
          <dgm:bulletEnabled val="1"/>
        </dgm:presLayoutVars>
      </dgm:prSet>
      <dgm:spPr/>
    </dgm:pt>
    <dgm:pt modelId="{8A0129D6-3874-4631-BBA8-F882F96E2205}" type="pres">
      <dgm:prSet presAssocID="{5999C248-ECB8-40CC-91D4-0B3310B670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ED836EA-8F16-4464-8D3C-7258B4908521}" type="pres">
      <dgm:prSet presAssocID="{5999C248-ECB8-40CC-91D4-0B3310B670A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CDE0512-B1A2-4C19-9863-B3BD08FED93C}" type="presOf" srcId="{882559FB-EE0F-4BB9-8814-BBB9D4686CAF}" destId="{6ED836EA-8F16-4464-8D3C-7258B4908521}" srcOrd="0" destOrd="1" presId="urn:microsoft.com/office/officeart/2005/8/layout/vList2"/>
    <dgm:cxn modelId="{8FEA8F24-6A4C-4414-A3F8-1214FCC2C6A1}" srcId="{7DB3F73D-225C-425C-9E5F-A28F01F46592}" destId="{431A8CA9-05E0-40F9-9B8D-860780C2CBAA}" srcOrd="0" destOrd="0" parTransId="{656281DA-30FD-48AD-8328-D4C8628334DD}" sibTransId="{96E83AC1-BB1F-4A1A-94EE-89B6BAB0147C}"/>
    <dgm:cxn modelId="{58273027-B20B-400C-BB1E-843764447DFF}" type="presOf" srcId="{3F0B1D8B-946B-4BAD-A32B-577B0F300C96}" destId="{35BB5216-2FED-4396-8BFB-BBD9093B2D40}" srcOrd="0" destOrd="0" presId="urn:microsoft.com/office/officeart/2005/8/layout/vList2"/>
    <dgm:cxn modelId="{38E9362A-8A84-4001-9962-267F067C3D00}" type="presOf" srcId="{431A8CA9-05E0-40F9-9B8D-860780C2CBAA}" destId="{0317DE42-1982-4F9F-B018-203F8AF90BC1}" srcOrd="0" destOrd="0" presId="urn:microsoft.com/office/officeart/2005/8/layout/vList2"/>
    <dgm:cxn modelId="{2E564C30-E3C2-4214-8831-1AF80907B7A5}" srcId="{5999C248-ECB8-40CC-91D4-0B3310B670A8}" destId="{882559FB-EE0F-4BB9-8814-BBB9D4686CAF}" srcOrd="1" destOrd="0" parTransId="{DCDBA4C9-4231-4EC5-ADE0-4AD096E4CB8C}" sibTransId="{3A619386-B05B-4290-8C55-F1C62ABB1A99}"/>
    <dgm:cxn modelId="{3E821432-518B-4189-866D-7559BC82E2BE}" type="presOf" srcId="{917FC669-28D7-4C30-8775-500D9BD34840}" destId="{6ED836EA-8F16-4464-8D3C-7258B4908521}" srcOrd="0" destOrd="2" presId="urn:microsoft.com/office/officeart/2005/8/layout/vList2"/>
    <dgm:cxn modelId="{5064AA61-46BA-4F34-87F1-E36616B83100}" type="presOf" srcId="{9BD447CB-2725-438D-B317-6C23FF37C678}" destId="{6ED836EA-8F16-4464-8D3C-7258B4908521}" srcOrd="0" destOrd="0" presId="urn:microsoft.com/office/officeart/2005/8/layout/vList2"/>
    <dgm:cxn modelId="{5DA85762-2721-455E-A011-2F9137466F13}" srcId="{5999C248-ECB8-40CC-91D4-0B3310B670A8}" destId="{9BD447CB-2725-438D-B317-6C23FF37C678}" srcOrd="0" destOrd="0" parTransId="{2C606FDB-B85B-46E3-BD60-2571305A0677}" sibTransId="{D57E159C-0DC3-4ACC-8FEB-65F9B0060FF7}"/>
    <dgm:cxn modelId="{C7C97568-5C2E-44A7-94C2-90DA607FFB8D}" type="presOf" srcId="{73921C5C-EE4E-4A9E-969D-64BED13F5A8D}" destId="{35BB5216-2FED-4396-8BFB-BBD9093B2D40}" srcOrd="0" destOrd="1" presId="urn:microsoft.com/office/officeart/2005/8/layout/vList2"/>
    <dgm:cxn modelId="{703BF66A-3B07-4C23-ABBE-FE618A7AD6E5}" type="presOf" srcId="{7DB3F73D-225C-425C-9E5F-A28F01F46592}" destId="{0DECB832-8C0C-4DD5-A8BD-DFD3C8FA766F}" srcOrd="0" destOrd="0" presId="urn:microsoft.com/office/officeart/2005/8/layout/vList2"/>
    <dgm:cxn modelId="{62FA999D-210C-40BF-9781-C07A8D7AD2D5}" srcId="{7DB3F73D-225C-425C-9E5F-A28F01F46592}" destId="{5999C248-ECB8-40CC-91D4-0B3310B670A8}" srcOrd="1" destOrd="0" parTransId="{A06EFB30-7A92-492B-9C69-6A4533AB744E}" sibTransId="{8DF4ACDA-D5B9-4DD8-BBFD-A04BDB701ABD}"/>
    <dgm:cxn modelId="{D0BCCABC-A390-4FE4-8BFC-D314F6250798}" srcId="{431A8CA9-05E0-40F9-9B8D-860780C2CBAA}" destId="{73921C5C-EE4E-4A9E-969D-64BED13F5A8D}" srcOrd="1" destOrd="0" parTransId="{33E76C99-C6A7-434B-B85F-6A8F26CFCDD9}" sibTransId="{E9408187-C88E-4846-A462-F1ACC3F4C18B}"/>
    <dgm:cxn modelId="{CF73C0C5-880E-4B73-B5B0-FDEDE1C1920F}" type="presOf" srcId="{5999C248-ECB8-40CC-91D4-0B3310B670A8}" destId="{8A0129D6-3874-4631-BBA8-F882F96E2205}" srcOrd="0" destOrd="0" presId="urn:microsoft.com/office/officeart/2005/8/layout/vList2"/>
    <dgm:cxn modelId="{4C9F83CE-9CDE-492A-9418-AF5B9E9B614F}" srcId="{431A8CA9-05E0-40F9-9B8D-860780C2CBAA}" destId="{3F0B1D8B-946B-4BAD-A32B-577B0F300C96}" srcOrd="0" destOrd="0" parTransId="{FE8C9E00-AA69-458C-833E-80E2903C252A}" sibTransId="{9C0BE190-7C11-41AA-B314-041438867FC0}"/>
    <dgm:cxn modelId="{08A3B8F9-74CB-4D87-B520-DFDF2CAB5DB8}" srcId="{882559FB-EE0F-4BB9-8814-BBB9D4686CAF}" destId="{917FC669-28D7-4C30-8775-500D9BD34840}" srcOrd="0" destOrd="0" parTransId="{24C2228D-2FC0-4317-8254-EF4546C5EE8C}" sibTransId="{80484FEC-E251-4884-B108-27E405264EE3}"/>
    <dgm:cxn modelId="{0B267410-DEB5-48CC-AF9F-0E563EF8C68C}" type="presParOf" srcId="{0DECB832-8C0C-4DD5-A8BD-DFD3C8FA766F}" destId="{0317DE42-1982-4F9F-B018-203F8AF90BC1}" srcOrd="0" destOrd="0" presId="urn:microsoft.com/office/officeart/2005/8/layout/vList2"/>
    <dgm:cxn modelId="{EDD655BD-9E6B-4816-ADD0-CDEB8BA0EA01}" type="presParOf" srcId="{0DECB832-8C0C-4DD5-A8BD-DFD3C8FA766F}" destId="{35BB5216-2FED-4396-8BFB-BBD9093B2D40}" srcOrd="1" destOrd="0" presId="urn:microsoft.com/office/officeart/2005/8/layout/vList2"/>
    <dgm:cxn modelId="{27EA02AF-CF25-483F-9821-81CFB3BC5109}" type="presParOf" srcId="{0DECB832-8C0C-4DD5-A8BD-DFD3C8FA766F}" destId="{8A0129D6-3874-4631-BBA8-F882F96E2205}" srcOrd="2" destOrd="0" presId="urn:microsoft.com/office/officeart/2005/8/layout/vList2"/>
    <dgm:cxn modelId="{B264B6C1-01A4-4971-8D32-8563DEEA9E51}" type="presParOf" srcId="{0DECB832-8C0C-4DD5-A8BD-DFD3C8FA766F}" destId="{6ED836EA-8F16-4464-8D3C-7258B490852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A3E583-0512-4EAB-AB34-BAA5EB9F31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8D7961-2CB9-4076-9C28-9A7EC0930F1E}">
      <dgm:prSet/>
      <dgm:spPr/>
      <dgm:t>
        <a:bodyPr/>
        <a:lstStyle/>
        <a:p>
          <a:r>
            <a:rPr lang="en-US"/>
            <a:t>Gabungan (</a:t>
          </a:r>
          <a:r>
            <a:rPr lang="en-US" i="1"/>
            <a:t>union</a:t>
          </a:r>
          <a:r>
            <a:rPr lang="en-US"/>
            <a:t>)</a:t>
          </a:r>
        </a:p>
      </dgm:t>
    </dgm:pt>
    <dgm:pt modelId="{656B6423-CFD1-4583-A210-711CE4BB4DA4}" type="parTrans" cxnId="{79CBD33A-8CDC-423A-85DF-B198E220D1B2}">
      <dgm:prSet/>
      <dgm:spPr/>
      <dgm:t>
        <a:bodyPr/>
        <a:lstStyle/>
        <a:p>
          <a:endParaRPr lang="en-US"/>
        </a:p>
      </dgm:t>
    </dgm:pt>
    <dgm:pt modelId="{04AF99A2-B71E-415C-8DF9-F8CA42B89233}" type="sibTrans" cxnId="{79CBD33A-8CDC-423A-85DF-B198E220D1B2}">
      <dgm:prSet/>
      <dgm:spPr/>
      <dgm:t>
        <a:bodyPr/>
        <a:lstStyle/>
        <a:p>
          <a:endParaRPr lang="en-US"/>
        </a:p>
      </dgm:t>
    </dgm:pt>
    <dgm:pt modelId="{D3FCBCC8-B398-4328-98D7-B73C34C27D89}">
      <dgm:prSet/>
      <dgm:spPr/>
      <dgm:t>
        <a:bodyPr/>
        <a:lstStyle/>
        <a:p>
          <a:r>
            <a:rPr lang="en-US"/>
            <a:t>A </a:t>
          </a:r>
          <a:r>
            <a:rPr lang="en-US">
              <a:sym typeface="Symbol" panose="05050102010706020507" pitchFamily="18" charset="2"/>
            </a:rPr>
            <a:t></a:t>
          </a:r>
          <a:r>
            <a:rPr lang="en-US"/>
            <a:t> B = { x |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atau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B}</a:t>
          </a:r>
        </a:p>
      </dgm:t>
    </dgm:pt>
    <dgm:pt modelId="{999E3393-EB2D-40E5-9B0B-008291088A2F}" type="parTrans" cxnId="{CB2BC7E4-D75A-4118-AFBA-7EF0C9AF9E42}">
      <dgm:prSet/>
      <dgm:spPr/>
      <dgm:t>
        <a:bodyPr/>
        <a:lstStyle/>
        <a:p>
          <a:endParaRPr lang="en-US"/>
        </a:p>
      </dgm:t>
    </dgm:pt>
    <dgm:pt modelId="{C6E8288B-8465-440F-846D-8DC4BD050922}" type="sibTrans" cxnId="{CB2BC7E4-D75A-4118-AFBA-7EF0C9AF9E42}">
      <dgm:prSet/>
      <dgm:spPr/>
      <dgm:t>
        <a:bodyPr/>
        <a:lstStyle/>
        <a:p>
          <a:endParaRPr lang="en-US"/>
        </a:p>
      </dgm:t>
    </dgm:pt>
    <dgm:pt modelId="{77D21888-A958-4DE0-8C3C-0D538F78875A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 baseline="-25000">
              <a:sym typeface="Symbol" panose="05050102010706020507" pitchFamily="18" charset="2"/>
            </a:rPr>
            <a:t></a:t>
          </a:r>
          <a:r>
            <a:rPr lang="en-US" baseline="-25000"/>
            <a:t>B</a:t>
          </a:r>
          <a:r>
            <a:rPr lang="en-US"/>
            <a:t> =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 </a:t>
          </a:r>
          <a:r>
            <a:rPr lang="en-US">
              <a:sym typeface="Symbol" panose="05050102010706020507" pitchFamily="18" charset="2"/>
            </a:rPr>
            <a:t>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 = max(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(x),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(x))</a:t>
          </a:r>
        </a:p>
      </dgm:t>
    </dgm:pt>
    <dgm:pt modelId="{46545D67-5E0E-42AC-A6BE-527F2F9C3C22}" type="parTrans" cxnId="{91702836-BED6-4E24-9232-A19A25FCB331}">
      <dgm:prSet/>
      <dgm:spPr/>
      <dgm:t>
        <a:bodyPr/>
        <a:lstStyle/>
        <a:p>
          <a:endParaRPr lang="en-US"/>
        </a:p>
      </dgm:t>
    </dgm:pt>
    <dgm:pt modelId="{AB71D8E8-D8B6-4F16-8102-8B63C8C22594}" type="sibTrans" cxnId="{91702836-BED6-4E24-9232-A19A25FCB331}">
      <dgm:prSet/>
      <dgm:spPr/>
      <dgm:t>
        <a:bodyPr/>
        <a:lstStyle/>
        <a:p>
          <a:endParaRPr lang="en-US"/>
        </a:p>
      </dgm:t>
    </dgm:pt>
    <dgm:pt modelId="{BF2BB19E-2A40-4AA4-8289-C953B5F3A0B3}">
      <dgm:prSet/>
      <dgm:spPr/>
      <dgm:t>
        <a:bodyPr/>
        <a:lstStyle/>
        <a:p>
          <a:r>
            <a:rPr lang="en-US"/>
            <a:t>Irisan (</a:t>
          </a:r>
          <a:r>
            <a:rPr lang="en-US" i="1"/>
            <a:t>intersection</a:t>
          </a:r>
          <a:r>
            <a:rPr lang="en-US"/>
            <a:t>)</a:t>
          </a:r>
        </a:p>
      </dgm:t>
    </dgm:pt>
    <dgm:pt modelId="{10982F15-9CDD-499F-94AB-D420C762D27C}" type="parTrans" cxnId="{C8F66377-4F4E-44FE-A504-B064CA6800CF}">
      <dgm:prSet/>
      <dgm:spPr/>
      <dgm:t>
        <a:bodyPr/>
        <a:lstStyle/>
        <a:p>
          <a:endParaRPr lang="en-US"/>
        </a:p>
      </dgm:t>
    </dgm:pt>
    <dgm:pt modelId="{6B20FE83-21D6-41A4-9B38-FBDED93301C4}" type="sibTrans" cxnId="{C8F66377-4F4E-44FE-A504-B064CA6800CF}">
      <dgm:prSet/>
      <dgm:spPr/>
      <dgm:t>
        <a:bodyPr/>
        <a:lstStyle/>
        <a:p>
          <a:endParaRPr lang="en-US"/>
        </a:p>
      </dgm:t>
    </dgm:pt>
    <dgm:pt modelId="{52C45C40-B124-4800-80E8-411EA818BA98}">
      <dgm:prSet/>
      <dgm:spPr/>
      <dgm:t>
        <a:bodyPr/>
        <a:lstStyle/>
        <a:p>
          <a:r>
            <a:rPr lang="en-US"/>
            <a:t>A </a:t>
          </a:r>
          <a:r>
            <a:rPr lang="en-US">
              <a:sym typeface="Symbol" panose="05050102010706020507" pitchFamily="18" charset="2"/>
            </a:rPr>
            <a:t></a:t>
          </a:r>
          <a:r>
            <a:rPr lang="en-US"/>
            <a:t> B = { x |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dan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B }</a:t>
          </a:r>
        </a:p>
      </dgm:t>
    </dgm:pt>
    <dgm:pt modelId="{A77F3983-CA2F-459D-AF79-DB618107CBAC}" type="parTrans" cxnId="{5B4A2002-95D4-4078-B432-9C8309D7D558}">
      <dgm:prSet/>
      <dgm:spPr/>
      <dgm:t>
        <a:bodyPr/>
        <a:lstStyle/>
        <a:p>
          <a:endParaRPr lang="en-US"/>
        </a:p>
      </dgm:t>
    </dgm:pt>
    <dgm:pt modelId="{7F82E696-9586-402A-B290-616D581A0A32}" type="sibTrans" cxnId="{5B4A2002-95D4-4078-B432-9C8309D7D558}">
      <dgm:prSet/>
      <dgm:spPr/>
      <dgm:t>
        <a:bodyPr/>
        <a:lstStyle/>
        <a:p>
          <a:endParaRPr lang="en-US"/>
        </a:p>
      </dgm:t>
    </dgm:pt>
    <dgm:pt modelId="{2EC8E0B1-673B-4152-B464-308420822366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 baseline="-25000">
              <a:sym typeface="Symbol" panose="05050102010706020507" pitchFamily="18" charset="2"/>
            </a:rPr>
            <a:t></a:t>
          </a:r>
          <a:r>
            <a:rPr lang="en-US" baseline="-25000"/>
            <a:t>B</a:t>
          </a:r>
          <a:r>
            <a:rPr lang="en-US"/>
            <a:t>(x) =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 </a:t>
          </a:r>
          <a:r>
            <a:rPr lang="en-US">
              <a:sym typeface="Symbol" panose="05050102010706020507" pitchFamily="18" charset="2"/>
            </a:rPr>
            <a:t>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 = min(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(x),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B</a:t>
          </a:r>
          <a:r>
            <a:rPr lang="en-US"/>
            <a:t>(x))</a:t>
          </a:r>
        </a:p>
      </dgm:t>
    </dgm:pt>
    <dgm:pt modelId="{39C6AB43-E359-4E31-A15F-A55660C12EAC}" type="parTrans" cxnId="{78FA1F83-1787-4FDD-86BC-BE196FC0EE02}">
      <dgm:prSet/>
      <dgm:spPr/>
      <dgm:t>
        <a:bodyPr/>
        <a:lstStyle/>
        <a:p>
          <a:endParaRPr lang="en-US"/>
        </a:p>
      </dgm:t>
    </dgm:pt>
    <dgm:pt modelId="{0A382C9A-63BC-48AF-9027-5A5327268BCC}" type="sibTrans" cxnId="{78FA1F83-1787-4FDD-86BC-BE196FC0EE02}">
      <dgm:prSet/>
      <dgm:spPr/>
      <dgm:t>
        <a:bodyPr/>
        <a:lstStyle/>
        <a:p>
          <a:endParaRPr lang="en-US"/>
        </a:p>
      </dgm:t>
    </dgm:pt>
    <dgm:pt modelId="{A165C299-6580-4BB2-8AC5-DB130154AD7E}">
      <dgm:prSet/>
      <dgm:spPr/>
      <dgm:t>
        <a:bodyPr/>
        <a:lstStyle/>
        <a:p>
          <a:r>
            <a:rPr lang="en-US"/>
            <a:t>Komplemen</a:t>
          </a:r>
        </a:p>
      </dgm:t>
    </dgm:pt>
    <dgm:pt modelId="{EF4ED106-D7F0-4D92-B69C-B0E49781E7EE}" type="parTrans" cxnId="{8FA56FC4-3358-4380-8478-27F438B6CB32}">
      <dgm:prSet/>
      <dgm:spPr/>
      <dgm:t>
        <a:bodyPr/>
        <a:lstStyle/>
        <a:p>
          <a:endParaRPr lang="en-US"/>
        </a:p>
      </dgm:t>
    </dgm:pt>
    <dgm:pt modelId="{BE3489B2-D190-40D5-9353-7612EA58BB97}" type="sibTrans" cxnId="{8FA56FC4-3358-4380-8478-27F438B6CB32}">
      <dgm:prSet/>
      <dgm:spPr/>
      <dgm:t>
        <a:bodyPr/>
        <a:lstStyle/>
        <a:p>
          <a:endParaRPr lang="en-US"/>
        </a:p>
      </dgm:t>
    </dgm:pt>
    <dgm:pt modelId="{050A5691-39BC-4BFE-92C3-C4D793FF8846}">
      <dgm:prSet/>
      <dgm:spPr/>
      <dgm:t>
        <a:bodyPr/>
        <a:lstStyle/>
        <a:p>
          <a:r>
            <a:rPr lang="en-US"/>
            <a:t>A’ = { x | x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A,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X }</a:t>
          </a:r>
        </a:p>
      </dgm:t>
    </dgm:pt>
    <dgm:pt modelId="{F4431301-FBCA-4EF8-BA31-C107A6719908}" type="parTrans" cxnId="{942A9B5D-0482-4184-BF29-AA1B622C723E}">
      <dgm:prSet/>
      <dgm:spPr/>
      <dgm:t>
        <a:bodyPr/>
        <a:lstStyle/>
        <a:p>
          <a:endParaRPr lang="en-US"/>
        </a:p>
      </dgm:t>
    </dgm:pt>
    <dgm:pt modelId="{A523C76C-1FBD-44AC-BAF4-EE15FE0C66E5}" type="sibTrans" cxnId="{942A9B5D-0482-4184-BF29-AA1B622C723E}">
      <dgm:prSet/>
      <dgm:spPr/>
      <dgm:t>
        <a:bodyPr/>
        <a:lstStyle/>
        <a:p>
          <a:endParaRPr lang="en-US"/>
        </a:p>
      </dgm:t>
    </dgm:pt>
    <dgm:pt modelId="{1DC8CD39-8602-4AF0-9BC3-7272E350C1EF}">
      <dgm:prSet/>
      <dgm:spPr/>
      <dgm:t>
        <a:bodyPr/>
        <a:lstStyle/>
        <a:p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A’</a:t>
          </a:r>
          <a:r>
            <a:rPr lang="en-US"/>
            <a:t>(x) = 1 - </a:t>
          </a:r>
          <a:r>
            <a:rPr lang="en-US">
              <a:sym typeface="Symbol" panose="05050102010706020507" pitchFamily="18" charset="2"/>
            </a:rPr>
            <a:t></a:t>
          </a:r>
          <a:r>
            <a:rPr lang="en-US" baseline="-25000"/>
            <a:t>A</a:t>
          </a:r>
          <a:r>
            <a:rPr lang="en-US"/>
            <a:t>(x)</a:t>
          </a:r>
        </a:p>
      </dgm:t>
    </dgm:pt>
    <dgm:pt modelId="{07DB4E2D-119D-4F4F-84F5-A16BF7644085}" type="parTrans" cxnId="{511CF047-9363-4629-981C-0E3B33E38D18}">
      <dgm:prSet/>
      <dgm:spPr/>
      <dgm:t>
        <a:bodyPr/>
        <a:lstStyle/>
        <a:p>
          <a:endParaRPr lang="en-US"/>
        </a:p>
      </dgm:t>
    </dgm:pt>
    <dgm:pt modelId="{254E7F19-17AB-4C3A-8FDB-F94E678B84EA}" type="sibTrans" cxnId="{511CF047-9363-4629-981C-0E3B33E38D18}">
      <dgm:prSet/>
      <dgm:spPr/>
      <dgm:t>
        <a:bodyPr/>
        <a:lstStyle/>
        <a:p>
          <a:endParaRPr lang="en-US"/>
        </a:p>
      </dgm:t>
    </dgm:pt>
    <dgm:pt modelId="{DD70F7BE-F2EC-42B4-B38F-17A6C4BF8F3C}">
      <dgm:prSet/>
      <dgm:spPr/>
      <dgm:t>
        <a:bodyPr/>
        <a:lstStyle/>
        <a:p>
          <a:r>
            <a:rPr lang="en-US"/>
            <a:t>Perkalian kartesian (</a:t>
          </a:r>
          <a:r>
            <a:rPr lang="en-US" i="1"/>
            <a:t>cartesian product</a:t>
          </a:r>
          <a:r>
            <a:rPr lang="en-US"/>
            <a:t>)</a:t>
          </a:r>
        </a:p>
      </dgm:t>
    </dgm:pt>
    <dgm:pt modelId="{D377ACE6-D3BA-4BDB-ADEE-AFC9BDE73825}" type="parTrans" cxnId="{AD9821FE-FAE1-4D0B-9284-B4320E891378}">
      <dgm:prSet/>
      <dgm:spPr/>
      <dgm:t>
        <a:bodyPr/>
        <a:lstStyle/>
        <a:p>
          <a:endParaRPr lang="en-US"/>
        </a:p>
      </dgm:t>
    </dgm:pt>
    <dgm:pt modelId="{806FEC1A-0F5E-4494-A4F2-5C9ACA67EF8B}" type="sibTrans" cxnId="{AD9821FE-FAE1-4D0B-9284-B4320E891378}">
      <dgm:prSet/>
      <dgm:spPr/>
      <dgm:t>
        <a:bodyPr/>
        <a:lstStyle/>
        <a:p>
          <a:endParaRPr lang="en-US"/>
        </a:p>
      </dgm:t>
    </dgm:pt>
    <dgm:pt modelId="{D2D08BBB-5949-4577-AC48-EBBAADC70D7C}">
      <dgm:prSet/>
      <dgm:spPr/>
      <dgm:t>
        <a:bodyPr/>
        <a:lstStyle/>
        <a:p>
          <a:r>
            <a:rPr lang="en-US"/>
            <a:t>A </a:t>
          </a:r>
          <a:r>
            <a:rPr lang="en-US">
              <a:sym typeface="Symbol" panose="05050102010706020507" pitchFamily="18" charset="2"/>
            </a:rPr>
            <a:t></a:t>
          </a:r>
          <a:r>
            <a:rPr lang="en-US"/>
            <a:t> B = { (a,b) | a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dan b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B }</a:t>
          </a:r>
        </a:p>
      </dgm:t>
    </dgm:pt>
    <dgm:pt modelId="{326720E2-E111-416C-B174-82422FA34B48}" type="parTrans" cxnId="{A471BADE-1517-4535-910B-C92A5F0976EF}">
      <dgm:prSet/>
      <dgm:spPr/>
      <dgm:t>
        <a:bodyPr/>
        <a:lstStyle/>
        <a:p>
          <a:endParaRPr lang="en-US"/>
        </a:p>
      </dgm:t>
    </dgm:pt>
    <dgm:pt modelId="{81B19130-CCD4-40B1-8EBC-1831D056509E}" type="sibTrans" cxnId="{A471BADE-1517-4535-910B-C92A5F0976EF}">
      <dgm:prSet/>
      <dgm:spPr/>
      <dgm:t>
        <a:bodyPr/>
        <a:lstStyle/>
        <a:p>
          <a:endParaRPr lang="en-US"/>
        </a:p>
      </dgm:t>
    </dgm:pt>
    <dgm:pt modelId="{24B50BC1-797B-41D1-A96C-0846131CD18F}">
      <dgm:prSet/>
      <dgm:spPr/>
      <dgm:t>
        <a:bodyPr/>
        <a:lstStyle/>
        <a:p>
          <a:r>
            <a:rPr lang="en-US"/>
            <a:t>Selisih (</a:t>
          </a:r>
          <a:r>
            <a:rPr lang="en-US" i="1"/>
            <a:t>difference</a:t>
          </a:r>
          <a:r>
            <a:rPr lang="en-US"/>
            <a:t>)</a:t>
          </a:r>
        </a:p>
      </dgm:t>
    </dgm:pt>
    <dgm:pt modelId="{4D654FB7-ED93-43F6-948F-D4C2D76361D7}" type="parTrans" cxnId="{D05AE11B-6974-4C04-A6B1-CE2DE91A8497}">
      <dgm:prSet/>
      <dgm:spPr/>
      <dgm:t>
        <a:bodyPr/>
        <a:lstStyle/>
        <a:p>
          <a:endParaRPr lang="en-US"/>
        </a:p>
      </dgm:t>
    </dgm:pt>
    <dgm:pt modelId="{2D663158-539D-42EC-A8DB-B566EC2E6703}" type="sibTrans" cxnId="{D05AE11B-6974-4C04-A6B1-CE2DE91A8497}">
      <dgm:prSet/>
      <dgm:spPr/>
      <dgm:t>
        <a:bodyPr/>
        <a:lstStyle/>
        <a:p>
          <a:endParaRPr lang="en-US"/>
        </a:p>
      </dgm:t>
    </dgm:pt>
    <dgm:pt modelId="{B0A37795-52E7-4D90-B3A4-81D665C06C26}">
      <dgm:prSet/>
      <dgm:spPr/>
      <dgm:t>
        <a:bodyPr/>
        <a:lstStyle/>
        <a:p>
          <a:r>
            <a:rPr lang="en-US"/>
            <a:t>A – B = { x | x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A dan x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B } = A </a:t>
          </a:r>
          <a:r>
            <a:rPr lang="en-US">
              <a:sym typeface="Symbol" panose="05050102010706020507" pitchFamily="18" charset="2"/>
            </a:rPr>
            <a:t></a:t>
          </a:r>
          <a:r>
            <a:rPr lang="en-US"/>
            <a:t> B’</a:t>
          </a:r>
        </a:p>
      </dgm:t>
    </dgm:pt>
    <dgm:pt modelId="{B13DB74A-E214-410A-A3C5-2A90B4840BCA}" type="parTrans" cxnId="{DD349BB4-77A5-4D86-B7CE-FA29E2AE7E98}">
      <dgm:prSet/>
      <dgm:spPr/>
      <dgm:t>
        <a:bodyPr/>
        <a:lstStyle/>
        <a:p>
          <a:endParaRPr lang="en-US"/>
        </a:p>
      </dgm:t>
    </dgm:pt>
    <dgm:pt modelId="{6274B8BE-B74D-4EC0-9A83-D8DDDBB6F08E}" type="sibTrans" cxnId="{DD349BB4-77A5-4D86-B7CE-FA29E2AE7E98}">
      <dgm:prSet/>
      <dgm:spPr/>
      <dgm:t>
        <a:bodyPr/>
        <a:lstStyle/>
        <a:p>
          <a:endParaRPr lang="en-US"/>
        </a:p>
      </dgm:t>
    </dgm:pt>
    <dgm:pt modelId="{A381C0D7-D7C8-4227-9A26-59B6A0070D81}" type="pres">
      <dgm:prSet presAssocID="{0FA3E583-0512-4EAB-AB34-BAA5EB9F31F3}" presName="linear" presStyleCnt="0">
        <dgm:presLayoutVars>
          <dgm:animLvl val="lvl"/>
          <dgm:resizeHandles val="exact"/>
        </dgm:presLayoutVars>
      </dgm:prSet>
      <dgm:spPr/>
    </dgm:pt>
    <dgm:pt modelId="{E8B0128E-F568-4466-A6B4-065BFB8E8D02}" type="pres">
      <dgm:prSet presAssocID="{D18D7961-2CB9-4076-9C28-9A7EC0930F1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D4930E1-8493-4CB1-89C8-DC83EBC8E432}" type="pres">
      <dgm:prSet presAssocID="{D18D7961-2CB9-4076-9C28-9A7EC0930F1E}" presName="childText" presStyleLbl="revTx" presStyleIdx="0" presStyleCnt="5">
        <dgm:presLayoutVars>
          <dgm:bulletEnabled val="1"/>
        </dgm:presLayoutVars>
      </dgm:prSet>
      <dgm:spPr/>
    </dgm:pt>
    <dgm:pt modelId="{0566A4D5-7789-4381-BDFA-7FD99B105069}" type="pres">
      <dgm:prSet presAssocID="{BF2BB19E-2A40-4AA4-8289-C953B5F3A0B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8E3AF65-1E9B-44F4-9F62-B634CE680EE8}" type="pres">
      <dgm:prSet presAssocID="{BF2BB19E-2A40-4AA4-8289-C953B5F3A0B3}" presName="childText" presStyleLbl="revTx" presStyleIdx="1" presStyleCnt="5">
        <dgm:presLayoutVars>
          <dgm:bulletEnabled val="1"/>
        </dgm:presLayoutVars>
      </dgm:prSet>
      <dgm:spPr/>
    </dgm:pt>
    <dgm:pt modelId="{4CE42D6D-35BC-4294-BE3F-DCB3321FAF51}" type="pres">
      <dgm:prSet presAssocID="{A165C299-6580-4BB2-8AC5-DB130154AD7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B01C6F-9967-46CE-BC86-65D654167738}" type="pres">
      <dgm:prSet presAssocID="{A165C299-6580-4BB2-8AC5-DB130154AD7E}" presName="childText" presStyleLbl="revTx" presStyleIdx="2" presStyleCnt="5">
        <dgm:presLayoutVars>
          <dgm:bulletEnabled val="1"/>
        </dgm:presLayoutVars>
      </dgm:prSet>
      <dgm:spPr/>
    </dgm:pt>
    <dgm:pt modelId="{EBA3A5AD-F806-40A6-8C6C-08586765BC5F}" type="pres">
      <dgm:prSet presAssocID="{DD70F7BE-F2EC-42B4-B38F-17A6C4BF8F3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783529F-E836-4240-99C8-7BA3A50BA187}" type="pres">
      <dgm:prSet presAssocID="{DD70F7BE-F2EC-42B4-B38F-17A6C4BF8F3C}" presName="childText" presStyleLbl="revTx" presStyleIdx="3" presStyleCnt="5">
        <dgm:presLayoutVars>
          <dgm:bulletEnabled val="1"/>
        </dgm:presLayoutVars>
      </dgm:prSet>
      <dgm:spPr/>
    </dgm:pt>
    <dgm:pt modelId="{2A571BD3-A635-45D3-9F31-7659AFD3CC1D}" type="pres">
      <dgm:prSet presAssocID="{24B50BC1-797B-41D1-A96C-0846131CD18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7ECA224-3864-4CE6-BD67-8C88243DF00B}" type="pres">
      <dgm:prSet presAssocID="{24B50BC1-797B-41D1-A96C-0846131CD18F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5B4A2002-95D4-4078-B432-9C8309D7D558}" srcId="{BF2BB19E-2A40-4AA4-8289-C953B5F3A0B3}" destId="{52C45C40-B124-4800-80E8-411EA818BA98}" srcOrd="0" destOrd="0" parTransId="{A77F3983-CA2F-459D-AF79-DB618107CBAC}" sibTransId="{7F82E696-9586-402A-B290-616D581A0A32}"/>
    <dgm:cxn modelId="{FFAAE20B-11E4-493A-A241-F1E4996C8188}" type="presOf" srcId="{D3FCBCC8-B398-4328-98D7-B73C34C27D89}" destId="{6D4930E1-8493-4CB1-89C8-DC83EBC8E432}" srcOrd="0" destOrd="0" presId="urn:microsoft.com/office/officeart/2005/8/layout/vList2"/>
    <dgm:cxn modelId="{D05AE11B-6974-4C04-A6B1-CE2DE91A8497}" srcId="{0FA3E583-0512-4EAB-AB34-BAA5EB9F31F3}" destId="{24B50BC1-797B-41D1-A96C-0846131CD18F}" srcOrd="4" destOrd="0" parTransId="{4D654FB7-ED93-43F6-948F-D4C2D76361D7}" sibTransId="{2D663158-539D-42EC-A8DB-B566EC2E6703}"/>
    <dgm:cxn modelId="{4CAF6426-5E16-4538-BA35-97820443D000}" type="presOf" srcId="{DD70F7BE-F2EC-42B4-B38F-17A6C4BF8F3C}" destId="{EBA3A5AD-F806-40A6-8C6C-08586765BC5F}" srcOrd="0" destOrd="0" presId="urn:microsoft.com/office/officeart/2005/8/layout/vList2"/>
    <dgm:cxn modelId="{84ABBE33-B22E-4DAB-905C-0C4311F12160}" type="presOf" srcId="{A165C299-6580-4BB2-8AC5-DB130154AD7E}" destId="{4CE42D6D-35BC-4294-BE3F-DCB3321FAF51}" srcOrd="0" destOrd="0" presId="urn:microsoft.com/office/officeart/2005/8/layout/vList2"/>
    <dgm:cxn modelId="{91702836-BED6-4E24-9232-A19A25FCB331}" srcId="{D18D7961-2CB9-4076-9C28-9A7EC0930F1E}" destId="{77D21888-A958-4DE0-8C3C-0D538F78875A}" srcOrd="1" destOrd="0" parTransId="{46545D67-5E0E-42AC-A6BE-527F2F9C3C22}" sibTransId="{AB71D8E8-D8B6-4F16-8102-8B63C8C22594}"/>
    <dgm:cxn modelId="{79CBD33A-8CDC-423A-85DF-B198E220D1B2}" srcId="{0FA3E583-0512-4EAB-AB34-BAA5EB9F31F3}" destId="{D18D7961-2CB9-4076-9C28-9A7EC0930F1E}" srcOrd="0" destOrd="0" parTransId="{656B6423-CFD1-4583-A210-711CE4BB4DA4}" sibTransId="{04AF99A2-B71E-415C-8DF9-F8CA42B89233}"/>
    <dgm:cxn modelId="{942A9B5D-0482-4184-BF29-AA1B622C723E}" srcId="{A165C299-6580-4BB2-8AC5-DB130154AD7E}" destId="{050A5691-39BC-4BFE-92C3-C4D793FF8846}" srcOrd="0" destOrd="0" parTransId="{F4431301-FBCA-4EF8-BA31-C107A6719908}" sibTransId="{A523C76C-1FBD-44AC-BAF4-EE15FE0C66E5}"/>
    <dgm:cxn modelId="{511CF047-9363-4629-981C-0E3B33E38D18}" srcId="{A165C299-6580-4BB2-8AC5-DB130154AD7E}" destId="{1DC8CD39-8602-4AF0-9BC3-7272E350C1EF}" srcOrd="1" destOrd="0" parTransId="{07DB4E2D-119D-4F4F-84F5-A16BF7644085}" sibTransId="{254E7F19-17AB-4C3A-8FDB-F94E678B84EA}"/>
    <dgm:cxn modelId="{EDD47948-EF43-4537-AE0A-819227A41A08}" type="presOf" srcId="{0FA3E583-0512-4EAB-AB34-BAA5EB9F31F3}" destId="{A381C0D7-D7C8-4227-9A26-59B6A0070D81}" srcOrd="0" destOrd="0" presId="urn:microsoft.com/office/officeart/2005/8/layout/vList2"/>
    <dgm:cxn modelId="{F9803D69-EDEA-41F1-9786-36F530C57F88}" type="presOf" srcId="{B0A37795-52E7-4D90-B3A4-81D665C06C26}" destId="{A7ECA224-3864-4CE6-BD67-8C88243DF00B}" srcOrd="0" destOrd="0" presId="urn:microsoft.com/office/officeart/2005/8/layout/vList2"/>
    <dgm:cxn modelId="{EB169449-DCBC-42E2-85AD-684679DDCF18}" type="presOf" srcId="{D18D7961-2CB9-4076-9C28-9A7EC0930F1E}" destId="{E8B0128E-F568-4466-A6B4-065BFB8E8D02}" srcOrd="0" destOrd="0" presId="urn:microsoft.com/office/officeart/2005/8/layout/vList2"/>
    <dgm:cxn modelId="{576F0C6E-BF15-4CA9-BBB2-3D85D31971E8}" type="presOf" srcId="{D2D08BBB-5949-4577-AC48-EBBAADC70D7C}" destId="{7783529F-E836-4240-99C8-7BA3A50BA187}" srcOrd="0" destOrd="0" presId="urn:microsoft.com/office/officeart/2005/8/layout/vList2"/>
    <dgm:cxn modelId="{C8F66377-4F4E-44FE-A504-B064CA6800CF}" srcId="{0FA3E583-0512-4EAB-AB34-BAA5EB9F31F3}" destId="{BF2BB19E-2A40-4AA4-8289-C953B5F3A0B3}" srcOrd="1" destOrd="0" parTransId="{10982F15-9CDD-499F-94AB-D420C762D27C}" sibTransId="{6B20FE83-21D6-41A4-9B38-FBDED93301C4}"/>
    <dgm:cxn modelId="{78FA1F83-1787-4FDD-86BC-BE196FC0EE02}" srcId="{BF2BB19E-2A40-4AA4-8289-C953B5F3A0B3}" destId="{2EC8E0B1-673B-4152-B464-308420822366}" srcOrd="1" destOrd="0" parTransId="{39C6AB43-E359-4E31-A15F-A55660C12EAC}" sibTransId="{0A382C9A-63BC-48AF-9027-5A5327268BCC}"/>
    <dgm:cxn modelId="{46977EA4-AC39-4808-845A-7F9C2053AF8D}" type="presOf" srcId="{77D21888-A958-4DE0-8C3C-0D538F78875A}" destId="{6D4930E1-8493-4CB1-89C8-DC83EBC8E432}" srcOrd="0" destOrd="1" presId="urn:microsoft.com/office/officeart/2005/8/layout/vList2"/>
    <dgm:cxn modelId="{DD349BB4-77A5-4D86-B7CE-FA29E2AE7E98}" srcId="{24B50BC1-797B-41D1-A96C-0846131CD18F}" destId="{B0A37795-52E7-4D90-B3A4-81D665C06C26}" srcOrd="0" destOrd="0" parTransId="{B13DB74A-E214-410A-A3C5-2A90B4840BCA}" sibTransId="{6274B8BE-B74D-4EC0-9A83-D8DDDBB6F08E}"/>
    <dgm:cxn modelId="{8FA56FC4-3358-4380-8478-27F438B6CB32}" srcId="{0FA3E583-0512-4EAB-AB34-BAA5EB9F31F3}" destId="{A165C299-6580-4BB2-8AC5-DB130154AD7E}" srcOrd="2" destOrd="0" parTransId="{EF4ED106-D7F0-4D92-B69C-B0E49781E7EE}" sibTransId="{BE3489B2-D190-40D5-9353-7612EA58BB97}"/>
    <dgm:cxn modelId="{468945CC-346E-4439-B61A-180E674F8440}" type="presOf" srcId="{24B50BC1-797B-41D1-A96C-0846131CD18F}" destId="{2A571BD3-A635-45D3-9F31-7659AFD3CC1D}" srcOrd="0" destOrd="0" presId="urn:microsoft.com/office/officeart/2005/8/layout/vList2"/>
    <dgm:cxn modelId="{D65A7FD0-3E28-4FD6-8705-267CAC84ED05}" type="presOf" srcId="{BF2BB19E-2A40-4AA4-8289-C953B5F3A0B3}" destId="{0566A4D5-7789-4381-BDFA-7FD99B105069}" srcOrd="0" destOrd="0" presId="urn:microsoft.com/office/officeart/2005/8/layout/vList2"/>
    <dgm:cxn modelId="{945B34D3-0F33-4965-9746-F721397C8DC0}" type="presOf" srcId="{050A5691-39BC-4BFE-92C3-C4D793FF8846}" destId="{DAB01C6F-9967-46CE-BC86-65D654167738}" srcOrd="0" destOrd="0" presId="urn:microsoft.com/office/officeart/2005/8/layout/vList2"/>
    <dgm:cxn modelId="{E4805BD6-096A-4572-AE10-FDD1113A760E}" type="presOf" srcId="{2EC8E0B1-673B-4152-B464-308420822366}" destId="{A8E3AF65-1E9B-44F4-9F62-B634CE680EE8}" srcOrd="0" destOrd="1" presId="urn:microsoft.com/office/officeart/2005/8/layout/vList2"/>
    <dgm:cxn modelId="{A471BADE-1517-4535-910B-C92A5F0976EF}" srcId="{DD70F7BE-F2EC-42B4-B38F-17A6C4BF8F3C}" destId="{D2D08BBB-5949-4577-AC48-EBBAADC70D7C}" srcOrd="0" destOrd="0" parTransId="{326720E2-E111-416C-B174-82422FA34B48}" sibTransId="{81B19130-CCD4-40B1-8EBC-1831D056509E}"/>
    <dgm:cxn modelId="{CB2BC7E4-D75A-4118-AFBA-7EF0C9AF9E42}" srcId="{D18D7961-2CB9-4076-9C28-9A7EC0930F1E}" destId="{D3FCBCC8-B398-4328-98D7-B73C34C27D89}" srcOrd="0" destOrd="0" parTransId="{999E3393-EB2D-40E5-9B0B-008291088A2F}" sibTransId="{C6E8288B-8465-440F-846D-8DC4BD050922}"/>
    <dgm:cxn modelId="{975FABE5-C80A-4DA4-A3F6-F8672352DDFA}" type="presOf" srcId="{52C45C40-B124-4800-80E8-411EA818BA98}" destId="{A8E3AF65-1E9B-44F4-9F62-B634CE680EE8}" srcOrd="0" destOrd="0" presId="urn:microsoft.com/office/officeart/2005/8/layout/vList2"/>
    <dgm:cxn modelId="{2F1221E6-05F2-46D6-8961-DAEC5E50780F}" type="presOf" srcId="{1DC8CD39-8602-4AF0-9BC3-7272E350C1EF}" destId="{DAB01C6F-9967-46CE-BC86-65D654167738}" srcOrd="0" destOrd="1" presId="urn:microsoft.com/office/officeart/2005/8/layout/vList2"/>
    <dgm:cxn modelId="{AD9821FE-FAE1-4D0B-9284-B4320E891378}" srcId="{0FA3E583-0512-4EAB-AB34-BAA5EB9F31F3}" destId="{DD70F7BE-F2EC-42B4-B38F-17A6C4BF8F3C}" srcOrd="3" destOrd="0" parTransId="{D377ACE6-D3BA-4BDB-ADEE-AFC9BDE73825}" sibTransId="{806FEC1A-0F5E-4494-A4F2-5C9ACA67EF8B}"/>
    <dgm:cxn modelId="{83A3A725-D3FC-428E-8F27-3CCF533515E3}" type="presParOf" srcId="{A381C0D7-D7C8-4227-9A26-59B6A0070D81}" destId="{E8B0128E-F568-4466-A6B4-065BFB8E8D02}" srcOrd="0" destOrd="0" presId="urn:microsoft.com/office/officeart/2005/8/layout/vList2"/>
    <dgm:cxn modelId="{57D7CBEB-FFE4-4970-AEEC-7509135A65D9}" type="presParOf" srcId="{A381C0D7-D7C8-4227-9A26-59B6A0070D81}" destId="{6D4930E1-8493-4CB1-89C8-DC83EBC8E432}" srcOrd="1" destOrd="0" presId="urn:microsoft.com/office/officeart/2005/8/layout/vList2"/>
    <dgm:cxn modelId="{B4B7DE76-1AF7-464F-86D6-D0888983DF0B}" type="presParOf" srcId="{A381C0D7-D7C8-4227-9A26-59B6A0070D81}" destId="{0566A4D5-7789-4381-BDFA-7FD99B105069}" srcOrd="2" destOrd="0" presId="urn:microsoft.com/office/officeart/2005/8/layout/vList2"/>
    <dgm:cxn modelId="{20E53975-3CEA-4539-AA02-34C7C076FD29}" type="presParOf" srcId="{A381C0D7-D7C8-4227-9A26-59B6A0070D81}" destId="{A8E3AF65-1E9B-44F4-9F62-B634CE680EE8}" srcOrd="3" destOrd="0" presId="urn:microsoft.com/office/officeart/2005/8/layout/vList2"/>
    <dgm:cxn modelId="{F7744763-DDA2-4A42-ABEA-34662F62791B}" type="presParOf" srcId="{A381C0D7-D7C8-4227-9A26-59B6A0070D81}" destId="{4CE42D6D-35BC-4294-BE3F-DCB3321FAF51}" srcOrd="4" destOrd="0" presId="urn:microsoft.com/office/officeart/2005/8/layout/vList2"/>
    <dgm:cxn modelId="{81ABD288-7DB7-45E3-9715-70CAEA7BDDAE}" type="presParOf" srcId="{A381C0D7-D7C8-4227-9A26-59B6A0070D81}" destId="{DAB01C6F-9967-46CE-BC86-65D654167738}" srcOrd="5" destOrd="0" presId="urn:microsoft.com/office/officeart/2005/8/layout/vList2"/>
    <dgm:cxn modelId="{5D22427E-0586-4E0E-B45D-5F94EBD1690B}" type="presParOf" srcId="{A381C0D7-D7C8-4227-9A26-59B6A0070D81}" destId="{EBA3A5AD-F806-40A6-8C6C-08586765BC5F}" srcOrd="6" destOrd="0" presId="urn:microsoft.com/office/officeart/2005/8/layout/vList2"/>
    <dgm:cxn modelId="{360228B5-CD30-4C33-A0E9-DBC0362CAB02}" type="presParOf" srcId="{A381C0D7-D7C8-4227-9A26-59B6A0070D81}" destId="{7783529F-E836-4240-99C8-7BA3A50BA187}" srcOrd="7" destOrd="0" presId="urn:microsoft.com/office/officeart/2005/8/layout/vList2"/>
    <dgm:cxn modelId="{7D6888BF-0F48-4F16-B2D9-22D007803CAF}" type="presParOf" srcId="{A381C0D7-D7C8-4227-9A26-59B6A0070D81}" destId="{2A571BD3-A635-45D3-9F31-7659AFD3CC1D}" srcOrd="8" destOrd="0" presId="urn:microsoft.com/office/officeart/2005/8/layout/vList2"/>
    <dgm:cxn modelId="{D49DA65F-F56C-4287-B6C1-B27B96FD79F3}" type="presParOf" srcId="{A381C0D7-D7C8-4227-9A26-59B6A0070D81}" destId="{A7ECA224-3864-4CE6-BD67-8C88243DF00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0DBEC-C6E8-4817-A7FA-A97CF18ACD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3878BF5-57CC-41B4-BC9F-F1B6D64399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Seseorang dikatakan “tinggi” jika tinggi badannya lebih dari 1,7 meter. </a:t>
          </a:r>
        </a:p>
      </dgm:t>
    </dgm:pt>
    <dgm:pt modelId="{5013E15C-57C6-44F2-AC64-8D005AD919F6}" type="parTrans" cxnId="{92A12499-2E04-430F-BF36-38FE711CF118}">
      <dgm:prSet/>
      <dgm:spPr/>
      <dgm:t>
        <a:bodyPr/>
        <a:lstStyle/>
        <a:p>
          <a:endParaRPr lang="en-US"/>
        </a:p>
      </dgm:t>
    </dgm:pt>
    <dgm:pt modelId="{7020CB76-6F18-48B0-98BA-5D64D4E03EA9}" type="sibTrans" cxnId="{92A12499-2E04-430F-BF36-38FE711CF118}">
      <dgm:prSet/>
      <dgm:spPr/>
      <dgm:t>
        <a:bodyPr/>
        <a:lstStyle/>
        <a:p>
          <a:endParaRPr lang="en-US"/>
        </a:p>
      </dgm:t>
    </dgm:pt>
    <dgm:pt modelId="{06E8CEE9-7F3C-4B42-8B04-020FA607CF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Bagaimana dengan orang yang mempunyai tinggi badan 1,6999 meter atau 1,65 meter, apakah termasuk kategori orang tinggi? </a:t>
          </a:r>
        </a:p>
      </dgm:t>
    </dgm:pt>
    <dgm:pt modelId="{0C7C4C63-F0E5-490F-BEE8-26AF6941808D}" type="parTrans" cxnId="{E2A2F97F-BF00-48B7-9D5B-A72B24621F8E}">
      <dgm:prSet/>
      <dgm:spPr/>
      <dgm:t>
        <a:bodyPr/>
        <a:lstStyle/>
        <a:p>
          <a:endParaRPr lang="en-US"/>
        </a:p>
      </dgm:t>
    </dgm:pt>
    <dgm:pt modelId="{BA8FD782-6A4F-4E06-819D-D221355A6A9F}" type="sibTrans" cxnId="{E2A2F97F-BF00-48B7-9D5B-A72B24621F8E}">
      <dgm:prSet/>
      <dgm:spPr/>
      <dgm:t>
        <a:bodyPr/>
        <a:lstStyle/>
        <a:p>
          <a:endParaRPr lang="en-US"/>
        </a:p>
      </dgm:t>
    </dgm:pt>
    <dgm:pt modelId="{E805615B-2ADF-4453-9AB8-C8E4B17BCB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Menurut persepsi manusia, orang yang mempunyai tinggi badan sekitar 1,7 meter dikatakan “kurang lebih tinggi” atau “agak tinggi”. </a:t>
          </a:r>
        </a:p>
      </dgm:t>
    </dgm:pt>
    <dgm:pt modelId="{B53CEDA6-C18D-48B6-97C3-F54EE28AC6B5}" type="parTrans" cxnId="{1F41F6FE-18B3-4F41-8A8F-8C087E480C0C}">
      <dgm:prSet/>
      <dgm:spPr/>
      <dgm:t>
        <a:bodyPr/>
        <a:lstStyle/>
        <a:p>
          <a:endParaRPr lang="en-US"/>
        </a:p>
      </dgm:t>
    </dgm:pt>
    <dgm:pt modelId="{71EFBDC0-342E-4573-949A-443375B407A7}" type="sibTrans" cxnId="{1F41F6FE-18B3-4F41-8A8F-8C087E480C0C}">
      <dgm:prSet/>
      <dgm:spPr/>
      <dgm:t>
        <a:bodyPr/>
        <a:lstStyle/>
        <a:p>
          <a:endParaRPr lang="en-US"/>
        </a:p>
      </dgm:t>
    </dgm:pt>
    <dgm:pt modelId="{339568FF-9088-4513-8821-28DC921DB6CB}" type="pres">
      <dgm:prSet presAssocID="{3360DBEC-C6E8-4817-A7FA-A97CF18ACD6D}" presName="root" presStyleCnt="0">
        <dgm:presLayoutVars>
          <dgm:dir/>
          <dgm:resizeHandles val="exact"/>
        </dgm:presLayoutVars>
      </dgm:prSet>
      <dgm:spPr/>
    </dgm:pt>
    <dgm:pt modelId="{93F66AFC-E640-46AC-884B-4FF246B39F73}" type="pres">
      <dgm:prSet presAssocID="{13878BF5-57CC-41B4-BC9F-F1B6D64399C9}" presName="compNode" presStyleCnt="0"/>
      <dgm:spPr/>
    </dgm:pt>
    <dgm:pt modelId="{19FB79B1-7FFA-499B-B7CD-CC2EF5EDD2E6}" type="pres">
      <dgm:prSet presAssocID="{13878BF5-57CC-41B4-BC9F-F1B6D64399C9}" presName="bgRect" presStyleLbl="bgShp" presStyleIdx="0" presStyleCnt="3"/>
      <dgm:spPr/>
    </dgm:pt>
    <dgm:pt modelId="{77D48640-6AFE-40CD-9517-E5B4DBA98351}" type="pres">
      <dgm:prSet presAssocID="{13878BF5-57CC-41B4-BC9F-F1B6D64399C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7517511-5B87-4823-B74E-76AA0857605D}" type="pres">
      <dgm:prSet presAssocID="{13878BF5-57CC-41B4-BC9F-F1B6D64399C9}" presName="spaceRect" presStyleCnt="0"/>
      <dgm:spPr/>
    </dgm:pt>
    <dgm:pt modelId="{2D79A5DB-4814-4DF2-ADD2-FF4A3FABAADE}" type="pres">
      <dgm:prSet presAssocID="{13878BF5-57CC-41B4-BC9F-F1B6D64399C9}" presName="parTx" presStyleLbl="revTx" presStyleIdx="0" presStyleCnt="3">
        <dgm:presLayoutVars>
          <dgm:chMax val="0"/>
          <dgm:chPref val="0"/>
        </dgm:presLayoutVars>
      </dgm:prSet>
      <dgm:spPr/>
    </dgm:pt>
    <dgm:pt modelId="{2835278D-7CE3-4922-AF7B-E88BB87E1A26}" type="pres">
      <dgm:prSet presAssocID="{7020CB76-6F18-48B0-98BA-5D64D4E03EA9}" presName="sibTrans" presStyleCnt="0"/>
      <dgm:spPr/>
    </dgm:pt>
    <dgm:pt modelId="{06C85655-BB52-4751-BBC3-EE58AC2A48B1}" type="pres">
      <dgm:prSet presAssocID="{06E8CEE9-7F3C-4B42-8B04-020FA607CFD6}" presName="compNode" presStyleCnt="0"/>
      <dgm:spPr/>
    </dgm:pt>
    <dgm:pt modelId="{14340FB5-B649-4502-A2F3-8BDAEB9223CA}" type="pres">
      <dgm:prSet presAssocID="{06E8CEE9-7F3C-4B42-8B04-020FA607CFD6}" presName="bgRect" presStyleLbl="bgShp" presStyleIdx="1" presStyleCnt="3"/>
      <dgm:spPr/>
    </dgm:pt>
    <dgm:pt modelId="{C050C8BF-803F-410C-8197-E3342B6F1043}" type="pres">
      <dgm:prSet presAssocID="{06E8CEE9-7F3C-4B42-8B04-020FA607C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0A2F618C-9129-49B5-90AC-04EA79740618}" type="pres">
      <dgm:prSet presAssocID="{06E8CEE9-7F3C-4B42-8B04-020FA607CFD6}" presName="spaceRect" presStyleCnt="0"/>
      <dgm:spPr/>
    </dgm:pt>
    <dgm:pt modelId="{AEA2A468-D903-4868-BF06-79156F6C37B1}" type="pres">
      <dgm:prSet presAssocID="{06E8CEE9-7F3C-4B42-8B04-020FA607CFD6}" presName="parTx" presStyleLbl="revTx" presStyleIdx="1" presStyleCnt="3">
        <dgm:presLayoutVars>
          <dgm:chMax val="0"/>
          <dgm:chPref val="0"/>
        </dgm:presLayoutVars>
      </dgm:prSet>
      <dgm:spPr/>
    </dgm:pt>
    <dgm:pt modelId="{64037B26-EC44-4A66-86CB-D04A10B43738}" type="pres">
      <dgm:prSet presAssocID="{BA8FD782-6A4F-4E06-819D-D221355A6A9F}" presName="sibTrans" presStyleCnt="0"/>
      <dgm:spPr/>
    </dgm:pt>
    <dgm:pt modelId="{64941D1A-6635-43A5-BF09-61D1200FAF05}" type="pres">
      <dgm:prSet presAssocID="{E805615B-2ADF-4453-9AB8-C8E4B17BCB04}" presName="compNode" presStyleCnt="0"/>
      <dgm:spPr/>
    </dgm:pt>
    <dgm:pt modelId="{9EB5124F-D1E5-414E-97B4-6B570A875F8B}" type="pres">
      <dgm:prSet presAssocID="{E805615B-2ADF-4453-9AB8-C8E4B17BCB04}" presName="bgRect" presStyleLbl="bgShp" presStyleIdx="2" presStyleCnt="3"/>
      <dgm:spPr/>
    </dgm:pt>
    <dgm:pt modelId="{E3D99602-66A4-425A-A68B-B8F63FEFC42B}" type="pres">
      <dgm:prSet presAssocID="{E805615B-2ADF-4453-9AB8-C8E4B17BCB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C60C6CC-B95C-4E38-884B-7D39C9BB9AC0}" type="pres">
      <dgm:prSet presAssocID="{E805615B-2ADF-4453-9AB8-C8E4B17BCB04}" presName="spaceRect" presStyleCnt="0"/>
      <dgm:spPr/>
    </dgm:pt>
    <dgm:pt modelId="{0D8CC96D-9898-4913-8B0F-39275ED684D3}" type="pres">
      <dgm:prSet presAssocID="{E805615B-2ADF-4453-9AB8-C8E4B17BCB0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334200B-72E2-4746-83AF-220F34C9D597}" type="presOf" srcId="{E805615B-2ADF-4453-9AB8-C8E4B17BCB04}" destId="{0D8CC96D-9898-4913-8B0F-39275ED684D3}" srcOrd="0" destOrd="0" presId="urn:microsoft.com/office/officeart/2018/2/layout/IconVerticalSolidList"/>
    <dgm:cxn modelId="{E2A2F97F-BF00-48B7-9D5B-A72B24621F8E}" srcId="{3360DBEC-C6E8-4817-A7FA-A97CF18ACD6D}" destId="{06E8CEE9-7F3C-4B42-8B04-020FA607CFD6}" srcOrd="1" destOrd="0" parTransId="{0C7C4C63-F0E5-490F-BEE8-26AF6941808D}" sibTransId="{BA8FD782-6A4F-4E06-819D-D221355A6A9F}"/>
    <dgm:cxn modelId="{92A12499-2E04-430F-BF36-38FE711CF118}" srcId="{3360DBEC-C6E8-4817-A7FA-A97CF18ACD6D}" destId="{13878BF5-57CC-41B4-BC9F-F1B6D64399C9}" srcOrd="0" destOrd="0" parTransId="{5013E15C-57C6-44F2-AC64-8D005AD919F6}" sibTransId="{7020CB76-6F18-48B0-98BA-5D64D4E03EA9}"/>
    <dgm:cxn modelId="{59D118AC-08B9-4027-AB9F-97F0F8B44081}" type="presOf" srcId="{3360DBEC-C6E8-4817-A7FA-A97CF18ACD6D}" destId="{339568FF-9088-4513-8821-28DC921DB6CB}" srcOrd="0" destOrd="0" presId="urn:microsoft.com/office/officeart/2018/2/layout/IconVerticalSolidList"/>
    <dgm:cxn modelId="{7BFD55D8-B6F9-402F-AC70-189F66DFFA6B}" type="presOf" srcId="{06E8CEE9-7F3C-4B42-8B04-020FA607CFD6}" destId="{AEA2A468-D903-4868-BF06-79156F6C37B1}" srcOrd="0" destOrd="0" presId="urn:microsoft.com/office/officeart/2018/2/layout/IconVerticalSolidList"/>
    <dgm:cxn modelId="{662723EA-02F4-4569-87E3-8F4F9948942D}" type="presOf" srcId="{13878BF5-57CC-41B4-BC9F-F1B6D64399C9}" destId="{2D79A5DB-4814-4DF2-ADD2-FF4A3FABAADE}" srcOrd="0" destOrd="0" presId="urn:microsoft.com/office/officeart/2018/2/layout/IconVerticalSolidList"/>
    <dgm:cxn modelId="{1F41F6FE-18B3-4F41-8A8F-8C087E480C0C}" srcId="{3360DBEC-C6E8-4817-A7FA-A97CF18ACD6D}" destId="{E805615B-2ADF-4453-9AB8-C8E4B17BCB04}" srcOrd="2" destOrd="0" parTransId="{B53CEDA6-C18D-48B6-97C3-F54EE28AC6B5}" sibTransId="{71EFBDC0-342E-4573-949A-443375B407A7}"/>
    <dgm:cxn modelId="{C123FD20-DA67-415C-BA7B-33DCBEA5CF8F}" type="presParOf" srcId="{339568FF-9088-4513-8821-28DC921DB6CB}" destId="{93F66AFC-E640-46AC-884B-4FF246B39F73}" srcOrd="0" destOrd="0" presId="urn:microsoft.com/office/officeart/2018/2/layout/IconVerticalSolidList"/>
    <dgm:cxn modelId="{680AA46C-9A5D-4B81-B2D9-B6D373A84163}" type="presParOf" srcId="{93F66AFC-E640-46AC-884B-4FF246B39F73}" destId="{19FB79B1-7FFA-499B-B7CD-CC2EF5EDD2E6}" srcOrd="0" destOrd="0" presId="urn:microsoft.com/office/officeart/2018/2/layout/IconVerticalSolidList"/>
    <dgm:cxn modelId="{74E7DB05-3A22-4173-9BD8-F4F18E116A36}" type="presParOf" srcId="{93F66AFC-E640-46AC-884B-4FF246B39F73}" destId="{77D48640-6AFE-40CD-9517-E5B4DBA98351}" srcOrd="1" destOrd="0" presId="urn:microsoft.com/office/officeart/2018/2/layout/IconVerticalSolidList"/>
    <dgm:cxn modelId="{CA505B0F-6C39-4E0C-95B2-1CD1CBB0E70D}" type="presParOf" srcId="{93F66AFC-E640-46AC-884B-4FF246B39F73}" destId="{E7517511-5B87-4823-B74E-76AA0857605D}" srcOrd="2" destOrd="0" presId="urn:microsoft.com/office/officeart/2018/2/layout/IconVerticalSolidList"/>
    <dgm:cxn modelId="{20AC9A1A-9518-4A50-8225-C5C8374E4552}" type="presParOf" srcId="{93F66AFC-E640-46AC-884B-4FF246B39F73}" destId="{2D79A5DB-4814-4DF2-ADD2-FF4A3FABAADE}" srcOrd="3" destOrd="0" presId="urn:microsoft.com/office/officeart/2018/2/layout/IconVerticalSolidList"/>
    <dgm:cxn modelId="{4F515E2D-AC96-4FA7-B6B5-63389467E13A}" type="presParOf" srcId="{339568FF-9088-4513-8821-28DC921DB6CB}" destId="{2835278D-7CE3-4922-AF7B-E88BB87E1A26}" srcOrd="1" destOrd="0" presId="urn:microsoft.com/office/officeart/2018/2/layout/IconVerticalSolidList"/>
    <dgm:cxn modelId="{413B59CE-08FC-4F27-9479-6C4B57413B31}" type="presParOf" srcId="{339568FF-9088-4513-8821-28DC921DB6CB}" destId="{06C85655-BB52-4751-BBC3-EE58AC2A48B1}" srcOrd="2" destOrd="0" presId="urn:microsoft.com/office/officeart/2018/2/layout/IconVerticalSolidList"/>
    <dgm:cxn modelId="{3A8E1C28-B8EC-4856-828A-0864049708F3}" type="presParOf" srcId="{06C85655-BB52-4751-BBC3-EE58AC2A48B1}" destId="{14340FB5-B649-4502-A2F3-8BDAEB9223CA}" srcOrd="0" destOrd="0" presId="urn:microsoft.com/office/officeart/2018/2/layout/IconVerticalSolidList"/>
    <dgm:cxn modelId="{F0C5FD96-5379-42DF-80BB-38DC67ED83FC}" type="presParOf" srcId="{06C85655-BB52-4751-BBC3-EE58AC2A48B1}" destId="{C050C8BF-803F-410C-8197-E3342B6F1043}" srcOrd="1" destOrd="0" presId="urn:microsoft.com/office/officeart/2018/2/layout/IconVerticalSolidList"/>
    <dgm:cxn modelId="{89B09FB9-55EB-479A-8F8F-12C15559C78E}" type="presParOf" srcId="{06C85655-BB52-4751-BBC3-EE58AC2A48B1}" destId="{0A2F618C-9129-49B5-90AC-04EA79740618}" srcOrd="2" destOrd="0" presId="urn:microsoft.com/office/officeart/2018/2/layout/IconVerticalSolidList"/>
    <dgm:cxn modelId="{8642D65C-4A94-4BCC-A09C-C27430B6B430}" type="presParOf" srcId="{06C85655-BB52-4751-BBC3-EE58AC2A48B1}" destId="{AEA2A468-D903-4868-BF06-79156F6C37B1}" srcOrd="3" destOrd="0" presId="urn:microsoft.com/office/officeart/2018/2/layout/IconVerticalSolidList"/>
    <dgm:cxn modelId="{F4DE0738-4EF8-420D-A832-139765C3D7C5}" type="presParOf" srcId="{339568FF-9088-4513-8821-28DC921DB6CB}" destId="{64037B26-EC44-4A66-86CB-D04A10B43738}" srcOrd="3" destOrd="0" presId="urn:microsoft.com/office/officeart/2018/2/layout/IconVerticalSolidList"/>
    <dgm:cxn modelId="{3CCC8DBD-8775-4AA5-AD2B-12C807155A90}" type="presParOf" srcId="{339568FF-9088-4513-8821-28DC921DB6CB}" destId="{64941D1A-6635-43A5-BF09-61D1200FAF05}" srcOrd="4" destOrd="0" presId="urn:microsoft.com/office/officeart/2018/2/layout/IconVerticalSolidList"/>
    <dgm:cxn modelId="{9E36F552-71B9-42BF-AC38-78AB4D930749}" type="presParOf" srcId="{64941D1A-6635-43A5-BF09-61D1200FAF05}" destId="{9EB5124F-D1E5-414E-97B4-6B570A875F8B}" srcOrd="0" destOrd="0" presId="urn:microsoft.com/office/officeart/2018/2/layout/IconVerticalSolidList"/>
    <dgm:cxn modelId="{CE622CBC-12D5-4976-A29B-A3F45D6A927E}" type="presParOf" srcId="{64941D1A-6635-43A5-BF09-61D1200FAF05}" destId="{E3D99602-66A4-425A-A68B-B8F63FEFC42B}" srcOrd="1" destOrd="0" presId="urn:microsoft.com/office/officeart/2018/2/layout/IconVerticalSolidList"/>
    <dgm:cxn modelId="{1C75786C-1679-424C-BF40-0504FAE96401}" type="presParOf" srcId="{64941D1A-6635-43A5-BF09-61D1200FAF05}" destId="{4C60C6CC-B95C-4E38-884B-7D39C9BB9AC0}" srcOrd="2" destOrd="0" presId="urn:microsoft.com/office/officeart/2018/2/layout/IconVerticalSolidList"/>
    <dgm:cxn modelId="{045D6787-1F8F-45D6-A265-38E9D4CD95B6}" type="presParOf" srcId="{64941D1A-6635-43A5-BF09-61D1200FAF05}" destId="{0D8CC96D-9898-4913-8B0F-39275ED684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E163E-9078-49DA-AAEC-B0E54AC163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D4E3809-3259-4057-AF7F-6A189DF017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Kecepatan “pelan” didefinisikan di bawah 20 km/jam. </a:t>
          </a:r>
        </a:p>
      </dgm:t>
    </dgm:pt>
    <dgm:pt modelId="{EA9AD9EA-58E4-4568-A7FB-10FAFEA415C1}" type="parTrans" cxnId="{5531B283-664F-4F13-B0E4-A14A50B2309C}">
      <dgm:prSet/>
      <dgm:spPr/>
      <dgm:t>
        <a:bodyPr/>
        <a:lstStyle/>
        <a:p>
          <a:endParaRPr lang="en-US"/>
        </a:p>
      </dgm:t>
    </dgm:pt>
    <dgm:pt modelId="{1EF7E368-17C7-4E39-A1C0-FBFAED435CAB}" type="sibTrans" cxnId="{5531B283-664F-4F13-B0E4-A14A50B2309C}">
      <dgm:prSet/>
      <dgm:spPr/>
      <dgm:t>
        <a:bodyPr/>
        <a:lstStyle/>
        <a:p>
          <a:endParaRPr lang="en-US"/>
        </a:p>
      </dgm:t>
    </dgm:pt>
    <dgm:pt modelId="{2DAE827E-7EAC-49E9-8178-D56E25DFB7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Bagaimana dengan kecepatan 20,001 km/jam, apakah masih dapat dikatakan pelan? </a:t>
          </a:r>
        </a:p>
      </dgm:t>
    </dgm:pt>
    <dgm:pt modelId="{11311C27-EB68-498F-BDEA-2FAA0453E017}" type="parTrans" cxnId="{DC16C7EC-31D7-497C-85C3-6B2F875525B0}">
      <dgm:prSet/>
      <dgm:spPr/>
      <dgm:t>
        <a:bodyPr/>
        <a:lstStyle/>
        <a:p>
          <a:endParaRPr lang="en-US"/>
        </a:p>
      </dgm:t>
    </dgm:pt>
    <dgm:pt modelId="{8AF9CAB3-CA31-4CEE-9E93-6029F58D4581}" type="sibTrans" cxnId="{DC16C7EC-31D7-497C-85C3-6B2F875525B0}">
      <dgm:prSet/>
      <dgm:spPr/>
      <dgm:t>
        <a:bodyPr/>
        <a:lstStyle/>
        <a:p>
          <a:endParaRPr lang="en-US"/>
        </a:p>
      </dgm:t>
    </dgm:pt>
    <dgm:pt modelId="{01FE9C6F-473F-484C-89AD-DC0A43FA85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Manusia mungkin mengatakan bahwa kecepatan 20,001 km/jam itu “agak pelan”.</a:t>
          </a:r>
        </a:p>
      </dgm:t>
    </dgm:pt>
    <dgm:pt modelId="{5170BE87-E96C-4879-ADE3-D3DE65E0104E}" type="parTrans" cxnId="{D1E74004-159C-49FC-9550-9B8ACB0E9781}">
      <dgm:prSet/>
      <dgm:spPr/>
      <dgm:t>
        <a:bodyPr/>
        <a:lstStyle/>
        <a:p>
          <a:endParaRPr lang="en-US"/>
        </a:p>
      </dgm:t>
    </dgm:pt>
    <dgm:pt modelId="{484FEC0E-0655-4376-8C20-4F59EFF35AD6}" type="sibTrans" cxnId="{D1E74004-159C-49FC-9550-9B8ACB0E9781}">
      <dgm:prSet/>
      <dgm:spPr/>
      <dgm:t>
        <a:bodyPr/>
        <a:lstStyle/>
        <a:p>
          <a:endParaRPr lang="en-US"/>
        </a:p>
      </dgm:t>
    </dgm:pt>
    <dgm:pt modelId="{A94C0B75-87B3-42B7-9991-69C5BBA765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/>
            <a:t>Ketidapastian dalam kasus –kasus ini disebabkan oleh kaburnya pengertian “agak”, “kurang lebih”, “sedikit”, dan sebagainya . </a:t>
          </a:r>
        </a:p>
      </dgm:t>
    </dgm:pt>
    <dgm:pt modelId="{9BC028EE-D21B-43D3-A344-317732DF8390}" type="parTrans" cxnId="{4DD5ADAE-734A-4461-B720-E8F556B60824}">
      <dgm:prSet/>
      <dgm:spPr/>
      <dgm:t>
        <a:bodyPr/>
        <a:lstStyle/>
        <a:p>
          <a:endParaRPr lang="en-US"/>
        </a:p>
      </dgm:t>
    </dgm:pt>
    <dgm:pt modelId="{4F74F080-6696-4EAA-BECE-D1D9428E93B3}" type="sibTrans" cxnId="{4DD5ADAE-734A-4461-B720-E8F556B60824}">
      <dgm:prSet/>
      <dgm:spPr/>
      <dgm:t>
        <a:bodyPr/>
        <a:lstStyle/>
        <a:p>
          <a:endParaRPr lang="en-US"/>
        </a:p>
      </dgm:t>
    </dgm:pt>
    <dgm:pt modelId="{B3834634-289D-4220-B2F7-D08562A1234A}" type="pres">
      <dgm:prSet presAssocID="{F3FE163E-9078-49DA-AAEC-B0E54AC16339}" presName="root" presStyleCnt="0">
        <dgm:presLayoutVars>
          <dgm:dir/>
          <dgm:resizeHandles val="exact"/>
        </dgm:presLayoutVars>
      </dgm:prSet>
      <dgm:spPr/>
    </dgm:pt>
    <dgm:pt modelId="{613A1F53-9E56-46C4-B841-8ED1014365B5}" type="pres">
      <dgm:prSet presAssocID="{BD4E3809-3259-4057-AF7F-6A189DF017A6}" presName="compNode" presStyleCnt="0"/>
      <dgm:spPr/>
    </dgm:pt>
    <dgm:pt modelId="{3C715B73-0833-40EF-B4D8-9B3D33430F31}" type="pres">
      <dgm:prSet presAssocID="{BD4E3809-3259-4057-AF7F-6A189DF017A6}" presName="bgRect" presStyleLbl="bgShp" presStyleIdx="0" presStyleCnt="4" custLinFactNeighborY="-2383"/>
      <dgm:spPr/>
    </dgm:pt>
    <dgm:pt modelId="{1F10BB54-8CD0-4A1B-95AD-1506482E4801}" type="pres">
      <dgm:prSet presAssocID="{BD4E3809-3259-4057-AF7F-6A189DF017A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13D051A4-D5A6-4369-AFA3-BFEC02AAC659}" type="pres">
      <dgm:prSet presAssocID="{BD4E3809-3259-4057-AF7F-6A189DF017A6}" presName="spaceRect" presStyleCnt="0"/>
      <dgm:spPr/>
    </dgm:pt>
    <dgm:pt modelId="{6AC7FDD9-6815-434E-B63E-8953F3B1CCCA}" type="pres">
      <dgm:prSet presAssocID="{BD4E3809-3259-4057-AF7F-6A189DF017A6}" presName="parTx" presStyleLbl="revTx" presStyleIdx="0" presStyleCnt="4">
        <dgm:presLayoutVars>
          <dgm:chMax val="0"/>
          <dgm:chPref val="0"/>
        </dgm:presLayoutVars>
      </dgm:prSet>
      <dgm:spPr/>
    </dgm:pt>
    <dgm:pt modelId="{74E14A4E-C232-43CE-AF5D-6BC0BDCCD734}" type="pres">
      <dgm:prSet presAssocID="{1EF7E368-17C7-4E39-A1C0-FBFAED435CAB}" presName="sibTrans" presStyleCnt="0"/>
      <dgm:spPr/>
    </dgm:pt>
    <dgm:pt modelId="{503D661D-A156-40CE-BDA4-D751AEADE7D8}" type="pres">
      <dgm:prSet presAssocID="{2DAE827E-7EAC-49E9-8178-D56E25DFB718}" presName="compNode" presStyleCnt="0"/>
      <dgm:spPr/>
    </dgm:pt>
    <dgm:pt modelId="{3E5C4650-DFF3-435D-B240-96E435B0942F}" type="pres">
      <dgm:prSet presAssocID="{2DAE827E-7EAC-49E9-8178-D56E25DFB718}" presName="bgRect" presStyleLbl="bgShp" presStyleIdx="1" presStyleCnt="4"/>
      <dgm:spPr/>
    </dgm:pt>
    <dgm:pt modelId="{9CAD6819-CB3B-4724-AF13-F0B6251E7DA8}" type="pres">
      <dgm:prSet presAssocID="{2DAE827E-7EAC-49E9-8178-D56E25DFB71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205F39D-531B-43F6-9428-937B084E0A68}" type="pres">
      <dgm:prSet presAssocID="{2DAE827E-7EAC-49E9-8178-D56E25DFB718}" presName="spaceRect" presStyleCnt="0"/>
      <dgm:spPr/>
    </dgm:pt>
    <dgm:pt modelId="{13449E35-3896-43F1-B6FF-293CDE874168}" type="pres">
      <dgm:prSet presAssocID="{2DAE827E-7EAC-49E9-8178-D56E25DFB718}" presName="parTx" presStyleLbl="revTx" presStyleIdx="1" presStyleCnt="4">
        <dgm:presLayoutVars>
          <dgm:chMax val="0"/>
          <dgm:chPref val="0"/>
        </dgm:presLayoutVars>
      </dgm:prSet>
      <dgm:spPr/>
    </dgm:pt>
    <dgm:pt modelId="{51AB76DD-E058-4AA5-8353-80A5E7BACB63}" type="pres">
      <dgm:prSet presAssocID="{8AF9CAB3-CA31-4CEE-9E93-6029F58D4581}" presName="sibTrans" presStyleCnt="0"/>
      <dgm:spPr/>
    </dgm:pt>
    <dgm:pt modelId="{8256BF14-93BB-4BBE-A278-CFA3FF56392B}" type="pres">
      <dgm:prSet presAssocID="{01FE9C6F-473F-484C-89AD-DC0A43FA8561}" presName="compNode" presStyleCnt="0"/>
      <dgm:spPr/>
    </dgm:pt>
    <dgm:pt modelId="{F0282BD2-A727-464E-B537-33898FAE60E9}" type="pres">
      <dgm:prSet presAssocID="{01FE9C6F-473F-484C-89AD-DC0A43FA8561}" presName="bgRect" presStyleLbl="bgShp" presStyleIdx="2" presStyleCnt="4"/>
      <dgm:spPr/>
    </dgm:pt>
    <dgm:pt modelId="{A8F02940-187E-412B-8AB9-E0EC172D89FD}" type="pres">
      <dgm:prSet presAssocID="{01FE9C6F-473F-484C-89AD-DC0A43FA856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231DE7EC-BC41-4567-B2AB-349E5D1E2833}" type="pres">
      <dgm:prSet presAssocID="{01FE9C6F-473F-484C-89AD-DC0A43FA8561}" presName="spaceRect" presStyleCnt="0"/>
      <dgm:spPr/>
    </dgm:pt>
    <dgm:pt modelId="{8D1999B0-DFD1-44AE-8B5C-72C923614DD5}" type="pres">
      <dgm:prSet presAssocID="{01FE9C6F-473F-484C-89AD-DC0A43FA8561}" presName="parTx" presStyleLbl="revTx" presStyleIdx="2" presStyleCnt="4">
        <dgm:presLayoutVars>
          <dgm:chMax val="0"/>
          <dgm:chPref val="0"/>
        </dgm:presLayoutVars>
      </dgm:prSet>
      <dgm:spPr/>
    </dgm:pt>
    <dgm:pt modelId="{6B2037BA-5329-4B95-8BCC-3859BE535C0A}" type="pres">
      <dgm:prSet presAssocID="{484FEC0E-0655-4376-8C20-4F59EFF35AD6}" presName="sibTrans" presStyleCnt="0"/>
      <dgm:spPr/>
    </dgm:pt>
    <dgm:pt modelId="{720717B6-18F9-4A79-ABE9-9582134C9190}" type="pres">
      <dgm:prSet presAssocID="{A94C0B75-87B3-42B7-9991-69C5BBA765A8}" presName="compNode" presStyleCnt="0"/>
      <dgm:spPr/>
    </dgm:pt>
    <dgm:pt modelId="{FB813E52-B8E5-43E0-B2AB-68E248DEE742}" type="pres">
      <dgm:prSet presAssocID="{A94C0B75-87B3-42B7-9991-69C5BBA765A8}" presName="bgRect" presStyleLbl="bgShp" presStyleIdx="3" presStyleCnt="4"/>
      <dgm:spPr/>
    </dgm:pt>
    <dgm:pt modelId="{A7569CCB-D242-467B-AB93-8097CA356105}" type="pres">
      <dgm:prSet presAssocID="{A94C0B75-87B3-42B7-9991-69C5BBA765A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FADAA07C-A762-4E14-A18E-D5F38218F236}" type="pres">
      <dgm:prSet presAssocID="{A94C0B75-87B3-42B7-9991-69C5BBA765A8}" presName="spaceRect" presStyleCnt="0"/>
      <dgm:spPr/>
    </dgm:pt>
    <dgm:pt modelId="{A7F32D6F-0008-420F-860F-7E8E02665B17}" type="pres">
      <dgm:prSet presAssocID="{A94C0B75-87B3-42B7-9991-69C5BBA765A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1E74004-159C-49FC-9550-9B8ACB0E9781}" srcId="{F3FE163E-9078-49DA-AAEC-B0E54AC16339}" destId="{01FE9C6F-473F-484C-89AD-DC0A43FA8561}" srcOrd="2" destOrd="0" parTransId="{5170BE87-E96C-4879-ADE3-D3DE65E0104E}" sibTransId="{484FEC0E-0655-4376-8C20-4F59EFF35AD6}"/>
    <dgm:cxn modelId="{1436DE27-141B-442A-BE27-DD687CE7C419}" type="presOf" srcId="{2DAE827E-7EAC-49E9-8178-D56E25DFB718}" destId="{13449E35-3896-43F1-B6FF-293CDE874168}" srcOrd="0" destOrd="0" presId="urn:microsoft.com/office/officeart/2018/2/layout/IconVerticalSolidList"/>
    <dgm:cxn modelId="{3951FD6E-ADE9-47ED-ABC1-C9A2114B7000}" type="presOf" srcId="{BD4E3809-3259-4057-AF7F-6A189DF017A6}" destId="{6AC7FDD9-6815-434E-B63E-8953F3B1CCCA}" srcOrd="0" destOrd="0" presId="urn:microsoft.com/office/officeart/2018/2/layout/IconVerticalSolidList"/>
    <dgm:cxn modelId="{5531B283-664F-4F13-B0E4-A14A50B2309C}" srcId="{F3FE163E-9078-49DA-AAEC-B0E54AC16339}" destId="{BD4E3809-3259-4057-AF7F-6A189DF017A6}" srcOrd="0" destOrd="0" parTransId="{EA9AD9EA-58E4-4568-A7FB-10FAFEA415C1}" sibTransId="{1EF7E368-17C7-4E39-A1C0-FBFAED435CAB}"/>
    <dgm:cxn modelId="{FD54A587-7583-4955-ACBD-61E73ED9EA93}" type="presOf" srcId="{01FE9C6F-473F-484C-89AD-DC0A43FA8561}" destId="{8D1999B0-DFD1-44AE-8B5C-72C923614DD5}" srcOrd="0" destOrd="0" presId="urn:microsoft.com/office/officeart/2018/2/layout/IconVerticalSolidList"/>
    <dgm:cxn modelId="{4DD5ADAE-734A-4461-B720-E8F556B60824}" srcId="{F3FE163E-9078-49DA-AAEC-B0E54AC16339}" destId="{A94C0B75-87B3-42B7-9991-69C5BBA765A8}" srcOrd="3" destOrd="0" parTransId="{9BC028EE-D21B-43D3-A344-317732DF8390}" sibTransId="{4F74F080-6696-4EAA-BECE-D1D9428E93B3}"/>
    <dgm:cxn modelId="{9093F1CD-7375-4B28-BB8C-2FD1C63D7A63}" type="presOf" srcId="{A94C0B75-87B3-42B7-9991-69C5BBA765A8}" destId="{A7F32D6F-0008-420F-860F-7E8E02665B17}" srcOrd="0" destOrd="0" presId="urn:microsoft.com/office/officeart/2018/2/layout/IconVerticalSolidList"/>
    <dgm:cxn modelId="{FC0F39DA-E0F0-4930-AD1C-70DC2D6B9714}" type="presOf" srcId="{F3FE163E-9078-49DA-AAEC-B0E54AC16339}" destId="{B3834634-289D-4220-B2F7-D08562A1234A}" srcOrd="0" destOrd="0" presId="urn:microsoft.com/office/officeart/2018/2/layout/IconVerticalSolidList"/>
    <dgm:cxn modelId="{DC16C7EC-31D7-497C-85C3-6B2F875525B0}" srcId="{F3FE163E-9078-49DA-AAEC-B0E54AC16339}" destId="{2DAE827E-7EAC-49E9-8178-D56E25DFB718}" srcOrd="1" destOrd="0" parTransId="{11311C27-EB68-498F-BDEA-2FAA0453E017}" sibTransId="{8AF9CAB3-CA31-4CEE-9E93-6029F58D4581}"/>
    <dgm:cxn modelId="{AAD27AA3-0DC6-46F6-9C75-B613BB456D05}" type="presParOf" srcId="{B3834634-289D-4220-B2F7-D08562A1234A}" destId="{613A1F53-9E56-46C4-B841-8ED1014365B5}" srcOrd="0" destOrd="0" presId="urn:microsoft.com/office/officeart/2018/2/layout/IconVerticalSolidList"/>
    <dgm:cxn modelId="{0DBA0209-7CCB-4C58-96A6-A76B9B09EB57}" type="presParOf" srcId="{613A1F53-9E56-46C4-B841-8ED1014365B5}" destId="{3C715B73-0833-40EF-B4D8-9B3D33430F31}" srcOrd="0" destOrd="0" presId="urn:microsoft.com/office/officeart/2018/2/layout/IconVerticalSolidList"/>
    <dgm:cxn modelId="{2A0231F9-B881-47EF-8E48-7383931B2124}" type="presParOf" srcId="{613A1F53-9E56-46C4-B841-8ED1014365B5}" destId="{1F10BB54-8CD0-4A1B-95AD-1506482E4801}" srcOrd="1" destOrd="0" presId="urn:microsoft.com/office/officeart/2018/2/layout/IconVerticalSolidList"/>
    <dgm:cxn modelId="{759B8B94-60BD-4475-BB5E-654AF8E22938}" type="presParOf" srcId="{613A1F53-9E56-46C4-B841-8ED1014365B5}" destId="{13D051A4-D5A6-4369-AFA3-BFEC02AAC659}" srcOrd="2" destOrd="0" presId="urn:microsoft.com/office/officeart/2018/2/layout/IconVerticalSolidList"/>
    <dgm:cxn modelId="{A0DE4BD3-4ABA-4DBD-BA7B-07BBF085DC39}" type="presParOf" srcId="{613A1F53-9E56-46C4-B841-8ED1014365B5}" destId="{6AC7FDD9-6815-434E-B63E-8953F3B1CCCA}" srcOrd="3" destOrd="0" presId="urn:microsoft.com/office/officeart/2018/2/layout/IconVerticalSolidList"/>
    <dgm:cxn modelId="{16AA0996-523F-4B8C-8B8C-6C99ABC05041}" type="presParOf" srcId="{B3834634-289D-4220-B2F7-D08562A1234A}" destId="{74E14A4E-C232-43CE-AF5D-6BC0BDCCD734}" srcOrd="1" destOrd="0" presId="urn:microsoft.com/office/officeart/2018/2/layout/IconVerticalSolidList"/>
    <dgm:cxn modelId="{2EECAB99-546D-4C19-BDA5-BC9753642887}" type="presParOf" srcId="{B3834634-289D-4220-B2F7-D08562A1234A}" destId="{503D661D-A156-40CE-BDA4-D751AEADE7D8}" srcOrd="2" destOrd="0" presId="urn:microsoft.com/office/officeart/2018/2/layout/IconVerticalSolidList"/>
    <dgm:cxn modelId="{66A0ED88-8766-4249-8D5A-6D4D195FEF9E}" type="presParOf" srcId="{503D661D-A156-40CE-BDA4-D751AEADE7D8}" destId="{3E5C4650-DFF3-435D-B240-96E435B0942F}" srcOrd="0" destOrd="0" presId="urn:microsoft.com/office/officeart/2018/2/layout/IconVerticalSolidList"/>
    <dgm:cxn modelId="{B3B186C8-634B-410D-A77F-DA9B5D8AA2DA}" type="presParOf" srcId="{503D661D-A156-40CE-BDA4-D751AEADE7D8}" destId="{9CAD6819-CB3B-4724-AF13-F0B6251E7DA8}" srcOrd="1" destOrd="0" presId="urn:microsoft.com/office/officeart/2018/2/layout/IconVerticalSolidList"/>
    <dgm:cxn modelId="{FEB8DFEE-8F68-405F-8600-F71FCE22878D}" type="presParOf" srcId="{503D661D-A156-40CE-BDA4-D751AEADE7D8}" destId="{2205F39D-531B-43F6-9428-937B084E0A68}" srcOrd="2" destOrd="0" presId="urn:microsoft.com/office/officeart/2018/2/layout/IconVerticalSolidList"/>
    <dgm:cxn modelId="{9B007356-5A4C-4B05-B266-A5FBB339044A}" type="presParOf" srcId="{503D661D-A156-40CE-BDA4-D751AEADE7D8}" destId="{13449E35-3896-43F1-B6FF-293CDE874168}" srcOrd="3" destOrd="0" presId="urn:microsoft.com/office/officeart/2018/2/layout/IconVerticalSolidList"/>
    <dgm:cxn modelId="{A6441F0B-D24B-49EF-AAB2-39407EE1AFE5}" type="presParOf" srcId="{B3834634-289D-4220-B2F7-D08562A1234A}" destId="{51AB76DD-E058-4AA5-8353-80A5E7BACB63}" srcOrd="3" destOrd="0" presId="urn:microsoft.com/office/officeart/2018/2/layout/IconVerticalSolidList"/>
    <dgm:cxn modelId="{CE81991C-81BF-489D-9FBC-28FF39B45FCA}" type="presParOf" srcId="{B3834634-289D-4220-B2F7-D08562A1234A}" destId="{8256BF14-93BB-4BBE-A278-CFA3FF56392B}" srcOrd="4" destOrd="0" presId="urn:microsoft.com/office/officeart/2018/2/layout/IconVerticalSolidList"/>
    <dgm:cxn modelId="{39A65850-8B6F-4CC6-A4DB-DBC31802E022}" type="presParOf" srcId="{8256BF14-93BB-4BBE-A278-CFA3FF56392B}" destId="{F0282BD2-A727-464E-B537-33898FAE60E9}" srcOrd="0" destOrd="0" presId="urn:microsoft.com/office/officeart/2018/2/layout/IconVerticalSolidList"/>
    <dgm:cxn modelId="{5C885B06-8A45-406F-95AC-A489E67054E7}" type="presParOf" srcId="{8256BF14-93BB-4BBE-A278-CFA3FF56392B}" destId="{A8F02940-187E-412B-8AB9-E0EC172D89FD}" srcOrd="1" destOrd="0" presId="urn:microsoft.com/office/officeart/2018/2/layout/IconVerticalSolidList"/>
    <dgm:cxn modelId="{1A5972EC-64DD-4926-B1A7-A4E2D0020A7E}" type="presParOf" srcId="{8256BF14-93BB-4BBE-A278-CFA3FF56392B}" destId="{231DE7EC-BC41-4567-B2AB-349E5D1E2833}" srcOrd="2" destOrd="0" presId="urn:microsoft.com/office/officeart/2018/2/layout/IconVerticalSolidList"/>
    <dgm:cxn modelId="{73E3562F-39B8-4982-99E9-5641033CBF53}" type="presParOf" srcId="{8256BF14-93BB-4BBE-A278-CFA3FF56392B}" destId="{8D1999B0-DFD1-44AE-8B5C-72C923614DD5}" srcOrd="3" destOrd="0" presId="urn:microsoft.com/office/officeart/2018/2/layout/IconVerticalSolidList"/>
    <dgm:cxn modelId="{13D22FAD-0FEE-4AFB-8F11-B0B702B45462}" type="presParOf" srcId="{B3834634-289D-4220-B2F7-D08562A1234A}" destId="{6B2037BA-5329-4B95-8BCC-3859BE535C0A}" srcOrd="5" destOrd="0" presId="urn:microsoft.com/office/officeart/2018/2/layout/IconVerticalSolidList"/>
    <dgm:cxn modelId="{D864B3BD-8FCB-4C0C-A47E-9BD1AE9DB3B8}" type="presParOf" srcId="{B3834634-289D-4220-B2F7-D08562A1234A}" destId="{720717B6-18F9-4A79-ABE9-9582134C9190}" srcOrd="6" destOrd="0" presId="urn:microsoft.com/office/officeart/2018/2/layout/IconVerticalSolidList"/>
    <dgm:cxn modelId="{4E19114A-F0C6-47A1-B9B0-3948BB98521E}" type="presParOf" srcId="{720717B6-18F9-4A79-ABE9-9582134C9190}" destId="{FB813E52-B8E5-43E0-B2AB-68E248DEE742}" srcOrd="0" destOrd="0" presId="urn:microsoft.com/office/officeart/2018/2/layout/IconVerticalSolidList"/>
    <dgm:cxn modelId="{B48B559C-C658-4BE4-A7BF-7B02B8262231}" type="presParOf" srcId="{720717B6-18F9-4A79-ABE9-9582134C9190}" destId="{A7569CCB-D242-467B-AB93-8097CA356105}" srcOrd="1" destOrd="0" presId="urn:microsoft.com/office/officeart/2018/2/layout/IconVerticalSolidList"/>
    <dgm:cxn modelId="{F6DD3EAC-DE7A-4E87-B910-20A391210287}" type="presParOf" srcId="{720717B6-18F9-4A79-ABE9-9582134C9190}" destId="{FADAA07C-A762-4E14-A18E-D5F38218F236}" srcOrd="2" destOrd="0" presId="urn:microsoft.com/office/officeart/2018/2/layout/IconVerticalSolidList"/>
    <dgm:cxn modelId="{8B5D0BEB-BBFE-473F-BE37-FF926FFC75F1}" type="presParOf" srcId="{720717B6-18F9-4A79-ABE9-9582134C9190}" destId="{A7F32D6F-0008-420F-860F-7E8E02665B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E8231-A1FD-436E-99A4-19DB7AD1B0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728637-6678-4AD2-B44E-56081CA329E8}">
      <dgm:prSet/>
      <dgm:spPr/>
      <dgm:t>
        <a:bodyPr/>
        <a:lstStyle/>
        <a:p>
          <a:r>
            <a:rPr lang="en-US"/>
            <a:t>Logika </a:t>
          </a:r>
          <a:r>
            <a:rPr lang="en-US" i="1"/>
            <a:t>fuzzy</a:t>
          </a:r>
          <a:r>
            <a:rPr lang="en-US"/>
            <a:t> dikembangkan dari teori himpunan </a:t>
          </a:r>
          <a:r>
            <a:rPr lang="en-US" i="1"/>
            <a:t>fuzzy</a:t>
          </a:r>
          <a:r>
            <a:rPr lang="en-US"/>
            <a:t>. </a:t>
          </a:r>
        </a:p>
      </dgm:t>
    </dgm:pt>
    <dgm:pt modelId="{C951EA9B-6041-43D4-B951-E52790C1F7A2}" type="parTrans" cxnId="{08A4066F-A408-46E0-BCBF-5C0B4CCD8AEE}">
      <dgm:prSet/>
      <dgm:spPr/>
      <dgm:t>
        <a:bodyPr/>
        <a:lstStyle/>
        <a:p>
          <a:endParaRPr lang="en-US"/>
        </a:p>
      </dgm:t>
    </dgm:pt>
    <dgm:pt modelId="{A05FAFD7-A4BD-4A8A-8B5E-A9AFFAA25481}" type="sibTrans" cxnId="{08A4066F-A408-46E0-BCBF-5C0B4CCD8AEE}">
      <dgm:prSet/>
      <dgm:spPr/>
      <dgm:t>
        <a:bodyPr/>
        <a:lstStyle/>
        <a:p>
          <a:endParaRPr lang="en-US"/>
        </a:p>
      </dgm:t>
    </dgm:pt>
    <dgm:pt modelId="{B3540EAE-3477-4451-98BA-C5DD42C616E2}">
      <dgm:prSet/>
      <dgm:spPr/>
      <dgm:t>
        <a:bodyPr/>
        <a:lstStyle/>
        <a:p>
          <a:r>
            <a:rPr lang="en-US"/>
            <a:t>keanggotaan suatu unsur di dalam himpunan, apakah objek tersebut anggota himpunan atau bukan. </a:t>
          </a:r>
        </a:p>
      </dgm:t>
    </dgm:pt>
    <dgm:pt modelId="{553D0D54-410B-4656-8BFC-4426B7E252AE}" type="parTrans" cxnId="{ECCF1B99-B7C5-4885-9E50-D2A6428DB9F4}">
      <dgm:prSet/>
      <dgm:spPr/>
      <dgm:t>
        <a:bodyPr/>
        <a:lstStyle/>
        <a:p>
          <a:endParaRPr lang="en-US"/>
        </a:p>
      </dgm:t>
    </dgm:pt>
    <dgm:pt modelId="{51C768FC-F548-47C3-98EC-3C2356E45206}" type="sibTrans" cxnId="{ECCF1B99-B7C5-4885-9E50-D2A6428DB9F4}">
      <dgm:prSet/>
      <dgm:spPr/>
      <dgm:t>
        <a:bodyPr/>
        <a:lstStyle/>
        <a:p>
          <a:endParaRPr lang="en-US"/>
        </a:p>
      </dgm:t>
    </dgm:pt>
    <dgm:pt modelId="{87AEFD79-8635-416A-9ECC-75D899A71AF3}">
      <dgm:prSet/>
      <dgm:spPr/>
      <dgm:t>
        <a:bodyPr/>
        <a:lstStyle/>
        <a:p>
          <a:r>
            <a:rPr lang="en-US"/>
            <a:t>Untuk sembarang himpunan </a:t>
          </a:r>
          <a:r>
            <a:rPr lang="en-US" i="1"/>
            <a:t>A</a:t>
          </a:r>
          <a:r>
            <a:rPr lang="en-US"/>
            <a:t>, sebuah unsur </a:t>
          </a:r>
          <a:r>
            <a:rPr lang="en-US" i="1"/>
            <a:t>x</a:t>
          </a:r>
          <a:r>
            <a:rPr lang="en-US"/>
            <a:t> adalah anggota himpunan apabila </a:t>
          </a:r>
          <a:r>
            <a:rPr lang="en-US" i="1"/>
            <a:t>x</a:t>
          </a:r>
          <a:r>
            <a:rPr lang="en-US"/>
            <a:t> terdapat atau terdefinisi di dalam </a:t>
          </a:r>
          <a:r>
            <a:rPr lang="en-US" i="1"/>
            <a:t>A</a:t>
          </a:r>
          <a:r>
            <a:rPr lang="en-US"/>
            <a:t>. </a:t>
          </a:r>
        </a:p>
      </dgm:t>
    </dgm:pt>
    <dgm:pt modelId="{9640EE83-FFCB-4BA7-A9FA-9C09F6D95AC0}" type="parTrans" cxnId="{9F2504AB-A001-455E-BB40-679622991E92}">
      <dgm:prSet/>
      <dgm:spPr/>
      <dgm:t>
        <a:bodyPr/>
        <a:lstStyle/>
        <a:p>
          <a:endParaRPr lang="en-US"/>
        </a:p>
      </dgm:t>
    </dgm:pt>
    <dgm:pt modelId="{C6DB8B54-363A-47B9-8A1E-A73304F1B9B2}" type="sibTrans" cxnId="{9F2504AB-A001-455E-BB40-679622991E92}">
      <dgm:prSet/>
      <dgm:spPr/>
      <dgm:t>
        <a:bodyPr/>
        <a:lstStyle/>
        <a:p>
          <a:endParaRPr lang="en-US"/>
        </a:p>
      </dgm:t>
    </dgm:pt>
    <dgm:pt modelId="{22A3D64C-859A-4C2C-AED0-7CDFE51993DC}">
      <dgm:prSet/>
      <dgm:spPr/>
      <dgm:t>
        <a:bodyPr/>
        <a:lstStyle/>
        <a:p>
          <a:r>
            <a:rPr lang="en-US"/>
            <a:t>Contoh: </a:t>
          </a:r>
          <a:r>
            <a:rPr lang="en-US" i="1"/>
            <a:t>A</a:t>
          </a:r>
          <a:r>
            <a:rPr lang="en-US"/>
            <a:t> = {0, 4, 7, 8, 11}, maka 7 </a:t>
          </a:r>
          <a:r>
            <a:rPr lang="en-US">
              <a:sym typeface="Symbol" panose="05050102010706020507" pitchFamily="18" charset="2"/>
            </a:rPr>
            <a:t></a:t>
          </a:r>
          <a:r>
            <a:rPr lang="en-US"/>
            <a:t> </a:t>
          </a:r>
          <a:r>
            <a:rPr lang="en-US" i="1"/>
            <a:t>A</a:t>
          </a:r>
          <a:r>
            <a:rPr lang="en-US"/>
            <a:t>, tetapi 5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</a:t>
          </a:r>
          <a:r>
            <a:rPr lang="en-US" i="1"/>
            <a:t>A</a:t>
          </a:r>
          <a:r>
            <a:rPr lang="en-US"/>
            <a:t>.</a:t>
          </a:r>
        </a:p>
      </dgm:t>
    </dgm:pt>
    <dgm:pt modelId="{0ADC8556-4682-4570-A515-1368D8C78358}" type="parTrans" cxnId="{ECC2079C-D1D7-4DC5-9EDD-ED9C461003BA}">
      <dgm:prSet/>
      <dgm:spPr/>
      <dgm:t>
        <a:bodyPr/>
        <a:lstStyle/>
        <a:p>
          <a:endParaRPr lang="en-US"/>
        </a:p>
      </dgm:t>
    </dgm:pt>
    <dgm:pt modelId="{389A7122-9653-4B3D-953A-3773CD162060}" type="sibTrans" cxnId="{ECC2079C-D1D7-4DC5-9EDD-ED9C461003BA}">
      <dgm:prSet/>
      <dgm:spPr/>
      <dgm:t>
        <a:bodyPr/>
        <a:lstStyle/>
        <a:p>
          <a:endParaRPr lang="en-US"/>
        </a:p>
      </dgm:t>
    </dgm:pt>
    <dgm:pt modelId="{D247E157-195F-4937-AD9B-AD2121AE1C03}" type="pres">
      <dgm:prSet presAssocID="{C0DE8231-A1FD-436E-99A4-19DB7AD1B0AE}" presName="linear" presStyleCnt="0">
        <dgm:presLayoutVars>
          <dgm:animLvl val="lvl"/>
          <dgm:resizeHandles val="exact"/>
        </dgm:presLayoutVars>
      </dgm:prSet>
      <dgm:spPr/>
    </dgm:pt>
    <dgm:pt modelId="{EE6DD750-AFD9-4F12-9EAB-CD5F2983563E}" type="pres">
      <dgm:prSet presAssocID="{FC728637-6678-4AD2-B44E-56081CA329E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88B4B11-53B2-48AC-A486-128470525287}" type="pres">
      <dgm:prSet presAssocID="{A05FAFD7-A4BD-4A8A-8B5E-A9AFFAA25481}" presName="spacer" presStyleCnt="0"/>
      <dgm:spPr/>
    </dgm:pt>
    <dgm:pt modelId="{AA3B0E54-7A84-4480-961F-2FFB25EC7BE3}" type="pres">
      <dgm:prSet presAssocID="{B3540EAE-3477-4451-98BA-C5DD42C616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9897F69-371F-4CCB-8002-F77FDF13E35E}" type="pres">
      <dgm:prSet presAssocID="{51C768FC-F548-47C3-98EC-3C2356E45206}" presName="spacer" presStyleCnt="0"/>
      <dgm:spPr/>
    </dgm:pt>
    <dgm:pt modelId="{3959AC33-B87A-46CA-BB66-0EE0CFE2F669}" type="pres">
      <dgm:prSet presAssocID="{87AEFD79-8635-416A-9ECC-75D899A71AF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AAB5C3-CCF2-4F39-9ABE-133485AD3BDD}" type="pres">
      <dgm:prSet presAssocID="{87AEFD79-8635-416A-9ECC-75D899A71AF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926E206-988B-49D9-93BE-EF33BCBAF6C6}" type="presOf" srcId="{87AEFD79-8635-416A-9ECC-75D899A71AF3}" destId="{3959AC33-B87A-46CA-BB66-0EE0CFE2F669}" srcOrd="0" destOrd="0" presId="urn:microsoft.com/office/officeart/2005/8/layout/vList2"/>
    <dgm:cxn modelId="{6FF8A20A-E058-4F58-A4E7-F0F3518C0219}" type="presOf" srcId="{C0DE8231-A1FD-436E-99A4-19DB7AD1B0AE}" destId="{D247E157-195F-4937-AD9B-AD2121AE1C03}" srcOrd="0" destOrd="0" presId="urn:microsoft.com/office/officeart/2005/8/layout/vList2"/>
    <dgm:cxn modelId="{1106436C-1B37-4F81-A629-559CE6CF5D6F}" type="presOf" srcId="{22A3D64C-859A-4C2C-AED0-7CDFE51993DC}" destId="{56AAB5C3-CCF2-4F39-9ABE-133485AD3BDD}" srcOrd="0" destOrd="0" presId="urn:microsoft.com/office/officeart/2005/8/layout/vList2"/>
    <dgm:cxn modelId="{08A4066F-A408-46E0-BCBF-5C0B4CCD8AEE}" srcId="{C0DE8231-A1FD-436E-99A4-19DB7AD1B0AE}" destId="{FC728637-6678-4AD2-B44E-56081CA329E8}" srcOrd="0" destOrd="0" parTransId="{C951EA9B-6041-43D4-B951-E52790C1F7A2}" sibTransId="{A05FAFD7-A4BD-4A8A-8B5E-A9AFFAA25481}"/>
    <dgm:cxn modelId="{ECCF1B99-B7C5-4885-9E50-D2A6428DB9F4}" srcId="{C0DE8231-A1FD-436E-99A4-19DB7AD1B0AE}" destId="{B3540EAE-3477-4451-98BA-C5DD42C616E2}" srcOrd="1" destOrd="0" parTransId="{553D0D54-410B-4656-8BFC-4426B7E252AE}" sibTransId="{51C768FC-F548-47C3-98EC-3C2356E45206}"/>
    <dgm:cxn modelId="{ECC2079C-D1D7-4DC5-9EDD-ED9C461003BA}" srcId="{87AEFD79-8635-416A-9ECC-75D899A71AF3}" destId="{22A3D64C-859A-4C2C-AED0-7CDFE51993DC}" srcOrd="0" destOrd="0" parTransId="{0ADC8556-4682-4570-A515-1368D8C78358}" sibTransId="{389A7122-9653-4B3D-953A-3773CD162060}"/>
    <dgm:cxn modelId="{9F2504AB-A001-455E-BB40-679622991E92}" srcId="{C0DE8231-A1FD-436E-99A4-19DB7AD1B0AE}" destId="{87AEFD79-8635-416A-9ECC-75D899A71AF3}" srcOrd="2" destOrd="0" parTransId="{9640EE83-FFCB-4BA7-A9FA-9C09F6D95AC0}" sibTransId="{C6DB8B54-363A-47B9-8A1E-A73304F1B9B2}"/>
    <dgm:cxn modelId="{3CF157CE-C1BB-411B-9F6A-86326251958B}" type="presOf" srcId="{FC728637-6678-4AD2-B44E-56081CA329E8}" destId="{EE6DD750-AFD9-4F12-9EAB-CD5F2983563E}" srcOrd="0" destOrd="0" presId="urn:microsoft.com/office/officeart/2005/8/layout/vList2"/>
    <dgm:cxn modelId="{806717E2-29FA-4393-AC64-C15F70F23895}" type="presOf" srcId="{B3540EAE-3477-4451-98BA-C5DD42C616E2}" destId="{AA3B0E54-7A84-4480-961F-2FFB25EC7BE3}" srcOrd="0" destOrd="0" presId="urn:microsoft.com/office/officeart/2005/8/layout/vList2"/>
    <dgm:cxn modelId="{295F0F8F-57A2-4192-8465-DCF44EFDA9D8}" type="presParOf" srcId="{D247E157-195F-4937-AD9B-AD2121AE1C03}" destId="{EE6DD750-AFD9-4F12-9EAB-CD5F2983563E}" srcOrd="0" destOrd="0" presId="urn:microsoft.com/office/officeart/2005/8/layout/vList2"/>
    <dgm:cxn modelId="{3913088C-1CB5-4025-98B5-C688EF2076BB}" type="presParOf" srcId="{D247E157-195F-4937-AD9B-AD2121AE1C03}" destId="{B88B4B11-53B2-48AC-A486-128470525287}" srcOrd="1" destOrd="0" presId="urn:microsoft.com/office/officeart/2005/8/layout/vList2"/>
    <dgm:cxn modelId="{EFFAC61C-26CE-4EE6-9BBC-67CA41EDB646}" type="presParOf" srcId="{D247E157-195F-4937-AD9B-AD2121AE1C03}" destId="{AA3B0E54-7A84-4480-961F-2FFB25EC7BE3}" srcOrd="2" destOrd="0" presId="urn:microsoft.com/office/officeart/2005/8/layout/vList2"/>
    <dgm:cxn modelId="{A44B226A-2634-4D67-ACCA-A306F1EB7BC3}" type="presParOf" srcId="{D247E157-195F-4937-AD9B-AD2121AE1C03}" destId="{19897F69-371F-4CCB-8002-F77FDF13E35E}" srcOrd="3" destOrd="0" presId="urn:microsoft.com/office/officeart/2005/8/layout/vList2"/>
    <dgm:cxn modelId="{6EE735A1-3897-4001-9591-76678107B07C}" type="presParOf" srcId="{D247E157-195F-4937-AD9B-AD2121AE1C03}" destId="{3959AC33-B87A-46CA-BB66-0EE0CFE2F669}" srcOrd="4" destOrd="0" presId="urn:microsoft.com/office/officeart/2005/8/layout/vList2"/>
    <dgm:cxn modelId="{0DDBFA6A-CF81-412A-98AF-4D0BBB24782C}" type="presParOf" srcId="{D247E157-195F-4937-AD9B-AD2121AE1C03}" destId="{56AAB5C3-CCF2-4F39-9ABE-133485AD3BD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E9F83B-BA7A-499B-B664-F1D31538306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C28FEBED-8136-4740-9BEE-00E2270410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Sekarang, tinjau </a:t>
          </a:r>
          <a:r>
            <a:rPr lang="en-US" i="1"/>
            <a:t>V</a:t>
          </a:r>
          <a:r>
            <a:rPr lang="en-US"/>
            <a:t> = himpunan kecepatan pelan (yaitu </a:t>
          </a:r>
          <a:r>
            <a:rPr lang="en-US" i="1"/>
            <a:t>v</a:t>
          </a:r>
          <a:r>
            <a:rPr lang="en-US"/>
            <a:t> </a:t>
          </a:r>
          <a:r>
            <a:rPr lang="en-US">
              <a:sym typeface="Symbol" panose="05050102010706020507" pitchFamily="18" charset="2"/>
            </a:rPr>
            <a:t></a:t>
          </a:r>
          <a:r>
            <a:rPr lang="en-US"/>
            <a:t> 20 km/jam). </a:t>
          </a:r>
        </a:p>
      </dgm:t>
    </dgm:pt>
    <dgm:pt modelId="{E9C175EB-579D-4931-95AF-6E2F0E303E8B}" type="parTrans" cxnId="{A108F009-0B81-4D39-B62F-BF9A13B9500D}">
      <dgm:prSet/>
      <dgm:spPr/>
      <dgm:t>
        <a:bodyPr/>
        <a:lstStyle/>
        <a:p>
          <a:endParaRPr lang="en-US"/>
        </a:p>
      </dgm:t>
    </dgm:pt>
    <dgm:pt modelId="{55CB1682-6C65-4FD6-A6B5-5C9F02D0B137}" type="sibTrans" cxnId="{A108F009-0B81-4D39-B62F-BF9A13B9500D}">
      <dgm:prSet/>
      <dgm:spPr/>
      <dgm:t>
        <a:bodyPr/>
        <a:lstStyle/>
        <a:p>
          <a:endParaRPr lang="en-US"/>
        </a:p>
      </dgm:t>
    </dgm:pt>
    <dgm:pt modelId="{6E419EE1-A8EF-4FF4-8ACF-E206BA2F04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Apakah kecepatan  </a:t>
          </a:r>
          <a:r>
            <a:rPr lang="en-US" i="1"/>
            <a:t>v</a:t>
          </a:r>
          <a:r>
            <a:rPr lang="en-US"/>
            <a:t> = 20,01 km/jam termasuk ke dalam himpunan kecepatan pelan? </a:t>
          </a:r>
        </a:p>
      </dgm:t>
    </dgm:pt>
    <dgm:pt modelId="{A1E77417-8CA4-45B9-9940-A025C4D1F89F}" type="parTrans" cxnId="{F2E40E8E-D512-41AF-8CCF-7A7F2FB384BE}">
      <dgm:prSet/>
      <dgm:spPr/>
      <dgm:t>
        <a:bodyPr/>
        <a:lstStyle/>
        <a:p>
          <a:endParaRPr lang="en-US"/>
        </a:p>
      </dgm:t>
    </dgm:pt>
    <dgm:pt modelId="{C9102DB4-D755-4C84-BE16-6DC5E8B3B7A3}" type="sibTrans" cxnId="{F2E40E8E-D512-41AF-8CCF-7A7F2FB384BE}">
      <dgm:prSet/>
      <dgm:spPr/>
      <dgm:t>
        <a:bodyPr/>
        <a:lstStyle/>
        <a:p>
          <a:endParaRPr lang="en-US"/>
        </a:p>
      </dgm:t>
    </dgm:pt>
    <dgm:pt modelId="{4AD3B9E5-4501-4C28-9904-37FAA3C8D1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Menurut himpunan tegas, 20,01 km/jam </a:t>
          </a:r>
          <a:r>
            <a:rPr lang="en-US">
              <a:sym typeface="Symbol" panose="05050102010706020507" pitchFamily="18" charset="2"/>
            </a:rPr>
            <a:t></a:t>
          </a:r>
          <a:r>
            <a:rPr lang="en-US"/>
            <a:t> </a:t>
          </a:r>
          <a:r>
            <a:rPr lang="en-US" i="1"/>
            <a:t>V</a:t>
          </a:r>
          <a:r>
            <a:rPr lang="en-US"/>
            <a:t>, tetapi menurut himpunan </a:t>
          </a:r>
          <a:r>
            <a:rPr lang="en-US" i="1"/>
            <a:t>fuzzy</a:t>
          </a:r>
          <a:r>
            <a:rPr lang="en-US"/>
            <a:t>, 20,01 km/jam tidak ditolak ke dalam himpunan </a:t>
          </a:r>
          <a:r>
            <a:rPr lang="en-US" i="1"/>
            <a:t>V</a:t>
          </a:r>
          <a:r>
            <a:rPr lang="en-US"/>
            <a:t>, tetapi </a:t>
          </a:r>
          <a:r>
            <a:rPr lang="en-US" i="1"/>
            <a:t>diturunkan derajat keanggotaannya</a:t>
          </a:r>
          <a:r>
            <a:rPr lang="en-US"/>
            <a:t>.</a:t>
          </a:r>
        </a:p>
      </dgm:t>
    </dgm:pt>
    <dgm:pt modelId="{7B8EEA93-1183-4108-A6FE-E6884ECE3728}" type="parTrans" cxnId="{2970B5E9-1468-4DBA-90AC-A1BCE22B9B9F}">
      <dgm:prSet/>
      <dgm:spPr/>
      <dgm:t>
        <a:bodyPr/>
        <a:lstStyle/>
        <a:p>
          <a:endParaRPr lang="en-US"/>
        </a:p>
      </dgm:t>
    </dgm:pt>
    <dgm:pt modelId="{A257F69F-BCC0-46D3-BAA2-CA70286ABC70}" type="sibTrans" cxnId="{2970B5E9-1468-4DBA-90AC-A1BCE22B9B9F}">
      <dgm:prSet/>
      <dgm:spPr/>
      <dgm:t>
        <a:bodyPr/>
        <a:lstStyle/>
        <a:p>
          <a:endParaRPr lang="en-US"/>
        </a:p>
      </dgm:t>
    </dgm:pt>
    <dgm:pt modelId="{E26A7F39-ABAE-488F-AB93-FCF14CD185A8}" type="pres">
      <dgm:prSet presAssocID="{ABE9F83B-BA7A-499B-B664-F1D31538306A}" presName="root" presStyleCnt="0">
        <dgm:presLayoutVars>
          <dgm:dir/>
          <dgm:resizeHandles val="exact"/>
        </dgm:presLayoutVars>
      </dgm:prSet>
      <dgm:spPr/>
    </dgm:pt>
    <dgm:pt modelId="{B44BE3CE-229C-4A58-BC29-FAFF0D0897B7}" type="pres">
      <dgm:prSet presAssocID="{C28FEBED-8136-4740-9BEE-00E227041016}" presName="compNode" presStyleCnt="0"/>
      <dgm:spPr/>
    </dgm:pt>
    <dgm:pt modelId="{F45E72CA-410F-413B-AAD9-D653A878E935}" type="pres">
      <dgm:prSet presAssocID="{C28FEBED-8136-4740-9BEE-00E227041016}" presName="bgRect" presStyleLbl="bgShp" presStyleIdx="0" presStyleCnt="3"/>
      <dgm:spPr/>
    </dgm:pt>
    <dgm:pt modelId="{FB58A8F2-ABF3-458D-9A68-455BDFB6ADDE}" type="pres">
      <dgm:prSet presAssocID="{C28FEBED-8136-4740-9BEE-00E2270410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109CFD95-9F32-4E60-A21A-2A3D3ED01A42}" type="pres">
      <dgm:prSet presAssocID="{C28FEBED-8136-4740-9BEE-00E227041016}" presName="spaceRect" presStyleCnt="0"/>
      <dgm:spPr/>
    </dgm:pt>
    <dgm:pt modelId="{206A8351-7BA6-4AA3-BBAE-770796F38846}" type="pres">
      <dgm:prSet presAssocID="{C28FEBED-8136-4740-9BEE-00E227041016}" presName="parTx" presStyleLbl="revTx" presStyleIdx="0" presStyleCnt="3">
        <dgm:presLayoutVars>
          <dgm:chMax val="0"/>
          <dgm:chPref val="0"/>
        </dgm:presLayoutVars>
      </dgm:prSet>
      <dgm:spPr/>
    </dgm:pt>
    <dgm:pt modelId="{2206319E-EA99-4021-AB4D-93AC759B36C4}" type="pres">
      <dgm:prSet presAssocID="{55CB1682-6C65-4FD6-A6B5-5C9F02D0B137}" presName="sibTrans" presStyleCnt="0"/>
      <dgm:spPr/>
    </dgm:pt>
    <dgm:pt modelId="{101E0470-6D33-4D6E-AEE2-1527681FEBC8}" type="pres">
      <dgm:prSet presAssocID="{6E419EE1-A8EF-4FF4-8ACF-E206BA2F0424}" presName="compNode" presStyleCnt="0"/>
      <dgm:spPr/>
    </dgm:pt>
    <dgm:pt modelId="{7BED77C1-002A-44DA-B747-25AF7DF37BBE}" type="pres">
      <dgm:prSet presAssocID="{6E419EE1-A8EF-4FF4-8ACF-E206BA2F0424}" presName="bgRect" presStyleLbl="bgShp" presStyleIdx="1" presStyleCnt="3"/>
      <dgm:spPr/>
    </dgm:pt>
    <dgm:pt modelId="{5E8F3D19-2F8C-47B3-A9B2-B897F1E16CDF}" type="pres">
      <dgm:prSet presAssocID="{6E419EE1-A8EF-4FF4-8ACF-E206BA2F042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57D72A6-E0B5-46A4-9FD0-391AACB54D63}" type="pres">
      <dgm:prSet presAssocID="{6E419EE1-A8EF-4FF4-8ACF-E206BA2F0424}" presName="spaceRect" presStyleCnt="0"/>
      <dgm:spPr/>
    </dgm:pt>
    <dgm:pt modelId="{64A80F36-22AB-4567-971C-AC898C6EC725}" type="pres">
      <dgm:prSet presAssocID="{6E419EE1-A8EF-4FF4-8ACF-E206BA2F0424}" presName="parTx" presStyleLbl="revTx" presStyleIdx="1" presStyleCnt="3">
        <dgm:presLayoutVars>
          <dgm:chMax val="0"/>
          <dgm:chPref val="0"/>
        </dgm:presLayoutVars>
      </dgm:prSet>
      <dgm:spPr/>
    </dgm:pt>
    <dgm:pt modelId="{8CD83D6F-DB9B-4D4C-8100-942E910B24D7}" type="pres">
      <dgm:prSet presAssocID="{C9102DB4-D755-4C84-BE16-6DC5E8B3B7A3}" presName="sibTrans" presStyleCnt="0"/>
      <dgm:spPr/>
    </dgm:pt>
    <dgm:pt modelId="{21404189-B00F-46BE-B200-447E15AFD841}" type="pres">
      <dgm:prSet presAssocID="{4AD3B9E5-4501-4C28-9904-37FAA3C8D16C}" presName="compNode" presStyleCnt="0"/>
      <dgm:spPr/>
    </dgm:pt>
    <dgm:pt modelId="{312F60B2-9ED2-4292-8234-42316056A97B}" type="pres">
      <dgm:prSet presAssocID="{4AD3B9E5-4501-4C28-9904-37FAA3C8D16C}" presName="bgRect" presStyleLbl="bgShp" presStyleIdx="2" presStyleCnt="3"/>
      <dgm:spPr/>
    </dgm:pt>
    <dgm:pt modelId="{2376D851-464D-4328-920D-AE358E7665AE}" type="pres">
      <dgm:prSet presAssocID="{4AD3B9E5-4501-4C28-9904-37FAA3C8D16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7975FB6-10FD-4069-A196-1B093B920C5A}" type="pres">
      <dgm:prSet presAssocID="{4AD3B9E5-4501-4C28-9904-37FAA3C8D16C}" presName="spaceRect" presStyleCnt="0"/>
      <dgm:spPr/>
    </dgm:pt>
    <dgm:pt modelId="{FFBAF73E-65A9-43B0-BF3E-C75F11CB7C31}" type="pres">
      <dgm:prSet presAssocID="{4AD3B9E5-4501-4C28-9904-37FAA3C8D16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108F009-0B81-4D39-B62F-BF9A13B9500D}" srcId="{ABE9F83B-BA7A-499B-B664-F1D31538306A}" destId="{C28FEBED-8136-4740-9BEE-00E227041016}" srcOrd="0" destOrd="0" parTransId="{E9C175EB-579D-4931-95AF-6E2F0E303E8B}" sibTransId="{55CB1682-6C65-4FD6-A6B5-5C9F02D0B137}"/>
    <dgm:cxn modelId="{9492223D-5658-41A4-B032-51E05BCC2624}" type="presOf" srcId="{C28FEBED-8136-4740-9BEE-00E227041016}" destId="{206A8351-7BA6-4AA3-BBAE-770796F38846}" srcOrd="0" destOrd="0" presId="urn:microsoft.com/office/officeart/2018/2/layout/IconVerticalSolidList"/>
    <dgm:cxn modelId="{651C036C-DEE0-46A4-A99B-8244AE2FB282}" type="presOf" srcId="{4AD3B9E5-4501-4C28-9904-37FAA3C8D16C}" destId="{FFBAF73E-65A9-43B0-BF3E-C75F11CB7C31}" srcOrd="0" destOrd="0" presId="urn:microsoft.com/office/officeart/2018/2/layout/IconVerticalSolidList"/>
    <dgm:cxn modelId="{F2E40E8E-D512-41AF-8CCF-7A7F2FB384BE}" srcId="{ABE9F83B-BA7A-499B-B664-F1D31538306A}" destId="{6E419EE1-A8EF-4FF4-8ACF-E206BA2F0424}" srcOrd="1" destOrd="0" parTransId="{A1E77417-8CA4-45B9-9940-A025C4D1F89F}" sibTransId="{C9102DB4-D755-4C84-BE16-6DC5E8B3B7A3}"/>
    <dgm:cxn modelId="{5863EAB0-C07F-46B7-ABF1-C55FD683308A}" type="presOf" srcId="{6E419EE1-A8EF-4FF4-8ACF-E206BA2F0424}" destId="{64A80F36-22AB-4567-971C-AC898C6EC725}" srcOrd="0" destOrd="0" presId="urn:microsoft.com/office/officeart/2018/2/layout/IconVerticalSolidList"/>
    <dgm:cxn modelId="{2970B5E9-1468-4DBA-90AC-A1BCE22B9B9F}" srcId="{ABE9F83B-BA7A-499B-B664-F1D31538306A}" destId="{4AD3B9E5-4501-4C28-9904-37FAA3C8D16C}" srcOrd="2" destOrd="0" parTransId="{7B8EEA93-1183-4108-A6FE-E6884ECE3728}" sibTransId="{A257F69F-BCC0-46D3-BAA2-CA70286ABC70}"/>
    <dgm:cxn modelId="{316054F7-C87B-4BB3-9934-A18DAF2F52AD}" type="presOf" srcId="{ABE9F83B-BA7A-499B-B664-F1D31538306A}" destId="{E26A7F39-ABAE-488F-AB93-FCF14CD185A8}" srcOrd="0" destOrd="0" presId="urn:microsoft.com/office/officeart/2018/2/layout/IconVerticalSolidList"/>
    <dgm:cxn modelId="{BDE9E6EF-6DAD-47A2-9132-0700BA7CC433}" type="presParOf" srcId="{E26A7F39-ABAE-488F-AB93-FCF14CD185A8}" destId="{B44BE3CE-229C-4A58-BC29-FAFF0D0897B7}" srcOrd="0" destOrd="0" presId="urn:microsoft.com/office/officeart/2018/2/layout/IconVerticalSolidList"/>
    <dgm:cxn modelId="{12641706-FC4D-4B12-8005-9D1C8ADF60A4}" type="presParOf" srcId="{B44BE3CE-229C-4A58-BC29-FAFF0D0897B7}" destId="{F45E72CA-410F-413B-AAD9-D653A878E935}" srcOrd="0" destOrd="0" presId="urn:microsoft.com/office/officeart/2018/2/layout/IconVerticalSolidList"/>
    <dgm:cxn modelId="{E4B1B53D-36BB-4045-BDD6-F7F88363FD47}" type="presParOf" srcId="{B44BE3CE-229C-4A58-BC29-FAFF0D0897B7}" destId="{FB58A8F2-ABF3-458D-9A68-455BDFB6ADDE}" srcOrd="1" destOrd="0" presId="urn:microsoft.com/office/officeart/2018/2/layout/IconVerticalSolidList"/>
    <dgm:cxn modelId="{3736FCB4-EDA1-4AB9-9224-431F4DEA2B20}" type="presParOf" srcId="{B44BE3CE-229C-4A58-BC29-FAFF0D0897B7}" destId="{109CFD95-9F32-4E60-A21A-2A3D3ED01A42}" srcOrd="2" destOrd="0" presId="urn:microsoft.com/office/officeart/2018/2/layout/IconVerticalSolidList"/>
    <dgm:cxn modelId="{1428B203-7E44-4E69-AAFD-A3BCA1E3CE7A}" type="presParOf" srcId="{B44BE3CE-229C-4A58-BC29-FAFF0D0897B7}" destId="{206A8351-7BA6-4AA3-BBAE-770796F38846}" srcOrd="3" destOrd="0" presId="urn:microsoft.com/office/officeart/2018/2/layout/IconVerticalSolidList"/>
    <dgm:cxn modelId="{36E9A078-77B6-4CF3-8E69-321968E9AA79}" type="presParOf" srcId="{E26A7F39-ABAE-488F-AB93-FCF14CD185A8}" destId="{2206319E-EA99-4021-AB4D-93AC759B36C4}" srcOrd="1" destOrd="0" presId="urn:microsoft.com/office/officeart/2018/2/layout/IconVerticalSolidList"/>
    <dgm:cxn modelId="{FC71DA63-A040-4763-8C08-2479CDC89B3F}" type="presParOf" srcId="{E26A7F39-ABAE-488F-AB93-FCF14CD185A8}" destId="{101E0470-6D33-4D6E-AEE2-1527681FEBC8}" srcOrd="2" destOrd="0" presId="urn:microsoft.com/office/officeart/2018/2/layout/IconVerticalSolidList"/>
    <dgm:cxn modelId="{DF9C830B-C717-4982-A32D-9FD79B6B381F}" type="presParOf" srcId="{101E0470-6D33-4D6E-AEE2-1527681FEBC8}" destId="{7BED77C1-002A-44DA-B747-25AF7DF37BBE}" srcOrd="0" destOrd="0" presId="urn:microsoft.com/office/officeart/2018/2/layout/IconVerticalSolidList"/>
    <dgm:cxn modelId="{A7486DA8-18B0-47F5-9907-C6D14E941B55}" type="presParOf" srcId="{101E0470-6D33-4D6E-AEE2-1527681FEBC8}" destId="{5E8F3D19-2F8C-47B3-A9B2-B897F1E16CDF}" srcOrd="1" destOrd="0" presId="urn:microsoft.com/office/officeart/2018/2/layout/IconVerticalSolidList"/>
    <dgm:cxn modelId="{15FC3D25-3DC8-4DA6-889F-BBD6C9B96222}" type="presParOf" srcId="{101E0470-6D33-4D6E-AEE2-1527681FEBC8}" destId="{F57D72A6-E0B5-46A4-9FD0-391AACB54D63}" srcOrd="2" destOrd="0" presId="urn:microsoft.com/office/officeart/2018/2/layout/IconVerticalSolidList"/>
    <dgm:cxn modelId="{1C8500DB-EF0C-489B-A005-CDC19BD2B36A}" type="presParOf" srcId="{101E0470-6D33-4D6E-AEE2-1527681FEBC8}" destId="{64A80F36-22AB-4567-971C-AC898C6EC725}" srcOrd="3" destOrd="0" presId="urn:microsoft.com/office/officeart/2018/2/layout/IconVerticalSolidList"/>
    <dgm:cxn modelId="{AD3BDA95-C1BF-42C6-B712-7F7803C702F4}" type="presParOf" srcId="{E26A7F39-ABAE-488F-AB93-FCF14CD185A8}" destId="{8CD83D6F-DB9B-4D4C-8100-942E910B24D7}" srcOrd="3" destOrd="0" presId="urn:microsoft.com/office/officeart/2018/2/layout/IconVerticalSolidList"/>
    <dgm:cxn modelId="{312FC7B7-AB01-46C6-A35A-745644E82CB8}" type="presParOf" srcId="{E26A7F39-ABAE-488F-AB93-FCF14CD185A8}" destId="{21404189-B00F-46BE-B200-447E15AFD841}" srcOrd="4" destOrd="0" presId="urn:microsoft.com/office/officeart/2018/2/layout/IconVerticalSolidList"/>
    <dgm:cxn modelId="{6D7BE749-562A-4742-8172-F515F6B2B46D}" type="presParOf" srcId="{21404189-B00F-46BE-B200-447E15AFD841}" destId="{312F60B2-9ED2-4292-8234-42316056A97B}" srcOrd="0" destOrd="0" presId="urn:microsoft.com/office/officeart/2018/2/layout/IconVerticalSolidList"/>
    <dgm:cxn modelId="{772B366F-1CFC-4E87-8F49-4676D53FD254}" type="presParOf" srcId="{21404189-B00F-46BE-B200-447E15AFD841}" destId="{2376D851-464D-4328-920D-AE358E7665AE}" srcOrd="1" destOrd="0" presId="urn:microsoft.com/office/officeart/2018/2/layout/IconVerticalSolidList"/>
    <dgm:cxn modelId="{82318039-8FB9-48E5-9170-C60E2D035DD5}" type="presParOf" srcId="{21404189-B00F-46BE-B200-447E15AFD841}" destId="{A7975FB6-10FD-4069-A196-1B093B920C5A}" srcOrd="2" destOrd="0" presId="urn:microsoft.com/office/officeart/2018/2/layout/IconVerticalSolidList"/>
    <dgm:cxn modelId="{EE6E2E94-0612-4129-9440-294275C04697}" type="presParOf" srcId="{21404189-B00F-46BE-B200-447E15AFD841}" destId="{FFBAF73E-65A9-43B0-BF3E-C75F11CB7C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6780EC-9DDD-41CE-BD9F-62904318C9D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141280-68DA-4F77-9C07-8C8BDE485253}">
      <dgm:prSet/>
      <dgm:spPr/>
      <dgm:t>
        <a:bodyPr/>
        <a:lstStyle/>
        <a:p>
          <a:r>
            <a:rPr lang="en-US"/>
            <a:t>jika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 i="1" baseline="-25000"/>
            <a:t>A</a:t>
          </a:r>
          <a:r>
            <a:rPr lang="en-US"/>
            <a:t>(</a:t>
          </a:r>
          <a:r>
            <a:rPr lang="en-US" i="1"/>
            <a:t>x</a:t>
          </a:r>
          <a:r>
            <a:rPr lang="en-US"/>
            <a:t>) = 1, maka </a:t>
          </a:r>
          <a:r>
            <a:rPr lang="en-US" i="1"/>
            <a:t>x</a:t>
          </a:r>
          <a:r>
            <a:rPr lang="en-US"/>
            <a:t> adalah anggota penuh dari himpunan </a:t>
          </a:r>
          <a:r>
            <a:rPr lang="en-US" i="1"/>
            <a:t>A</a:t>
          </a:r>
          <a:endParaRPr lang="en-US"/>
        </a:p>
      </dgm:t>
    </dgm:pt>
    <dgm:pt modelId="{FB5B13DB-37D7-4D2C-B142-D63D6ED245C5}" type="parTrans" cxnId="{9F8F4ED0-878F-4C5E-96DF-19CBC473F5D4}">
      <dgm:prSet/>
      <dgm:spPr/>
      <dgm:t>
        <a:bodyPr/>
        <a:lstStyle/>
        <a:p>
          <a:endParaRPr lang="en-US"/>
        </a:p>
      </dgm:t>
    </dgm:pt>
    <dgm:pt modelId="{8F372552-C4D1-4A3C-8EB8-14C385AD7909}" type="sibTrans" cxnId="{9F8F4ED0-878F-4C5E-96DF-19CBC473F5D4}">
      <dgm:prSet/>
      <dgm:spPr/>
      <dgm:t>
        <a:bodyPr/>
        <a:lstStyle/>
        <a:p>
          <a:endParaRPr lang="en-US"/>
        </a:p>
      </dgm:t>
    </dgm:pt>
    <dgm:pt modelId="{9E0B6CAD-38C7-4D6C-9562-D7AE1CC02144}">
      <dgm:prSet/>
      <dgm:spPr/>
      <dgm:t>
        <a:bodyPr/>
        <a:lstStyle/>
        <a:p>
          <a:r>
            <a:rPr lang="en-US"/>
            <a:t>jika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 i="1" baseline="-25000"/>
            <a:t>A</a:t>
          </a:r>
          <a:r>
            <a:rPr lang="en-US"/>
            <a:t>(</a:t>
          </a:r>
          <a:r>
            <a:rPr lang="en-US" i="1"/>
            <a:t>x</a:t>
          </a:r>
          <a:r>
            <a:rPr lang="en-US"/>
            <a:t>) = 0, maka </a:t>
          </a:r>
          <a:r>
            <a:rPr lang="en-US" i="1"/>
            <a:t>x</a:t>
          </a:r>
          <a:r>
            <a:rPr lang="en-US"/>
            <a:t> bukan anggota himpunan </a:t>
          </a:r>
          <a:r>
            <a:rPr lang="en-US" i="1"/>
            <a:t>A</a:t>
          </a:r>
          <a:endParaRPr lang="en-US"/>
        </a:p>
      </dgm:t>
    </dgm:pt>
    <dgm:pt modelId="{58F89B3D-0B28-4DDA-87D7-43EF3DD1600D}" type="parTrans" cxnId="{58554C13-9A48-437B-882E-E26C1CC482C3}">
      <dgm:prSet/>
      <dgm:spPr/>
      <dgm:t>
        <a:bodyPr/>
        <a:lstStyle/>
        <a:p>
          <a:endParaRPr lang="en-US"/>
        </a:p>
      </dgm:t>
    </dgm:pt>
    <dgm:pt modelId="{A367D576-8895-4BB4-B0DC-4A25FBE78C15}" type="sibTrans" cxnId="{58554C13-9A48-437B-882E-E26C1CC482C3}">
      <dgm:prSet/>
      <dgm:spPr/>
      <dgm:t>
        <a:bodyPr/>
        <a:lstStyle/>
        <a:p>
          <a:endParaRPr lang="en-US"/>
        </a:p>
      </dgm:t>
    </dgm:pt>
    <dgm:pt modelId="{0341AF18-9B32-4505-A1C8-4340F8503669}">
      <dgm:prSet/>
      <dgm:spPr/>
      <dgm:t>
        <a:bodyPr/>
        <a:lstStyle/>
        <a:p>
          <a:r>
            <a:rPr lang="en-US"/>
            <a:t>jika </a:t>
          </a:r>
          <a:r>
            <a:rPr lang="en-US">
              <a:sym typeface="Symbol" panose="05050102010706020507" pitchFamily="18" charset="2"/>
            </a:rPr>
            <a:t></a:t>
          </a:r>
          <a:r>
            <a:rPr lang="en-US" baseline="-25000"/>
            <a:t>A</a:t>
          </a:r>
          <a:r>
            <a:rPr lang="en-US"/>
            <a:t>(</a:t>
          </a:r>
          <a:r>
            <a:rPr lang="en-US" i="1"/>
            <a:t>x</a:t>
          </a:r>
          <a:r>
            <a:rPr lang="en-US"/>
            <a:t>) =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/>
            <a:t>, dengan 0 &lt;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/>
            <a:t> &lt; 1, maka x adalah anggota himpunan </a:t>
          </a:r>
          <a:r>
            <a:rPr lang="en-US" i="1"/>
            <a:t>A</a:t>
          </a:r>
          <a:r>
            <a:rPr lang="en-US"/>
            <a:t> dengan derajat keanggotaan sebesar </a:t>
          </a:r>
          <a:r>
            <a:rPr lang="en-US" i="1">
              <a:sym typeface="Symbol" panose="05050102010706020507" pitchFamily="18" charset="2"/>
            </a:rPr>
            <a:t></a:t>
          </a:r>
          <a:r>
            <a:rPr lang="en-US"/>
            <a:t>.</a:t>
          </a:r>
        </a:p>
      </dgm:t>
    </dgm:pt>
    <dgm:pt modelId="{23FE7ECF-A4A4-4DA8-B892-DB14AD31CE2F}" type="parTrans" cxnId="{6F09975C-B8D9-45BD-A45A-79AAD16BCADC}">
      <dgm:prSet/>
      <dgm:spPr/>
      <dgm:t>
        <a:bodyPr/>
        <a:lstStyle/>
        <a:p>
          <a:endParaRPr lang="en-US"/>
        </a:p>
      </dgm:t>
    </dgm:pt>
    <dgm:pt modelId="{758F2BBF-CAF7-4A11-8C87-BB50D7F83C35}" type="sibTrans" cxnId="{6F09975C-B8D9-45BD-A45A-79AAD16BCADC}">
      <dgm:prSet/>
      <dgm:spPr/>
      <dgm:t>
        <a:bodyPr/>
        <a:lstStyle/>
        <a:p>
          <a:endParaRPr lang="en-US"/>
        </a:p>
      </dgm:t>
    </dgm:pt>
    <dgm:pt modelId="{C79BB8A3-7481-4ECB-A973-6F85953069DA}" type="pres">
      <dgm:prSet presAssocID="{F46780EC-9DDD-41CE-BD9F-62904318C9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0F9A04-0563-49F5-85A3-DA50A2BC40B2}" type="pres">
      <dgm:prSet presAssocID="{41141280-68DA-4F77-9C07-8C8BDE485253}" presName="hierRoot1" presStyleCnt="0">
        <dgm:presLayoutVars>
          <dgm:hierBranch val="init"/>
        </dgm:presLayoutVars>
      </dgm:prSet>
      <dgm:spPr/>
    </dgm:pt>
    <dgm:pt modelId="{5806606B-DAAE-455D-8A0D-D08D4C6CA555}" type="pres">
      <dgm:prSet presAssocID="{41141280-68DA-4F77-9C07-8C8BDE485253}" presName="rootComposite1" presStyleCnt="0"/>
      <dgm:spPr/>
    </dgm:pt>
    <dgm:pt modelId="{406052BB-7684-4CF0-87DD-EDD203511F16}" type="pres">
      <dgm:prSet presAssocID="{41141280-68DA-4F77-9C07-8C8BDE485253}" presName="rootText1" presStyleLbl="node0" presStyleIdx="0" presStyleCnt="3">
        <dgm:presLayoutVars>
          <dgm:chPref val="3"/>
        </dgm:presLayoutVars>
      </dgm:prSet>
      <dgm:spPr/>
    </dgm:pt>
    <dgm:pt modelId="{DD081FAA-8E60-4D71-8B6B-3439EBBBCDCA}" type="pres">
      <dgm:prSet presAssocID="{41141280-68DA-4F77-9C07-8C8BDE485253}" presName="rootConnector1" presStyleLbl="node1" presStyleIdx="0" presStyleCnt="0"/>
      <dgm:spPr/>
    </dgm:pt>
    <dgm:pt modelId="{1667E3D1-A3C7-47B5-92AF-5A958BCF9B96}" type="pres">
      <dgm:prSet presAssocID="{41141280-68DA-4F77-9C07-8C8BDE485253}" presName="hierChild2" presStyleCnt="0"/>
      <dgm:spPr/>
    </dgm:pt>
    <dgm:pt modelId="{FF54E936-A172-4C25-B445-DC3F93EACD7A}" type="pres">
      <dgm:prSet presAssocID="{41141280-68DA-4F77-9C07-8C8BDE485253}" presName="hierChild3" presStyleCnt="0"/>
      <dgm:spPr/>
    </dgm:pt>
    <dgm:pt modelId="{6F3CA763-120D-478F-8BC6-B9B6C0CFFA1B}" type="pres">
      <dgm:prSet presAssocID="{9E0B6CAD-38C7-4D6C-9562-D7AE1CC02144}" presName="hierRoot1" presStyleCnt="0">
        <dgm:presLayoutVars>
          <dgm:hierBranch val="init"/>
        </dgm:presLayoutVars>
      </dgm:prSet>
      <dgm:spPr/>
    </dgm:pt>
    <dgm:pt modelId="{EBA85201-55D2-416B-A237-E8E0CC5EAE97}" type="pres">
      <dgm:prSet presAssocID="{9E0B6CAD-38C7-4D6C-9562-D7AE1CC02144}" presName="rootComposite1" presStyleCnt="0"/>
      <dgm:spPr/>
    </dgm:pt>
    <dgm:pt modelId="{6A349B45-F1F7-49B9-9948-39DC2374FB4F}" type="pres">
      <dgm:prSet presAssocID="{9E0B6CAD-38C7-4D6C-9562-D7AE1CC02144}" presName="rootText1" presStyleLbl="node0" presStyleIdx="1" presStyleCnt="3">
        <dgm:presLayoutVars>
          <dgm:chPref val="3"/>
        </dgm:presLayoutVars>
      </dgm:prSet>
      <dgm:spPr/>
    </dgm:pt>
    <dgm:pt modelId="{97BA0253-36C0-4474-B879-257E31FABA97}" type="pres">
      <dgm:prSet presAssocID="{9E0B6CAD-38C7-4D6C-9562-D7AE1CC02144}" presName="rootConnector1" presStyleLbl="node1" presStyleIdx="0" presStyleCnt="0"/>
      <dgm:spPr/>
    </dgm:pt>
    <dgm:pt modelId="{8A5B427B-2D62-4190-8194-67ACC94BF187}" type="pres">
      <dgm:prSet presAssocID="{9E0B6CAD-38C7-4D6C-9562-D7AE1CC02144}" presName="hierChild2" presStyleCnt="0"/>
      <dgm:spPr/>
    </dgm:pt>
    <dgm:pt modelId="{F58E44F9-6093-4C59-BAEA-620DB3F3D4CC}" type="pres">
      <dgm:prSet presAssocID="{9E0B6CAD-38C7-4D6C-9562-D7AE1CC02144}" presName="hierChild3" presStyleCnt="0"/>
      <dgm:spPr/>
    </dgm:pt>
    <dgm:pt modelId="{FFC40B13-6F9C-4E14-8E2F-DD24B857E6CC}" type="pres">
      <dgm:prSet presAssocID="{0341AF18-9B32-4505-A1C8-4340F8503669}" presName="hierRoot1" presStyleCnt="0">
        <dgm:presLayoutVars>
          <dgm:hierBranch val="init"/>
        </dgm:presLayoutVars>
      </dgm:prSet>
      <dgm:spPr/>
    </dgm:pt>
    <dgm:pt modelId="{01258674-C611-4CA7-B24D-9A4C0E613E3B}" type="pres">
      <dgm:prSet presAssocID="{0341AF18-9B32-4505-A1C8-4340F8503669}" presName="rootComposite1" presStyleCnt="0"/>
      <dgm:spPr/>
    </dgm:pt>
    <dgm:pt modelId="{13CC3002-5476-4C13-A7FC-62BFC942F25F}" type="pres">
      <dgm:prSet presAssocID="{0341AF18-9B32-4505-A1C8-4340F8503669}" presName="rootText1" presStyleLbl="node0" presStyleIdx="2" presStyleCnt="3">
        <dgm:presLayoutVars>
          <dgm:chPref val="3"/>
        </dgm:presLayoutVars>
      </dgm:prSet>
      <dgm:spPr/>
    </dgm:pt>
    <dgm:pt modelId="{CBA5A8FE-38C0-4C77-88DA-7845D60FB825}" type="pres">
      <dgm:prSet presAssocID="{0341AF18-9B32-4505-A1C8-4340F8503669}" presName="rootConnector1" presStyleLbl="node1" presStyleIdx="0" presStyleCnt="0"/>
      <dgm:spPr/>
    </dgm:pt>
    <dgm:pt modelId="{53EFA968-EC94-416B-BD72-DC9073846FD1}" type="pres">
      <dgm:prSet presAssocID="{0341AF18-9B32-4505-A1C8-4340F8503669}" presName="hierChild2" presStyleCnt="0"/>
      <dgm:spPr/>
    </dgm:pt>
    <dgm:pt modelId="{8122B2A1-E346-40EC-811E-70FA3CFA8450}" type="pres">
      <dgm:prSet presAssocID="{0341AF18-9B32-4505-A1C8-4340F8503669}" presName="hierChild3" presStyleCnt="0"/>
      <dgm:spPr/>
    </dgm:pt>
  </dgm:ptLst>
  <dgm:cxnLst>
    <dgm:cxn modelId="{58554C13-9A48-437B-882E-E26C1CC482C3}" srcId="{F46780EC-9DDD-41CE-BD9F-62904318C9DC}" destId="{9E0B6CAD-38C7-4D6C-9562-D7AE1CC02144}" srcOrd="1" destOrd="0" parTransId="{58F89B3D-0B28-4DDA-87D7-43EF3DD1600D}" sibTransId="{A367D576-8895-4BB4-B0DC-4A25FBE78C15}"/>
    <dgm:cxn modelId="{402A0232-4D57-4F22-B3FA-5DBF0BAF2D25}" type="presOf" srcId="{41141280-68DA-4F77-9C07-8C8BDE485253}" destId="{DD081FAA-8E60-4D71-8B6B-3439EBBBCDCA}" srcOrd="1" destOrd="0" presId="urn:microsoft.com/office/officeart/2009/3/layout/HorizontalOrganizationChart"/>
    <dgm:cxn modelId="{6F09975C-B8D9-45BD-A45A-79AAD16BCADC}" srcId="{F46780EC-9DDD-41CE-BD9F-62904318C9DC}" destId="{0341AF18-9B32-4505-A1C8-4340F8503669}" srcOrd="2" destOrd="0" parTransId="{23FE7ECF-A4A4-4DA8-B892-DB14AD31CE2F}" sibTransId="{758F2BBF-CAF7-4A11-8C87-BB50D7F83C35}"/>
    <dgm:cxn modelId="{B1922C60-D564-4E9E-8542-9E6903B84D24}" type="presOf" srcId="{0341AF18-9B32-4505-A1C8-4340F8503669}" destId="{13CC3002-5476-4C13-A7FC-62BFC942F25F}" srcOrd="0" destOrd="0" presId="urn:microsoft.com/office/officeart/2009/3/layout/HorizontalOrganizationChart"/>
    <dgm:cxn modelId="{5B09F984-671B-40FE-9860-DA2FEB84B86A}" type="presOf" srcId="{41141280-68DA-4F77-9C07-8C8BDE485253}" destId="{406052BB-7684-4CF0-87DD-EDD203511F16}" srcOrd="0" destOrd="0" presId="urn:microsoft.com/office/officeart/2009/3/layout/HorizontalOrganizationChart"/>
    <dgm:cxn modelId="{E1C4DB95-53CE-463E-AB30-5A4F770CBD0D}" type="presOf" srcId="{9E0B6CAD-38C7-4D6C-9562-D7AE1CC02144}" destId="{6A349B45-F1F7-49B9-9948-39DC2374FB4F}" srcOrd="0" destOrd="0" presId="urn:microsoft.com/office/officeart/2009/3/layout/HorizontalOrganizationChart"/>
    <dgm:cxn modelId="{B49E8099-7AC5-4F44-8762-843233011DC1}" type="presOf" srcId="{F46780EC-9DDD-41CE-BD9F-62904318C9DC}" destId="{C79BB8A3-7481-4ECB-A973-6F85953069DA}" srcOrd="0" destOrd="0" presId="urn:microsoft.com/office/officeart/2009/3/layout/HorizontalOrganizationChart"/>
    <dgm:cxn modelId="{5AE685A1-045D-4255-A9F4-CEB28DD0EA0B}" type="presOf" srcId="{0341AF18-9B32-4505-A1C8-4340F8503669}" destId="{CBA5A8FE-38C0-4C77-88DA-7845D60FB825}" srcOrd="1" destOrd="0" presId="urn:microsoft.com/office/officeart/2009/3/layout/HorizontalOrganizationChart"/>
    <dgm:cxn modelId="{9F8F4ED0-878F-4C5E-96DF-19CBC473F5D4}" srcId="{F46780EC-9DDD-41CE-BD9F-62904318C9DC}" destId="{41141280-68DA-4F77-9C07-8C8BDE485253}" srcOrd="0" destOrd="0" parTransId="{FB5B13DB-37D7-4D2C-B142-D63D6ED245C5}" sibTransId="{8F372552-C4D1-4A3C-8EB8-14C385AD7909}"/>
    <dgm:cxn modelId="{0E3D79EE-EA6B-405C-8208-6C04258520F3}" type="presOf" srcId="{9E0B6CAD-38C7-4D6C-9562-D7AE1CC02144}" destId="{97BA0253-36C0-4474-B879-257E31FABA97}" srcOrd="1" destOrd="0" presId="urn:microsoft.com/office/officeart/2009/3/layout/HorizontalOrganizationChart"/>
    <dgm:cxn modelId="{C0315E9A-21BC-4E55-8B4D-093BC59B50BC}" type="presParOf" srcId="{C79BB8A3-7481-4ECB-A973-6F85953069DA}" destId="{F30F9A04-0563-49F5-85A3-DA50A2BC40B2}" srcOrd="0" destOrd="0" presId="urn:microsoft.com/office/officeart/2009/3/layout/HorizontalOrganizationChart"/>
    <dgm:cxn modelId="{BC5E9593-A7EF-4A24-A6C6-C6EF06949948}" type="presParOf" srcId="{F30F9A04-0563-49F5-85A3-DA50A2BC40B2}" destId="{5806606B-DAAE-455D-8A0D-D08D4C6CA555}" srcOrd="0" destOrd="0" presId="urn:microsoft.com/office/officeart/2009/3/layout/HorizontalOrganizationChart"/>
    <dgm:cxn modelId="{7883D15A-135F-4108-9653-AA35456DAFAD}" type="presParOf" srcId="{5806606B-DAAE-455D-8A0D-D08D4C6CA555}" destId="{406052BB-7684-4CF0-87DD-EDD203511F16}" srcOrd="0" destOrd="0" presId="urn:microsoft.com/office/officeart/2009/3/layout/HorizontalOrganizationChart"/>
    <dgm:cxn modelId="{C5EB0906-F6D0-44B6-9D62-4091D56FABFA}" type="presParOf" srcId="{5806606B-DAAE-455D-8A0D-D08D4C6CA555}" destId="{DD081FAA-8E60-4D71-8B6B-3439EBBBCDCA}" srcOrd="1" destOrd="0" presId="urn:microsoft.com/office/officeart/2009/3/layout/HorizontalOrganizationChart"/>
    <dgm:cxn modelId="{4CBB24D7-3E60-42F6-ACC8-A62A81A26048}" type="presParOf" srcId="{F30F9A04-0563-49F5-85A3-DA50A2BC40B2}" destId="{1667E3D1-A3C7-47B5-92AF-5A958BCF9B96}" srcOrd="1" destOrd="0" presId="urn:microsoft.com/office/officeart/2009/3/layout/HorizontalOrganizationChart"/>
    <dgm:cxn modelId="{1C9C7FC4-10A5-4C74-8A7E-C804EB83EAC7}" type="presParOf" srcId="{F30F9A04-0563-49F5-85A3-DA50A2BC40B2}" destId="{FF54E936-A172-4C25-B445-DC3F93EACD7A}" srcOrd="2" destOrd="0" presId="urn:microsoft.com/office/officeart/2009/3/layout/HorizontalOrganizationChart"/>
    <dgm:cxn modelId="{174CB59C-3549-43B6-83EF-D683D810629E}" type="presParOf" srcId="{C79BB8A3-7481-4ECB-A973-6F85953069DA}" destId="{6F3CA763-120D-478F-8BC6-B9B6C0CFFA1B}" srcOrd="1" destOrd="0" presId="urn:microsoft.com/office/officeart/2009/3/layout/HorizontalOrganizationChart"/>
    <dgm:cxn modelId="{FDDB9287-9A64-4657-8BD8-C0F9494F8B7F}" type="presParOf" srcId="{6F3CA763-120D-478F-8BC6-B9B6C0CFFA1B}" destId="{EBA85201-55D2-416B-A237-E8E0CC5EAE97}" srcOrd="0" destOrd="0" presId="urn:microsoft.com/office/officeart/2009/3/layout/HorizontalOrganizationChart"/>
    <dgm:cxn modelId="{E22B362E-1241-4F4D-9328-5A3324289B41}" type="presParOf" srcId="{EBA85201-55D2-416B-A237-E8E0CC5EAE97}" destId="{6A349B45-F1F7-49B9-9948-39DC2374FB4F}" srcOrd="0" destOrd="0" presId="urn:microsoft.com/office/officeart/2009/3/layout/HorizontalOrganizationChart"/>
    <dgm:cxn modelId="{D377F1FB-FF69-4406-86E6-193CCEF4F5E6}" type="presParOf" srcId="{EBA85201-55D2-416B-A237-E8E0CC5EAE97}" destId="{97BA0253-36C0-4474-B879-257E31FABA97}" srcOrd="1" destOrd="0" presId="urn:microsoft.com/office/officeart/2009/3/layout/HorizontalOrganizationChart"/>
    <dgm:cxn modelId="{471BB41B-AD66-4FB4-AED0-A61E6997AB02}" type="presParOf" srcId="{6F3CA763-120D-478F-8BC6-B9B6C0CFFA1B}" destId="{8A5B427B-2D62-4190-8194-67ACC94BF187}" srcOrd="1" destOrd="0" presId="urn:microsoft.com/office/officeart/2009/3/layout/HorizontalOrganizationChart"/>
    <dgm:cxn modelId="{003F5B3F-9022-462E-9B82-DFC33C19E8A3}" type="presParOf" srcId="{6F3CA763-120D-478F-8BC6-B9B6C0CFFA1B}" destId="{F58E44F9-6093-4C59-BAEA-620DB3F3D4CC}" srcOrd="2" destOrd="0" presId="urn:microsoft.com/office/officeart/2009/3/layout/HorizontalOrganizationChart"/>
    <dgm:cxn modelId="{1ECD084E-D694-4AA3-9503-1F2853AB4559}" type="presParOf" srcId="{C79BB8A3-7481-4ECB-A973-6F85953069DA}" destId="{FFC40B13-6F9C-4E14-8E2F-DD24B857E6CC}" srcOrd="2" destOrd="0" presId="urn:microsoft.com/office/officeart/2009/3/layout/HorizontalOrganizationChart"/>
    <dgm:cxn modelId="{676AE986-F91F-4D33-B2A8-BB2DA426B02F}" type="presParOf" srcId="{FFC40B13-6F9C-4E14-8E2F-DD24B857E6CC}" destId="{01258674-C611-4CA7-B24D-9A4C0E613E3B}" srcOrd="0" destOrd="0" presId="urn:microsoft.com/office/officeart/2009/3/layout/HorizontalOrganizationChart"/>
    <dgm:cxn modelId="{3BA0D62C-82D4-4CD0-8483-41D567FFA540}" type="presParOf" srcId="{01258674-C611-4CA7-B24D-9A4C0E613E3B}" destId="{13CC3002-5476-4C13-A7FC-62BFC942F25F}" srcOrd="0" destOrd="0" presId="urn:microsoft.com/office/officeart/2009/3/layout/HorizontalOrganizationChart"/>
    <dgm:cxn modelId="{EF9CD8C6-F3F3-4549-B988-45AE7EC3C86D}" type="presParOf" srcId="{01258674-C611-4CA7-B24D-9A4C0E613E3B}" destId="{CBA5A8FE-38C0-4C77-88DA-7845D60FB825}" srcOrd="1" destOrd="0" presId="urn:microsoft.com/office/officeart/2009/3/layout/HorizontalOrganizationChart"/>
    <dgm:cxn modelId="{0DC2CBD4-A5B1-4FF1-B921-22AAF9FD984B}" type="presParOf" srcId="{FFC40B13-6F9C-4E14-8E2F-DD24B857E6CC}" destId="{53EFA968-EC94-416B-BD72-DC9073846FD1}" srcOrd="1" destOrd="0" presId="urn:microsoft.com/office/officeart/2009/3/layout/HorizontalOrganizationChart"/>
    <dgm:cxn modelId="{D63BF991-C41D-4275-98A7-3E0A9316F543}" type="presParOf" srcId="{FFC40B13-6F9C-4E14-8E2F-DD24B857E6CC}" destId="{8122B2A1-E346-40EC-811E-70FA3CFA845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926406-C57A-4292-A505-652E8522E2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B593A46-E5BF-40BC-9A71-07D740E18034}">
      <dgm:prSet/>
      <dgm:spPr/>
      <dgm:t>
        <a:bodyPr/>
        <a:lstStyle/>
        <a:p>
          <a:r>
            <a:rPr lang="en-US" i="1"/>
            <a:t>Cara 2</a:t>
          </a:r>
          <a:r>
            <a:rPr lang="en-US"/>
            <a:t>: Dinyatakan dengan menyebut fungsi keanggotaan.</a:t>
          </a:r>
        </a:p>
      </dgm:t>
    </dgm:pt>
    <dgm:pt modelId="{7B253E34-06F4-4714-9AA0-833D46789882}" type="parTrans" cxnId="{E79B4963-4D1C-44FE-B6D9-A73E67552D07}">
      <dgm:prSet/>
      <dgm:spPr/>
      <dgm:t>
        <a:bodyPr/>
        <a:lstStyle/>
        <a:p>
          <a:endParaRPr lang="en-US"/>
        </a:p>
      </dgm:t>
    </dgm:pt>
    <dgm:pt modelId="{DFD8976A-F88C-4468-8422-5AFD1377DEC6}" type="sibTrans" cxnId="{E79B4963-4D1C-44FE-B6D9-A73E67552D07}">
      <dgm:prSet/>
      <dgm:spPr/>
      <dgm:t>
        <a:bodyPr/>
        <a:lstStyle/>
        <a:p>
          <a:endParaRPr lang="en-US"/>
        </a:p>
      </dgm:t>
    </dgm:pt>
    <dgm:pt modelId="{B37B398A-3218-4BC4-9999-15523404B5FF}">
      <dgm:prSet/>
      <dgm:spPr/>
      <dgm:t>
        <a:bodyPr/>
        <a:lstStyle/>
        <a:p>
          <a:r>
            <a:rPr lang="en-US"/>
            <a:t>Cara ini digunakan bila anggota himpunan </a:t>
          </a:r>
          <a:r>
            <a:rPr lang="en-US" i="1"/>
            <a:t>fuzzy</a:t>
          </a:r>
          <a:r>
            <a:rPr lang="en-US"/>
            <a:t> bernilai menerus (riil).</a:t>
          </a:r>
        </a:p>
      </dgm:t>
    </dgm:pt>
    <dgm:pt modelId="{8F4DDCA2-FC30-428E-AE37-7681AE72BDB0}" type="parTrans" cxnId="{2C6437E5-2580-4C5B-A39A-5571F523EE02}">
      <dgm:prSet/>
      <dgm:spPr/>
      <dgm:t>
        <a:bodyPr/>
        <a:lstStyle/>
        <a:p>
          <a:endParaRPr lang="en-US"/>
        </a:p>
      </dgm:t>
    </dgm:pt>
    <dgm:pt modelId="{E5F5F33C-60F0-42A9-8E72-E215BC65B8B7}" type="sibTrans" cxnId="{2C6437E5-2580-4C5B-A39A-5571F523EE02}">
      <dgm:prSet/>
      <dgm:spPr/>
      <dgm:t>
        <a:bodyPr/>
        <a:lstStyle/>
        <a:p>
          <a:endParaRPr lang="en-US"/>
        </a:p>
      </dgm:t>
    </dgm:pt>
    <dgm:pt modelId="{D6E6B2FD-CC70-411A-AF20-B1071BC0B492}" type="pres">
      <dgm:prSet presAssocID="{9D926406-C57A-4292-A505-652E8522E2B6}" presName="root" presStyleCnt="0">
        <dgm:presLayoutVars>
          <dgm:dir/>
          <dgm:resizeHandles val="exact"/>
        </dgm:presLayoutVars>
      </dgm:prSet>
      <dgm:spPr/>
    </dgm:pt>
    <dgm:pt modelId="{08711785-434A-4256-8891-7965C9A36542}" type="pres">
      <dgm:prSet presAssocID="{1B593A46-E5BF-40BC-9A71-07D740E18034}" presName="compNode" presStyleCnt="0"/>
      <dgm:spPr/>
    </dgm:pt>
    <dgm:pt modelId="{B9EFD81E-B82E-4262-B2EB-087FAF520B81}" type="pres">
      <dgm:prSet presAssocID="{1B593A46-E5BF-40BC-9A71-07D740E18034}" presName="bgRect" presStyleLbl="bgShp" presStyleIdx="0" presStyleCnt="2"/>
      <dgm:spPr/>
    </dgm:pt>
    <dgm:pt modelId="{5618433A-A5BD-4482-A598-CFC40480A34B}" type="pres">
      <dgm:prSet presAssocID="{1B593A46-E5BF-40BC-9A71-07D740E1803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1BE1408-8F3C-44E2-A0E3-A5B7C33DA9AF}" type="pres">
      <dgm:prSet presAssocID="{1B593A46-E5BF-40BC-9A71-07D740E18034}" presName="spaceRect" presStyleCnt="0"/>
      <dgm:spPr/>
    </dgm:pt>
    <dgm:pt modelId="{75CC1715-F487-4CF8-ADA9-5B3102EF5528}" type="pres">
      <dgm:prSet presAssocID="{1B593A46-E5BF-40BC-9A71-07D740E18034}" presName="parTx" presStyleLbl="revTx" presStyleIdx="0" presStyleCnt="2">
        <dgm:presLayoutVars>
          <dgm:chMax val="0"/>
          <dgm:chPref val="0"/>
        </dgm:presLayoutVars>
      </dgm:prSet>
      <dgm:spPr/>
    </dgm:pt>
    <dgm:pt modelId="{5AA465DA-D9D9-41CB-AED7-CAADA2D7D1C7}" type="pres">
      <dgm:prSet presAssocID="{DFD8976A-F88C-4468-8422-5AFD1377DEC6}" presName="sibTrans" presStyleCnt="0"/>
      <dgm:spPr/>
    </dgm:pt>
    <dgm:pt modelId="{14CDCAC4-1A35-4EE9-82D7-663EF54D690D}" type="pres">
      <dgm:prSet presAssocID="{B37B398A-3218-4BC4-9999-15523404B5FF}" presName="compNode" presStyleCnt="0"/>
      <dgm:spPr/>
    </dgm:pt>
    <dgm:pt modelId="{0AABACDF-4D1D-442F-8FAF-647A0DEDCA5E}" type="pres">
      <dgm:prSet presAssocID="{B37B398A-3218-4BC4-9999-15523404B5FF}" presName="bgRect" presStyleLbl="bgShp" presStyleIdx="1" presStyleCnt="2"/>
      <dgm:spPr/>
    </dgm:pt>
    <dgm:pt modelId="{D12D20C0-F815-4DB9-BE0F-082B490A2308}" type="pres">
      <dgm:prSet presAssocID="{B37B398A-3218-4BC4-9999-15523404B5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A13D2DD7-5ED1-4DE4-A094-F2E9645E5C0A}" type="pres">
      <dgm:prSet presAssocID="{B37B398A-3218-4BC4-9999-15523404B5FF}" presName="spaceRect" presStyleCnt="0"/>
      <dgm:spPr/>
    </dgm:pt>
    <dgm:pt modelId="{31472E8E-A66D-4470-B151-FF1F3A4339A3}" type="pres">
      <dgm:prSet presAssocID="{B37B398A-3218-4BC4-9999-15523404B5F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C22B101-F398-49AB-B533-6A79030BEBE4}" type="presOf" srcId="{B37B398A-3218-4BC4-9999-15523404B5FF}" destId="{31472E8E-A66D-4470-B151-FF1F3A4339A3}" srcOrd="0" destOrd="0" presId="urn:microsoft.com/office/officeart/2018/2/layout/IconVerticalSolidList"/>
    <dgm:cxn modelId="{E79B4963-4D1C-44FE-B6D9-A73E67552D07}" srcId="{9D926406-C57A-4292-A505-652E8522E2B6}" destId="{1B593A46-E5BF-40BC-9A71-07D740E18034}" srcOrd="0" destOrd="0" parTransId="{7B253E34-06F4-4714-9AA0-833D46789882}" sibTransId="{DFD8976A-F88C-4468-8422-5AFD1377DEC6}"/>
    <dgm:cxn modelId="{19F90746-9564-4E26-B2C1-EE62812037DE}" type="presOf" srcId="{9D926406-C57A-4292-A505-652E8522E2B6}" destId="{D6E6B2FD-CC70-411A-AF20-B1071BC0B492}" srcOrd="0" destOrd="0" presId="urn:microsoft.com/office/officeart/2018/2/layout/IconVerticalSolidList"/>
    <dgm:cxn modelId="{B37A04C4-5B79-4A2C-B109-66C054189A47}" type="presOf" srcId="{1B593A46-E5BF-40BC-9A71-07D740E18034}" destId="{75CC1715-F487-4CF8-ADA9-5B3102EF5528}" srcOrd="0" destOrd="0" presId="urn:microsoft.com/office/officeart/2018/2/layout/IconVerticalSolidList"/>
    <dgm:cxn modelId="{2C6437E5-2580-4C5B-A39A-5571F523EE02}" srcId="{9D926406-C57A-4292-A505-652E8522E2B6}" destId="{B37B398A-3218-4BC4-9999-15523404B5FF}" srcOrd="1" destOrd="0" parTransId="{8F4DDCA2-FC30-428E-AE37-7681AE72BDB0}" sibTransId="{E5F5F33C-60F0-42A9-8E72-E215BC65B8B7}"/>
    <dgm:cxn modelId="{AD20E09B-9AE0-485F-AA64-050955FE9A39}" type="presParOf" srcId="{D6E6B2FD-CC70-411A-AF20-B1071BC0B492}" destId="{08711785-434A-4256-8891-7965C9A36542}" srcOrd="0" destOrd="0" presId="urn:microsoft.com/office/officeart/2018/2/layout/IconVerticalSolidList"/>
    <dgm:cxn modelId="{7F85CE40-A8D1-4D19-B86A-E1F279603065}" type="presParOf" srcId="{08711785-434A-4256-8891-7965C9A36542}" destId="{B9EFD81E-B82E-4262-B2EB-087FAF520B81}" srcOrd="0" destOrd="0" presId="urn:microsoft.com/office/officeart/2018/2/layout/IconVerticalSolidList"/>
    <dgm:cxn modelId="{EEB97EE6-BF79-496E-A935-AFEC12A9B094}" type="presParOf" srcId="{08711785-434A-4256-8891-7965C9A36542}" destId="{5618433A-A5BD-4482-A598-CFC40480A34B}" srcOrd="1" destOrd="0" presId="urn:microsoft.com/office/officeart/2018/2/layout/IconVerticalSolidList"/>
    <dgm:cxn modelId="{B3E4C888-CCA4-431F-A693-C3E6D6B32705}" type="presParOf" srcId="{08711785-434A-4256-8891-7965C9A36542}" destId="{B1BE1408-8F3C-44E2-A0E3-A5B7C33DA9AF}" srcOrd="2" destOrd="0" presId="urn:microsoft.com/office/officeart/2018/2/layout/IconVerticalSolidList"/>
    <dgm:cxn modelId="{8FB0C60E-D57E-4092-9E25-05AAFCF2D5CE}" type="presParOf" srcId="{08711785-434A-4256-8891-7965C9A36542}" destId="{75CC1715-F487-4CF8-ADA9-5B3102EF5528}" srcOrd="3" destOrd="0" presId="urn:microsoft.com/office/officeart/2018/2/layout/IconVerticalSolidList"/>
    <dgm:cxn modelId="{76AA69F8-6989-4D51-9764-A0236DD07DCF}" type="presParOf" srcId="{D6E6B2FD-CC70-411A-AF20-B1071BC0B492}" destId="{5AA465DA-D9D9-41CB-AED7-CAADA2D7D1C7}" srcOrd="1" destOrd="0" presId="urn:microsoft.com/office/officeart/2018/2/layout/IconVerticalSolidList"/>
    <dgm:cxn modelId="{577BA792-EE7E-4520-AF32-3A7021011CF2}" type="presParOf" srcId="{D6E6B2FD-CC70-411A-AF20-B1071BC0B492}" destId="{14CDCAC4-1A35-4EE9-82D7-663EF54D690D}" srcOrd="2" destOrd="0" presId="urn:microsoft.com/office/officeart/2018/2/layout/IconVerticalSolidList"/>
    <dgm:cxn modelId="{FF41F1AB-3F91-407F-B149-11F892DD5233}" type="presParOf" srcId="{14CDCAC4-1A35-4EE9-82D7-663EF54D690D}" destId="{0AABACDF-4D1D-442F-8FAF-647A0DEDCA5E}" srcOrd="0" destOrd="0" presId="urn:microsoft.com/office/officeart/2018/2/layout/IconVerticalSolidList"/>
    <dgm:cxn modelId="{A5B1F010-59C3-44FC-BF78-9EB78AAD05F8}" type="presParOf" srcId="{14CDCAC4-1A35-4EE9-82D7-663EF54D690D}" destId="{D12D20C0-F815-4DB9-BE0F-082B490A2308}" srcOrd="1" destOrd="0" presId="urn:microsoft.com/office/officeart/2018/2/layout/IconVerticalSolidList"/>
    <dgm:cxn modelId="{8DF31FDB-5D10-4866-A4A3-B030755A5760}" type="presParOf" srcId="{14CDCAC4-1A35-4EE9-82D7-663EF54D690D}" destId="{A13D2DD7-5ED1-4DE4-A094-F2E9645E5C0A}" srcOrd="2" destOrd="0" presId="urn:microsoft.com/office/officeart/2018/2/layout/IconVerticalSolidList"/>
    <dgm:cxn modelId="{B2440B0C-E027-4470-8ECC-C2E58313C2B2}" type="presParOf" srcId="{14CDCAC4-1A35-4EE9-82D7-663EF54D690D}" destId="{31472E8E-A66D-4470-B151-FF1F3A4339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13FD63-F719-4C64-9750-0FB6E6EB8BA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679BCF-5B1B-456F-BBC6-5C12469FEBCA}">
      <dgm:prSet custT="1"/>
      <dgm:spPr/>
      <dgm:t>
        <a:bodyPr/>
        <a:lstStyle/>
        <a:p>
          <a:r>
            <a:rPr lang="en-US" sz="2400"/>
            <a:t>Linguistik: penamaan grup yang mewakili kondisi dengan menggunakan bahasa alami</a:t>
          </a:r>
        </a:p>
      </dgm:t>
    </dgm:pt>
    <dgm:pt modelId="{79C0053F-1BFA-46FB-AF13-33CFA23F80D8}" type="parTrans" cxnId="{1E94B9E6-A014-46D3-9F9C-F9B833BF5D29}">
      <dgm:prSet/>
      <dgm:spPr/>
      <dgm:t>
        <a:bodyPr/>
        <a:lstStyle/>
        <a:p>
          <a:endParaRPr lang="en-US" sz="1400"/>
        </a:p>
      </dgm:t>
    </dgm:pt>
    <dgm:pt modelId="{B79FD315-0BAB-4D1C-BF60-12F2A29CCC57}" type="sibTrans" cxnId="{1E94B9E6-A014-46D3-9F9C-F9B833BF5D29}">
      <dgm:prSet/>
      <dgm:spPr/>
      <dgm:t>
        <a:bodyPr/>
        <a:lstStyle/>
        <a:p>
          <a:endParaRPr lang="en-US" sz="1400"/>
        </a:p>
      </dgm:t>
    </dgm:pt>
    <dgm:pt modelId="{475FE1A6-2BA2-49D6-B888-8D2A74D99C1F}">
      <dgm:prSet custT="1"/>
      <dgm:spPr/>
      <dgm:t>
        <a:bodyPr/>
        <a:lstStyle/>
        <a:p>
          <a:r>
            <a:rPr lang="en-US" sz="1800"/>
            <a:t>Contoh: PANAS, DINGIN, TUA, MUDA, PELAN, dsb</a:t>
          </a:r>
        </a:p>
      </dgm:t>
    </dgm:pt>
    <dgm:pt modelId="{5AEA1FAA-9308-4964-A243-C5860C4A44D4}" type="parTrans" cxnId="{47F4E38D-925E-4438-8835-495D20396D28}">
      <dgm:prSet/>
      <dgm:spPr/>
      <dgm:t>
        <a:bodyPr/>
        <a:lstStyle/>
        <a:p>
          <a:endParaRPr lang="en-US" sz="1400"/>
        </a:p>
      </dgm:t>
    </dgm:pt>
    <dgm:pt modelId="{4B7A21A7-16E7-479A-A564-C591A9BA5954}" type="sibTrans" cxnId="{47F4E38D-925E-4438-8835-495D20396D28}">
      <dgm:prSet/>
      <dgm:spPr/>
      <dgm:t>
        <a:bodyPr/>
        <a:lstStyle/>
        <a:p>
          <a:endParaRPr lang="en-US" sz="1400"/>
        </a:p>
      </dgm:t>
    </dgm:pt>
    <dgm:pt modelId="{94A8F25A-0766-48FD-8AF8-43AC45DE7B08}">
      <dgm:prSet custT="1"/>
      <dgm:spPr/>
      <dgm:t>
        <a:bodyPr/>
        <a:lstStyle/>
        <a:p>
          <a:r>
            <a:rPr lang="en-US" sz="2400"/>
            <a:t>Numerik: nilai yang menunjukkan ukuran variabel </a:t>
          </a:r>
          <a:r>
            <a:rPr lang="en-US" sz="2400" i="1"/>
            <a:t>fuzzy</a:t>
          </a:r>
          <a:endParaRPr lang="en-US" sz="2400"/>
        </a:p>
      </dgm:t>
    </dgm:pt>
    <dgm:pt modelId="{C0CFD7F6-17DB-40B6-9747-2E99163CD8C5}" type="parTrans" cxnId="{C0CBAA36-FDE8-49B5-A070-D0A6BBE0F209}">
      <dgm:prSet/>
      <dgm:spPr/>
      <dgm:t>
        <a:bodyPr/>
        <a:lstStyle/>
        <a:p>
          <a:endParaRPr lang="en-US" sz="1400"/>
        </a:p>
      </dgm:t>
    </dgm:pt>
    <dgm:pt modelId="{70CD5DA8-BF54-4DF5-B635-02FFBA6E5A8B}" type="sibTrans" cxnId="{C0CBAA36-FDE8-49B5-A070-D0A6BBE0F209}">
      <dgm:prSet/>
      <dgm:spPr/>
      <dgm:t>
        <a:bodyPr/>
        <a:lstStyle/>
        <a:p>
          <a:endParaRPr lang="en-US" sz="1400"/>
        </a:p>
      </dgm:t>
    </dgm:pt>
    <dgm:pt modelId="{2F3C6ACD-C2D4-4370-AE9B-A4D2635EA3B0}">
      <dgm:prSet custT="1"/>
      <dgm:spPr/>
      <dgm:t>
        <a:bodyPr/>
        <a:lstStyle/>
        <a:p>
          <a:r>
            <a:rPr lang="en-US" sz="1800"/>
            <a:t>Contoh: 35, 78, 112, 0, -12, dsb</a:t>
          </a:r>
        </a:p>
      </dgm:t>
    </dgm:pt>
    <dgm:pt modelId="{94A87838-059C-46C3-9D06-03D4EC7401C0}" type="parTrans" cxnId="{812558E0-31DE-4F13-A03B-A2D12D51D398}">
      <dgm:prSet/>
      <dgm:spPr/>
      <dgm:t>
        <a:bodyPr/>
        <a:lstStyle/>
        <a:p>
          <a:endParaRPr lang="en-US" sz="1400"/>
        </a:p>
      </dgm:t>
    </dgm:pt>
    <dgm:pt modelId="{419BFB43-80F9-41B1-9729-970E1262A9CF}" type="sibTrans" cxnId="{812558E0-31DE-4F13-A03B-A2D12D51D398}">
      <dgm:prSet/>
      <dgm:spPr/>
      <dgm:t>
        <a:bodyPr/>
        <a:lstStyle/>
        <a:p>
          <a:endParaRPr lang="en-US" sz="1400"/>
        </a:p>
      </dgm:t>
    </dgm:pt>
    <dgm:pt modelId="{03AEDB05-121E-41A0-89F9-E58EAC7F63BD}" type="pres">
      <dgm:prSet presAssocID="{3D13FD63-F719-4C64-9750-0FB6E6EB8BA6}" presName="linear" presStyleCnt="0">
        <dgm:presLayoutVars>
          <dgm:animLvl val="lvl"/>
          <dgm:resizeHandles val="exact"/>
        </dgm:presLayoutVars>
      </dgm:prSet>
      <dgm:spPr/>
    </dgm:pt>
    <dgm:pt modelId="{3257A59B-A320-4DA2-85EB-947C6AF0C35E}" type="pres">
      <dgm:prSet presAssocID="{78679BCF-5B1B-456F-BBC6-5C12469FEB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14B0A4C-07A6-4DE7-8DEA-A5E395ECE728}" type="pres">
      <dgm:prSet presAssocID="{78679BCF-5B1B-456F-BBC6-5C12469FEBCA}" presName="childText" presStyleLbl="revTx" presStyleIdx="0" presStyleCnt="2">
        <dgm:presLayoutVars>
          <dgm:bulletEnabled val="1"/>
        </dgm:presLayoutVars>
      </dgm:prSet>
      <dgm:spPr/>
    </dgm:pt>
    <dgm:pt modelId="{60EDAC9F-4D80-4DE8-B372-8BF19AD944F0}" type="pres">
      <dgm:prSet presAssocID="{94A8F25A-0766-48FD-8AF8-43AC45DE7B0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A89E78A-4BAC-4892-B60C-829C7A3EC66E}" type="pres">
      <dgm:prSet presAssocID="{94A8F25A-0766-48FD-8AF8-43AC45DE7B0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0424825-3C5E-4171-96B6-17C70D505AC8}" type="presOf" srcId="{475FE1A6-2BA2-49D6-B888-8D2A74D99C1F}" destId="{E14B0A4C-07A6-4DE7-8DEA-A5E395ECE728}" srcOrd="0" destOrd="0" presId="urn:microsoft.com/office/officeart/2005/8/layout/vList2"/>
    <dgm:cxn modelId="{C0CBAA36-FDE8-49B5-A070-D0A6BBE0F209}" srcId="{3D13FD63-F719-4C64-9750-0FB6E6EB8BA6}" destId="{94A8F25A-0766-48FD-8AF8-43AC45DE7B08}" srcOrd="1" destOrd="0" parTransId="{C0CFD7F6-17DB-40B6-9747-2E99163CD8C5}" sibTransId="{70CD5DA8-BF54-4DF5-B635-02FFBA6E5A8B}"/>
    <dgm:cxn modelId="{57BA8563-4EA6-4F60-9A8E-F7679771A83B}" type="presOf" srcId="{78679BCF-5B1B-456F-BBC6-5C12469FEBCA}" destId="{3257A59B-A320-4DA2-85EB-947C6AF0C35E}" srcOrd="0" destOrd="0" presId="urn:microsoft.com/office/officeart/2005/8/layout/vList2"/>
    <dgm:cxn modelId="{47F4E38D-925E-4438-8835-495D20396D28}" srcId="{78679BCF-5B1B-456F-BBC6-5C12469FEBCA}" destId="{475FE1A6-2BA2-49D6-B888-8D2A74D99C1F}" srcOrd="0" destOrd="0" parTransId="{5AEA1FAA-9308-4964-A243-C5860C4A44D4}" sibTransId="{4B7A21A7-16E7-479A-A564-C591A9BA5954}"/>
    <dgm:cxn modelId="{BB51C3B2-901E-42A5-B1F9-E9616B00692F}" type="presOf" srcId="{2F3C6ACD-C2D4-4370-AE9B-A4D2635EA3B0}" destId="{BA89E78A-4BAC-4892-B60C-829C7A3EC66E}" srcOrd="0" destOrd="0" presId="urn:microsoft.com/office/officeart/2005/8/layout/vList2"/>
    <dgm:cxn modelId="{AF163AC7-E1CD-4A35-8F13-3EC9F3DDC63F}" type="presOf" srcId="{3D13FD63-F719-4C64-9750-0FB6E6EB8BA6}" destId="{03AEDB05-121E-41A0-89F9-E58EAC7F63BD}" srcOrd="0" destOrd="0" presId="urn:microsoft.com/office/officeart/2005/8/layout/vList2"/>
    <dgm:cxn modelId="{812558E0-31DE-4F13-A03B-A2D12D51D398}" srcId="{94A8F25A-0766-48FD-8AF8-43AC45DE7B08}" destId="{2F3C6ACD-C2D4-4370-AE9B-A4D2635EA3B0}" srcOrd="0" destOrd="0" parTransId="{94A87838-059C-46C3-9D06-03D4EC7401C0}" sibTransId="{419BFB43-80F9-41B1-9729-970E1262A9CF}"/>
    <dgm:cxn modelId="{1E94B9E6-A014-46D3-9F9C-F9B833BF5D29}" srcId="{3D13FD63-F719-4C64-9750-0FB6E6EB8BA6}" destId="{78679BCF-5B1B-456F-BBC6-5C12469FEBCA}" srcOrd="0" destOrd="0" parTransId="{79C0053F-1BFA-46FB-AF13-33CFA23F80D8}" sibTransId="{B79FD315-0BAB-4D1C-BF60-12F2A29CCC57}"/>
    <dgm:cxn modelId="{BA01E7E9-9FDA-4BF4-B856-3446A836503A}" type="presOf" srcId="{94A8F25A-0766-48FD-8AF8-43AC45DE7B08}" destId="{60EDAC9F-4D80-4DE8-B372-8BF19AD944F0}" srcOrd="0" destOrd="0" presId="urn:microsoft.com/office/officeart/2005/8/layout/vList2"/>
    <dgm:cxn modelId="{C95E85D4-EA85-407F-AE4D-78AD27820D43}" type="presParOf" srcId="{03AEDB05-121E-41A0-89F9-E58EAC7F63BD}" destId="{3257A59B-A320-4DA2-85EB-947C6AF0C35E}" srcOrd="0" destOrd="0" presId="urn:microsoft.com/office/officeart/2005/8/layout/vList2"/>
    <dgm:cxn modelId="{C8144130-28C7-4C40-9D1D-C7F1E663C280}" type="presParOf" srcId="{03AEDB05-121E-41A0-89F9-E58EAC7F63BD}" destId="{E14B0A4C-07A6-4DE7-8DEA-A5E395ECE728}" srcOrd="1" destOrd="0" presId="urn:microsoft.com/office/officeart/2005/8/layout/vList2"/>
    <dgm:cxn modelId="{07DD6F7A-C2EF-4203-8583-0AE629A0DF3C}" type="presParOf" srcId="{03AEDB05-121E-41A0-89F9-E58EAC7F63BD}" destId="{60EDAC9F-4D80-4DE8-B372-8BF19AD944F0}" srcOrd="2" destOrd="0" presId="urn:microsoft.com/office/officeart/2005/8/layout/vList2"/>
    <dgm:cxn modelId="{A02D5BDB-2C99-4821-9FBA-45F6730C1B2E}" type="presParOf" srcId="{03AEDB05-121E-41A0-89F9-E58EAC7F63BD}" destId="{BA89E78A-4BAC-4892-B60C-829C7A3EC66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A6FEC5-19B1-4CB9-A770-246B147BF83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2947B6-8298-4D06-B17B-259DAFDE66F9}">
      <dgm:prSet/>
      <dgm:spPr/>
      <dgm:t>
        <a:bodyPr/>
        <a:lstStyle/>
        <a:p>
          <a:r>
            <a:rPr lang="en-US"/>
            <a:t>1. Variabel </a:t>
          </a:r>
          <a:r>
            <a:rPr lang="en-US" i="1"/>
            <a:t>fuzzy</a:t>
          </a:r>
          <a:endParaRPr lang="en-US"/>
        </a:p>
      </dgm:t>
    </dgm:pt>
    <dgm:pt modelId="{02148FC0-D6E9-452C-885B-37EA65046AD6}" type="parTrans" cxnId="{D4DE8443-D9F7-41DA-9966-3C01F0F5F6CE}">
      <dgm:prSet/>
      <dgm:spPr/>
      <dgm:t>
        <a:bodyPr/>
        <a:lstStyle/>
        <a:p>
          <a:endParaRPr lang="en-US" sz="1400"/>
        </a:p>
      </dgm:t>
    </dgm:pt>
    <dgm:pt modelId="{A4FFACB7-EF24-4794-A0E6-D2954B0FC507}" type="sibTrans" cxnId="{D4DE8443-D9F7-41DA-9966-3C01F0F5F6CE}">
      <dgm:prSet/>
      <dgm:spPr/>
      <dgm:t>
        <a:bodyPr/>
        <a:lstStyle/>
        <a:p>
          <a:endParaRPr lang="en-US"/>
        </a:p>
      </dgm:t>
    </dgm:pt>
    <dgm:pt modelId="{D818870F-E175-46BF-9215-C42CD3DDB123}">
      <dgm:prSet/>
      <dgm:spPr/>
      <dgm:t>
        <a:bodyPr/>
        <a:lstStyle/>
        <a:p>
          <a:r>
            <a:rPr lang="en-US"/>
            <a:t>Contoh: umur, kecepatan, temperatur, dsb</a:t>
          </a:r>
        </a:p>
      </dgm:t>
    </dgm:pt>
    <dgm:pt modelId="{D61C9062-9028-4842-9E11-2E6AD6AB610D}" type="parTrans" cxnId="{9A154509-C01E-44C1-B69E-6CF6867F8604}">
      <dgm:prSet/>
      <dgm:spPr/>
      <dgm:t>
        <a:bodyPr/>
        <a:lstStyle/>
        <a:p>
          <a:endParaRPr lang="en-US" sz="1400"/>
        </a:p>
      </dgm:t>
    </dgm:pt>
    <dgm:pt modelId="{D57E9594-A952-4F33-BF9A-29742ED4C3B2}" type="sibTrans" cxnId="{9A154509-C01E-44C1-B69E-6CF6867F8604}">
      <dgm:prSet/>
      <dgm:spPr/>
      <dgm:t>
        <a:bodyPr/>
        <a:lstStyle/>
        <a:p>
          <a:endParaRPr lang="en-US"/>
        </a:p>
      </dgm:t>
    </dgm:pt>
    <dgm:pt modelId="{0BFADEB8-B4CA-4263-98D7-25EE8D51BE4B}">
      <dgm:prSet/>
      <dgm:spPr/>
      <dgm:t>
        <a:bodyPr/>
        <a:lstStyle/>
        <a:p>
          <a:r>
            <a:rPr lang="en-US"/>
            <a:t>Grup yang mewakili kondisi tertentu dalam suatu variabel </a:t>
          </a:r>
          <a:r>
            <a:rPr lang="en-US" i="1"/>
            <a:t>fuzzy</a:t>
          </a:r>
          <a:endParaRPr lang="en-US"/>
        </a:p>
      </dgm:t>
    </dgm:pt>
    <dgm:pt modelId="{51A2589C-AC0F-4DCE-AA3C-5E83292AB6D2}" type="parTrans" cxnId="{C73B5D8B-47E4-478C-BB24-962BB53EC556}">
      <dgm:prSet/>
      <dgm:spPr/>
      <dgm:t>
        <a:bodyPr/>
        <a:lstStyle/>
        <a:p>
          <a:endParaRPr lang="en-US" sz="1400"/>
        </a:p>
      </dgm:t>
    </dgm:pt>
    <dgm:pt modelId="{8F9EBDBF-5BE9-423B-8732-AA98181FFAF8}" type="sibTrans" cxnId="{C73B5D8B-47E4-478C-BB24-962BB53EC556}">
      <dgm:prSet/>
      <dgm:spPr/>
      <dgm:t>
        <a:bodyPr/>
        <a:lstStyle/>
        <a:p>
          <a:endParaRPr lang="en-US"/>
        </a:p>
      </dgm:t>
    </dgm:pt>
    <dgm:pt modelId="{03EEDF37-C061-4F8A-A960-8F29193FA006}">
      <dgm:prSet/>
      <dgm:spPr/>
      <dgm:t>
        <a:bodyPr/>
        <a:lstStyle/>
        <a:p>
          <a:r>
            <a:rPr lang="en-US"/>
            <a:t>Contoh: Variabel temperatur air dibagi menjadi 3 himpunan </a:t>
          </a:r>
          <a:r>
            <a:rPr lang="en-US" i="1"/>
            <a:t>fuzzy</a:t>
          </a:r>
          <a:r>
            <a:rPr lang="en-US"/>
            <a:t>: PANAS, DINGIN, SEJUK, dsb</a:t>
          </a:r>
        </a:p>
      </dgm:t>
    </dgm:pt>
    <dgm:pt modelId="{44DBEE33-E190-4DF9-8573-03C30A3F293B}" type="parTrans" cxnId="{91FF780E-28C7-4980-8358-0A753ADEED09}">
      <dgm:prSet/>
      <dgm:spPr/>
      <dgm:t>
        <a:bodyPr/>
        <a:lstStyle/>
        <a:p>
          <a:endParaRPr lang="en-US" sz="1400"/>
        </a:p>
      </dgm:t>
    </dgm:pt>
    <dgm:pt modelId="{3CD5B4CB-F028-42E5-BB47-C5CB47B1A49F}" type="sibTrans" cxnId="{91FF780E-28C7-4980-8358-0A753ADEED09}">
      <dgm:prSet/>
      <dgm:spPr/>
      <dgm:t>
        <a:bodyPr/>
        <a:lstStyle/>
        <a:p>
          <a:endParaRPr lang="en-US"/>
        </a:p>
      </dgm:t>
    </dgm:pt>
    <dgm:pt modelId="{258BD8D4-02ED-4CAD-A2CF-0145C777D5E8}">
      <dgm:prSet/>
      <dgm:spPr/>
      <dgm:t>
        <a:bodyPr/>
        <a:lstStyle/>
        <a:p>
          <a:r>
            <a:rPr lang="en-US"/>
            <a:t>2. Himpunan </a:t>
          </a:r>
          <a:r>
            <a:rPr lang="en-US" i="1"/>
            <a:t>fuzzy</a:t>
          </a:r>
          <a:endParaRPr lang="en-US"/>
        </a:p>
      </dgm:t>
    </dgm:pt>
    <dgm:pt modelId="{24522C44-1370-4AA1-9080-D428C2C25C4A}" type="sibTrans" cxnId="{3CA9B79E-AAC0-45E7-9DFB-9F99C88736B4}">
      <dgm:prSet/>
      <dgm:spPr/>
      <dgm:t>
        <a:bodyPr/>
        <a:lstStyle/>
        <a:p>
          <a:endParaRPr lang="en-US"/>
        </a:p>
      </dgm:t>
    </dgm:pt>
    <dgm:pt modelId="{D9F73F70-0244-48E4-AD4F-D42043802060}" type="parTrans" cxnId="{3CA9B79E-AAC0-45E7-9DFB-9F99C88736B4}">
      <dgm:prSet/>
      <dgm:spPr/>
      <dgm:t>
        <a:bodyPr/>
        <a:lstStyle/>
        <a:p>
          <a:endParaRPr lang="en-US" sz="1400"/>
        </a:p>
      </dgm:t>
    </dgm:pt>
    <dgm:pt modelId="{9E19D1F1-964A-4B8B-8F5C-2DADC08D13BB}" type="pres">
      <dgm:prSet presAssocID="{6EA6FEC5-19B1-4CB9-A770-246B147BF836}" presName="linear" presStyleCnt="0">
        <dgm:presLayoutVars>
          <dgm:animLvl val="lvl"/>
          <dgm:resizeHandles val="exact"/>
        </dgm:presLayoutVars>
      </dgm:prSet>
      <dgm:spPr/>
    </dgm:pt>
    <dgm:pt modelId="{CBB653AF-0EF7-4964-A9E8-2F0E0250B6F6}" type="pres">
      <dgm:prSet presAssocID="{CC2947B6-8298-4D06-B17B-259DAFDE66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452A179-D694-4FF6-A5E1-82A9E9CF7E71}" type="pres">
      <dgm:prSet presAssocID="{CC2947B6-8298-4D06-B17B-259DAFDE66F9}" presName="childText" presStyleLbl="revTx" presStyleIdx="0" presStyleCnt="2">
        <dgm:presLayoutVars>
          <dgm:bulletEnabled val="1"/>
        </dgm:presLayoutVars>
      </dgm:prSet>
      <dgm:spPr/>
    </dgm:pt>
    <dgm:pt modelId="{E5E580C8-1439-4661-85ED-1714846149EB}" type="pres">
      <dgm:prSet presAssocID="{258BD8D4-02ED-4CAD-A2CF-0145C777D5E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A706C0A-3BD5-49E7-99A6-72183114CBC5}" type="pres">
      <dgm:prSet presAssocID="{258BD8D4-02ED-4CAD-A2CF-0145C777D5E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A154509-C01E-44C1-B69E-6CF6867F8604}" srcId="{CC2947B6-8298-4D06-B17B-259DAFDE66F9}" destId="{D818870F-E175-46BF-9215-C42CD3DDB123}" srcOrd="0" destOrd="0" parTransId="{D61C9062-9028-4842-9E11-2E6AD6AB610D}" sibTransId="{D57E9594-A952-4F33-BF9A-29742ED4C3B2}"/>
    <dgm:cxn modelId="{91FF780E-28C7-4980-8358-0A753ADEED09}" srcId="{258BD8D4-02ED-4CAD-A2CF-0145C777D5E8}" destId="{03EEDF37-C061-4F8A-A960-8F29193FA006}" srcOrd="1" destOrd="0" parTransId="{44DBEE33-E190-4DF9-8573-03C30A3F293B}" sibTransId="{3CD5B4CB-F028-42E5-BB47-C5CB47B1A49F}"/>
    <dgm:cxn modelId="{C91F6324-AA9D-4D2D-A7FB-95FAB3E5C604}" type="presOf" srcId="{CC2947B6-8298-4D06-B17B-259DAFDE66F9}" destId="{CBB653AF-0EF7-4964-A9E8-2F0E0250B6F6}" srcOrd="0" destOrd="0" presId="urn:microsoft.com/office/officeart/2005/8/layout/vList2"/>
    <dgm:cxn modelId="{B6DFA73C-8065-4F98-A06D-338B6212E845}" type="presOf" srcId="{6EA6FEC5-19B1-4CB9-A770-246B147BF836}" destId="{9E19D1F1-964A-4B8B-8F5C-2DADC08D13BB}" srcOrd="0" destOrd="0" presId="urn:microsoft.com/office/officeart/2005/8/layout/vList2"/>
    <dgm:cxn modelId="{4CE9D640-B272-40D1-8255-F2A33A4FC521}" type="presOf" srcId="{258BD8D4-02ED-4CAD-A2CF-0145C777D5E8}" destId="{E5E580C8-1439-4661-85ED-1714846149EB}" srcOrd="0" destOrd="0" presId="urn:microsoft.com/office/officeart/2005/8/layout/vList2"/>
    <dgm:cxn modelId="{D4DE8443-D9F7-41DA-9966-3C01F0F5F6CE}" srcId="{6EA6FEC5-19B1-4CB9-A770-246B147BF836}" destId="{CC2947B6-8298-4D06-B17B-259DAFDE66F9}" srcOrd="0" destOrd="0" parTransId="{02148FC0-D6E9-452C-885B-37EA65046AD6}" sibTransId="{A4FFACB7-EF24-4794-A0E6-D2954B0FC507}"/>
    <dgm:cxn modelId="{453C1653-C377-43A9-9F87-256214DA0778}" type="presOf" srcId="{D818870F-E175-46BF-9215-C42CD3DDB123}" destId="{D452A179-D694-4FF6-A5E1-82A9E9CF7E71}" srcOrd="0" destOrd="0" presId="urn:microsoft.com/office/officeart/2005/8/layout/vList2"/>
    <dgm:cxn modelId="{C73B5D8B-47E4-478C-BB24-962BB53EC556}" srcId="{258BD8D4-02ED-4CAD-A2CF-0145C777D5E8}" destId="{0BFADEB8-B4CA-4263-98D7-25EE8D51BE4B}" srcOrd="0" destOrd="0" parTransId="{51A2589C-AC0F-4DCE-AA3C-5E83292AB6D2}" sibTransId="{8F9EBDBF-5BE9-423B-8732-AA98181FFAF8}"/>
    <dgm:cxn modelId="{3CA9B79E-AAC0-45E7-9DFB-9F99C88736B4}" srcId="{6EA6FEC5-19B1-4CB9-A770-246B147BF836}" destId="{258BD8D4-02ED-4CAD-A2CF-0145C777D5E8}" srcOrd="1" destOrd="0" parTransId="{D9F73F70-0244-48E4-AD4F-D42043802060}" sibTransId="{24522C44-1370-4AA1-9080-D428C2C25C4A}"/>
    <dgm:cxn modelId="{A8A289C8-E5A7-4B40-BC4E-4A4E25C91AF9}" type="presOf" srcId="{03EEDF37-C061-4F8A-A960-8F29193FA006}" destId="{2A706C0A-3BD5-49E7-99A6-72183114CBC5}" srcOrd="0" destOrd="1" presId="urn:microsoft.com/office/officeart/2005/8/layout/vList2"/>
    <dgm:cxn modelId="{432E60D2-35D3-4574-8F3C-13C7B62B47B1}" type="presOf" srcId="{0BFADEB8-B4CA-4263-98D7-25EE8D51BE4B}" destId="{2A706C0A-3BD5-49E7-99A6-72183114CBC5}" srcOrd="0" destOrd="0" presId="urn:microsoft.com/office/officeart/2005/8/layout/vList2"/>
    <dgm:cxn modelId="{B218795F-2F76-4095-B88C-ECC19876D402}" type="presParOf" srcId="{9E19D1F1-964A-4B8B-8F5C-2DADC08D13BB}" destId="{CBB653AF-0EF7-4964-A9E8-2F0E0250B6F6}" srcOrd="0" destOrd="0" presId="urn:microsoft.com/office/officeart/2005/8/layout/vList2"/>
    <dgm:cxn modelId="{1D4E5042-9CE8-4C74-AEF3-70073A12AFC5}" type="presParOf" srcId="{9E19D1F1-964A-4B8B-8F5C-2DADC08D13BB}" destId="{D452A179-D694-4FF6-A5E1-82A9E9CF7E71}" srcOrd="1" destOrd="0" presId="urn:microsoft.com/office/officeart/2005/8/layout/vList2"/>
    <dgm:cxn modelId="{E35A463B-8452-4200-8995-C7E8CB324C7F}" type="presParOf" srcId="{9E19D1F1-964A-4B8B-8F5C-2DADC08D13BB}" destId="{E5E580C8-1439-4661-85ED-1714846149EB}" srcOrd="2" destOrd="0" presId="urn:microsoft.com/office/officeart/2005/8/layout/vList2"/>
    <dgm:cxn modelId="{42D7927C-CA7A-45B7-9378-7AFD8DAD174C}" type="presParOf" srcId="{9E19D1F1-964A-4B8B-8F5C-2DADC08D13BB}" destId="{2A706C0A-3BD5-49E7-99A6-72183114CBC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8C3FA-8FE4-4716-B726-01EABF2A3E05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BFB5D-CC70-4DDC-AB94-6A07F3CCB76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24F70-F8FD-4021-A376-47AEA2DBD791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Logika </a:t>
          </a:r>
          <a:r>
            <a:rPr lang="en-US" sz="1400" i="1" kern="1200"/>
            <a:t>fuzzy</a:t>
          </a:r>
          <a:r>
            <a:rPr lang="en-US" sz="1400" kern="1200"/>
            <a:t> umumnya diterapkan pada masalah-masalah yang mengandung unsur ketidakpastian (</a:t>
          </a:r>
          <a:r>
            <a:rPr lang="en-US" sz="1400" i="1" kern="1200"/>
            <a:t>uncertainty</a:t>
          </a:r>
          <a:r>
            <a:rPr lang="en-US" sz="1400" kern="1200"/>
            <a:t>), ketidaktepatan (</a:t>
          </a:r>
          <a:r>
            <a:rPr lang="en-US" sz="1400" i="1" kern="1200"/>
            <a:t>imprecise</a:t>
          </a:r>
          <a:r>
            <a:rPr lang="en-US" sz="1400" kern="1200"/>
            <a:t>), </a:t>
          </a:r>
          <a:r>
            <a:rPr lang="en-US" sz="1400" i="1" kern="1200"/>
            <a:t>noisy</a:t>
          </a:r>
          <a:r>
            <a:rPr lang="en-US" sz="1400" kern="1200"/>
            <a:t>, dan sebagainya.</a:t>
          </a:r>
        </a:p>
      </dsp:txBody>
      <dsp:txXfrm>
        <a:off x="1941716" y="718"/>
        <a:ext cx="2943486" cy="1681139"/>
      </dsp:txXfrm>
    </dsp:sp>
    <dsp:sp modelId="{BAC3F45E-28C5-43E7-AFD7-84D57A462943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37F5E-06DC-48AB-9604-7CFC573AA0C7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65F2E-A923-4F1D-994E-81C7BF48CC4A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Logika </a:t>
          </a:r>
          <a:r>
            <a:rPr lang="en-US" sz="1400" i="1" kern="1200"/>
            <a:t>fuzzy</a:t>
          </a:r>
          <a:r>
            <a:rPr lang="en-US" sz="1400" kern="1200"/>
            <a:t> menjembatani bahasa mesin yang presisi dengan bahasa manusia yang menekankan pada makna atau arti  (</a:t>
          </a:r>
          <a:r>
            <a:rPr lang="en-US" sz="1400" i="1" kern="1200"/>
            <a:t>significance</a:t>
          </a:r>
          <a:r>
            <a:rPr lang="en-US" sz="1400" kern="1200"/>
            <a:t>).</a:t>
          </a:r>
        </a:p>
      </dsp:txBody>
      <dsp:txXfrm>
        <a:off x="1941716" y="2102143"/>
        <a:ext cx="2943486" cy="1681139"/>
      </dsp:txXfrm>
    </dsp:sp>
    <dsp:sp modelId="{7D4C052C-F1FF-426A-881B-A2A3402708D7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0B37C-5388-44C2-8128-3A98D2D44FA7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ED57E-136B-404B-A7B5-30639258068B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Logika fuzzy dikembangkan berdasarkan bahasa manusia (bahasa alami)</a:t>
          </a:r>
        </a:p>
      </dsp:txBody>
      <dsp:txXfrm>
        <a:off x="1941716" y="4203567"/>
        <a:ext cx="2943486" cy="16811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7DE42-1982-4F9F-B018-203F8AF90BC1}">
      <dsp:nvSpPr>
        <dsp:cNvPr id="0" name=""/>
        <dsp:cNvSpPr/>
      </dsp:nvSpPr>
      <dsp:spPr>
        <a:xfrm>
          <a:off x="0" y="32249"/>
          <a:ext cx="4869656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3. Semesta pembicaraan</a:t>
          </a:r>
        </a:p>
      </dsp:txBody>
      <dsp:txXfrm>
        <a:off x="35125" y="67374"/>
        <a:ext cx="4799406" cy="649299"/>
      </dsp:txXfrm>
    </dsp:sp>
    <dsp:sp modelId="{35BB5216-2FED-4396-8BFB-BBD9093B2D40}">
      <dsp:nvSpPr>
        <dsp:cNvPr id="0" name=""/>
        <dsp:cNvSpPr/>
      </dsp:nvSpPr>
      <dsp:spPr>
        <a:xfrm>
          <a:off x="0" y="751799"/>
          <a:ext cx="4869656" cy="176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Keseluruhan nilai yang diperbolehkan untuk dioperasikan dengan variabel </a:t>
          </a:r>
          <a:r>
            <a:rPr lang="en-US" sz="2300" i="1" kern="1200"/>
            <a:t>fuzzy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Contoh: semesta pembicaraan variabel umur adalah [0, </a:t>
          </a:r>
          <a:r>
            <a:rPr lang="en-US" sz="2300" kern="1200">
              <a:sym typeface="Symbol" panose="05050102010706020507" pitchFamily="18" charset="2"/>
            </a:rPr>
            <a:t></a:t>
          </a:r>
          <a:r>
            <a:rPr lang="en-US" sz="2300" kern="1200"/>
            <a:t>]</a:t>
          </a:r>
        </a:p>
      </dsp:txBody>
      <dsp:txXfrm>
        <a:off x="0" y="751799"/>
        <a:ext cx="4869656" cy="1769850"/>
      </dsp:txXfrm>
    </dsp:sp>
    <dsp:sp modelId="{8A0129D6-3874-4631-BBA8-F882F96E2205}">
      <dsp:nvSpPr>
        <dsp:cNvPr id="0" name=""/>
        <dsp:cNvSpPr/>
      </dsp:nvSpPr>
      <dsp:spPr>
        <a:xfrm>
          <a:off x="0" y="2521650"/>
          <a:ext cx="4869656" cy="71954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4. Domain</a:t>
          </a:r>
        </a:p>
      </dsp:txBody>
      <dsp:txXfrm>
        <a:off x="35125" y="2556775"/>
        <a:ext cx="4799406" cy="649299"/>
      </dsp:txXfrm>
    </dsp:sp>
    <dsp:sp modelId="{6ED836EA-8F16-4464-8D3C-7258B4908521}">
      <dsp:nvSpPr>
        <dsp:cNvPr id="0" name=""/>
        <dsp:cNvSpPr/>
      </dsp:nvSpPr>
      <dsp:spPr>
        <a:xfrm>
          <a:off x="0" y="3241200"/>
          <a:ext cx="4869656" cy="183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Keseluruhan nilai yang diperbolehkan untuk dioperasikan dalam suatu himpunan </a:t>
          </a:r>
          <a:r>
            <a:rPr lang="en-US" sz="2300" i="1" kern="1200"/>
            <a:t>fuzzy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Contoh: DINGIN = [0, 15]	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MUDA = [0, 35]</a:t>
          </a:r>
        </a:p>
      </dsp:txBody>
      <dsp:txXfrm>
        <a:off x="0" y="3241200"/>
        <a:ext cx="4869656" cy="18319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0128E-F568-4466-A6B4-065BFB8E8D02}">
      <dsp:nvSpPr>
        <dsp:cNvPr id="0" name=""/>
        <dsp:cNvSpPr/>
      </dsp:nvSpPr>
      <dsp:spPr>
        <a:xfrm>
          <a:off x="0" y="218592"/>
          <a:ext cx="4885203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Gabungan (</a:t>
          </a:r>
          <a:r>
            <a:rPr lang="en-US" sz="2300" i="1" kern="1200"/>
            <a:t>union</a:t>
          </a:r>
          <a:r>
            <a:rPr lang="en-US" sz="2300" kern="1200"/>
            <a:t>)</a:t>
          </a:r>
        </a:p>
      </dsp:txBody>
      <dsp:txXfrm>
        <a:off x="26930" y="245522"/>
        <a:ext cx="4831343" cy="497795"/>
      </dsp:txXfrm>
    </dsp:sp>
    <dsp:sp modelId="{6D4930E1-8493-4CB1-89C8-DC83EBC8E432}">
      <dsp:nvSpPr>
        <dsp:cNvPr id="0" name=""/>
        <dsp:cNvSpPr/>
      </dsp:nvSpPr>
      <dsp:spPr>
        <a:xfrm>
          <a:off x="0" y="770248"/>
          <a:ext cx="4885203" cy="64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 </a:t>
          </a:r>
          <a:r>
            <a:rPr lang="en-US" sz="1800" kern="1200">
              <a:sym typeface="Symbol" panose="05050102010706020507" pitchFamily="18" charset="2"/>
            </a:rPr>
            <a:t></a:t>
          </a:r>
          <a:r>
            <a:rPr lang="en-US" sz="1800" kern="1200"/>
            <a:t> B = { x |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atau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B}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 baseline="-25000">
              <a:sym typeface="Symbol" panose="05050102010706020507" pitchFamily="18" charset="2"/>
            </a:rPr>
            <a:t></a:t>
          </a:r>
          <a:r>
            <a:rPr lang="en-US" sz="1800" kern="1200" baseline="-25000"/>
            <a:t>B</a:t>
          </a:r>
          <a:r>
            <a:rPr lang="en-US" sz="1800" kern="1200"/>
            <a:t> =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 </a:t>
          </a:r>
          <a:r>
            <a:rPr lang="en-US" sz="1800" kern="1200">
              <a:sym typeface="Symbol" panose="05050102010706020507" pitchFamily="18" charset="2"/>
            </a:rPr>
            <a:t></a:t>
          </a:r>
          <a:r>
            <a:rPr lang="en-US" sz="1800" kern="1200"/>
            <a:t>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 = max(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(x),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(x))</a:t>
          </a:r>
        </a:p>
      </dsp:txBody>
      <dsp:txXfrm>
        <a:off x="0" y="770248"/>
        <a:ext cx="4885203" cy="642734"/>
      </dsp:txXfrm>
    </dsp:sp>
    <dsp:sp modelId="{0566A4D5-7789-4381-BDFA-7FD99B105069}">
      <dsp:nvSpPr>
        <dsp:cNvPr id="0" name=""/>
        <dsp:cNvSpPr/>
      </dsp:nvSpPr>
      <dsp:spPr>
        <a:xfrm>
          <a:off x="0" y="1412982"/>
          <a:ext cx="4885203" cy="55165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Irisan (</a:t>
          </a:r>
          <a:r>
            <a:rPr lang="en-US" sz="2300" i="1" kern="1200"/>
            <a:t>intersection</a:t>
          </a:r>
          <a:r>
            <a:rPr lang="en-US" sz="2300" kern="1200"/>
            <a:t>)</a:t>
          </a:r>
        </a:p>
      </dsp:txBody>
      <dsp:txXfrm>
        <a:off x="26930" y="1439912"/>
        <a:ext cx="4831343" cy="497795"/>
      </dsp:txXfrm>
    </dsp:sp>
    <dsp:sp modelId="{A8E3AF65-1E9B-44F4-9F62-B634CE680EE8}">
      <dsp:nvSpPr>
        <dsp:cNvPr id="0" name=""/>
        <dsp:cNvSpPr/>
      </dsp:nvSpPr>
      <dsp:spPr>
        <a:xfrm>
          <a:off x="0" y="1964638"/>
          <a:ext cx="4885203" cy="64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 </a:t>
          </a:r>
          <a:r>
            <a:rPr lang="en-US" sz="1800" kern="1200">
              <a:sym typeface="Symbol" panose="05050102010706020507" pitchFamily="18" charset="2"/>
            </a:rPr>
            <a:t></a:t>
          </a:r>
          <a:r>
            <a:rPr lang="en-US" sz="1800" kern="1200"/>
            <a:t> B = { x |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dan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B }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 baseline="-25000">
              <a:sym typeface="Symbol" panose="05050102010706020507" pitchFamily="18" charset="2"/>
            </a:rPr>
            <a:t></a:t>
          </a:r>
          <a:r>
            <a:rPr lang="en-US" sz="1800" kern="1200" baseline="-25000"/>
            <a:t>B</a:t>
          </a:r>
          <a:r>
            <a:rPr lang="en-US" sz="1800" kern="1200"/>
            <a:t>(x) =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 </a:t>
          </a:r>
          <a:r>
            <a:rPr lang="en-US" sz="1800" kern="1200">
              <a:sym typeface="Symbol" panose="05050102010706020507" pitchFamily="18" charset="2"/>
            </a:rPr>
            <a:t></a:t>
          </a:r>
          <a:r>
            <a:rPr lang="en-US" sz="1800" kern="1200"/>
            <a:t>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 = min(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(x),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B</a:t>
          </a:r>
          <a:r>
            <a:rPr lang="en-US" sz="1800" kern="1200"/>
            <a:t>(x))</a:t>
          </a:r>
        </a:p>
      </dsp:txBody>
      <dsp:txXfrm>
        <a:off x="0" y="1964638"/>
        <a:ext cx="4885203" cy="642734"/>
      </dsp:txXfrm>
    </dsp:sp>
    <dsp:sp modelId="{4CE42D6D-35BC-4294-BE3F-DCB3321FAF51}">
      <dsp:nvSpPr>
        <dsp:cNvPr id="0" name=""/>
        <dsp:cNvSpPr/>
      </dsp:nvSpPr>
      <dsp:spPr>
        <a:xfrm>
          <a:off x="0" y="2607372"/>
          <a:ext cx="4885203" cy="55165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Komplemen</a:t>
          </a:r>
        </a:p>
      </dsp:txBody>
      <dsp:txXfrm>
        <a:off x="26930" y="2634302"/>
        <a:ext cx="4831343" cy="497795"/>
      </dsp:txXfrm>
    </dsp:sp>
    <dsp:sp modelId="{DAB01C6F-9967-46CE-BC86-65D654167738}">
      <dsp:nvSpPr>
        <dsp:cNvPr id="0" name=""/>
        <dsp:cNvSpPr/>
      </dsp:nvSpPr>
      <dsp:spPr>
        <a:xfrm>
          <a:off x="0" y="3159027"/>
          <a:ext cx="4885203" cy="64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A’ = { x | x </a:t>
          </a:r>
          <a:r>
            <a:rPr lang="en-US" sz="1800" kern="1200">
              <a:sym typeface="Symbol" panose="05050102010706020507" pitchFamily="18" charset="2"/>
            </a:rPr>
            <a:t></a:t>
          </a:r>
          <a:r>
            <a:rPr lang="en-US" sz="1800" kern="1200"/>
            <a:t> A,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X }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A’</a:t>
          </a:r>
          <a:r>
            <a:rPr lang="en-US" sz="1800" kern="1200"/>
            <a:t>(x) = 1 - </a:t>
          </a:r>
          <a:r>
            <a:rPr lang="en-US" sz="1800" kern="1200">
              <a:sym typeface="Symbol" panose="05050102010706020507" pitchFamily="18" charset="2"/>
            </a:rPr>
            <a:t></a:t>
          </a:r>
          <a:r>
            <a:rPr lang="en-US" sz="1800" kern="1200" baseline="-25000"/>
            <a:t>A</a:t>
          </a:r>
          <a:r>
            <a:rPr lang="en-US" sz="1800" kern="1200"/>
            <a:t>(x)</a:t>
          </a:r>
        </a:p>
      </dsp:txBody>
      <dsp:txXfrm>
        <a:off x="0" y="3159027"/>
        <a:ext cx="4885203" cy="642734"/>
      </dsp:txXfrm>
    </dsp:sp>
    <dsp:sp modelId="{EBA3A5AD-F806-40A6-8C6C-08586765BC5F}">
      <dsp:nvSpPr>
        <dsp:cNvPr id="0" name=""/>
        <dsp:cNvSpPr/>
      </dsp:nvSpPr>
      <dsp:spPr>
        <a:xfrm>
          <a:off x="0" y="3801763"/>
          <a:ext cx="4885203" cy="55165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Perkalian kartesian (</a:t>
          </a:r>
          <a:r>
            <a:rPr lang="en-US" sz="2300" i="1" kern="1200"/>
            <a:t>cartesian product</a:t>
          </a:r>
          <a:r>
            <a:rPr lang="en-US" sz="2300" kern="1200"/>
            <a:t>)</a:t>
          </a:r>
        </a:p>
      </dsp:txBody>
      <dsp:txXfrm>
        <a:off x="26930" y="3828693"/>
        <a:ext cx="4831343" cy="497795"/>
      </dsp:txXfrm>
    </dsp:sp>
    <dsp:sp modelId="{7783529F-E836-4240-99C8-7BA3A50BA187}">
      <dsp:nvSpPr>
        <dsp:cNvPr id="0" name=""/>
        <dsp:cNvSpPr/>
      </dsp:nvSpPr>
      <dsp:spPr>
        <a:xfrm>
          <a:off x="0" y="4353418"/>
          <a:ext cx="4885203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 </a:t>
          </a:r>
          <a:r>
            <a:rPr lang="en-US" sz="1800" kern="1200">
              <a:sym typeface="Symbol" panose="05050102010706020507" pitchFamily="18" charset="2"/>
            </a:rPr>
            <a:t></a:t>
          </a:r>
          <a:r>
            <a:rPr lang="en-US" sz="1800" kern="1200"/>
            <a:t> B = { (a,b) | a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dan b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B }</a:t>
          </a:r>
        </a:p>
      </dsp:txBody>
      <dsp:txXfrm>
        <a:off x="0" y="4353418"/>
        <a:ext cx="4885203" cy="380880"/>
      </dsp:txXfrm>
    </dsp:sp>
    <dsp:sp modelId="{2A571BD3-A635-45D3-9F31-7659AFD3CC1D}">
      <dsp:nvSpPr>
        <dsp:cNvPr id="0" name=""/>
        <dsp:cNvSpPr/>
      </dsp:nvSpPr>
      <dsp:spPr>
        <a:xfrm>
          <a:off x="0" y="4734298"/>
          <a:ext cx="4885203" cy="5516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Selisih (</a:t>
          </a:r>
          <a:r>
            <a:rPr lang="en-US" sz="2300" i="1" kern="1200"/>
            <a:t>difference</a:t>
          </a:r>
          <a:r>
            <a:rPr lang="en-US" sz="2300" kern="1200"/>
            <a:t>)</a:t>
          </a:r>
        </a:p>
      </dsp:txBody>
      <dsp:txXfrm>
        <a:off x="26930" y="4761228"/>
        <a:ext cx="4831343" cy="497795"/>
      </dsp:txXfrm>
    </dsp:sp>
    <dsp:sp modelId="{A7ECA224-3864-4CE6-BD67-8C88243DF00B}">
      <dsp:nvSpPr>
        <dsp:cNvPr id="0" name=""/>
        <dsp:cNvSpPr/>
      </dsp:nvSpPr>
      <dsp:spPr>
        <a:xfrm>
          <a:off x="0" y="5285953"/>
          <a:ext cx="4885203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 – B = { x | x </a:t>
          </a:r>
          <a:r>
            <a:rPr lang="en-US" sz="1800" kern="1200">
              <a:sym typeface="Symbol" panose="05050102010706020507" pitchFamily="18" charset="2"/>
            </a:rPr>
            <a:t></a:t>
          </a:r>
          <a:r>
            <a:rPr lang="en-US" sz="1800" kern="1200"/>
            <a:t> A dan x </a:t>
          </a:r>
          <a:r>
            <a:rPr lang="en-US" sz="1800" kern="1200">
              <a:sym typeface="Symbol" panose="05050102010706020507" pitchFamily="18" charset="2"/>
            </a:rPr>
            <a:t></a:t>
          </a:r>
          <a:r>
            <a:rPr lang="en-US" sz="1800" kern="1200"/>
            <a:t> B } = A </a:t>
          </a:r>
          <a:r>
            <a:rPr lang="en-US" sz="1800" kern="1200">
              <a:sym typeface="Symbol" panose="05050102010706020507" pitchFamily="18" charset="2"/>
            </a:rPr>
            <a:t></a:t>
          </a:r>
          <a:r>
            <a:rPr lang="en-US" sz="1800" kern="1200"/>
            <a:t> B’</a:t>
          </a:r>
        </a:p>
      </dsp:txBody>
      <dsp:txXfrm>
        <a:off x="0" y="5285953"/>
        <a:ext cx="4885203" cy="38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B79B1-7FFA-499B-B7CD-CC2EF5EDD2E6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48640-6AFE-40CD-9517-E5B4DBA9835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9A5DB-4814-4DF2-ADD2-FF4A3FABAADE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Seseorang dikatakan “tinggi” jika tinggi badannya lebih dari 1,7 meter. </a:t>
          </a:r>
        </a:p>
      </dsp:txBody>
      <dsp:txXfrm>
        <a:off x="1941716" y="718"/>
        <a:ext cx="2943486" cy="1681139"/>
      </dsp:txXfrm>
    </dsp:sp>
    <dsp:sp modelId="{14340FB5-B649-4502-A2F3-8BDAEB9223CA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0C8BF-803F-410C-8197-E3342B6F104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2A468-D903-4868-BF06-79156F6C37B1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Bagaimana dengan orang yang mempunyai tinggi badan 1,6999 meter atau 1,65 meter, apakah termasuk kategori orang tinggi? </a:t>
          </a:r>
        </a:p>
      </dsp:txBody>
      <dsp:txXfrm>
        <a:off x="1941716" y="2102143"/>
        <a:ext cx="2943486" cy="1681139"/>
      </dsp:txXfrm>
    </dsp:sp>
    <dsp:sp modelId="{9EB5124F-D1E5-414E-97B4-6B570A875F8B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99602-66A4-425A-A68B-B8F63FEFC42B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CC96D-9898-4913-8B0F-39275ED684D3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Menurut persepsi manusia, orang yang mempunyai tinggi badan sekitar 1,7 meter dikatakan “kurang lebih tinggi” atau “agak tinggi”. </a:t>
          </a:r>
        </a:p>
      </dsp:txBody>
      <dsp:txXfrm>
        <a:off x="1941716" y="4203567"/>
        <a:ext cx="2943486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15B73-0833-40EF-B4D8-9B3D33430F31}">
      <dsp:nvSpPr>
        <dsp:cNvPr id="0" name=""/>
        <dsp:cNvSpPr/>
      </dsp:nvSpPr>
      <dsp:spPr>
        <a:xfrm>
          <a:off x="0" y="0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BB54-8CD0-4A1B-95AD-1506482E4801}">
      <dsp:nvSpPr>
        <dsp:cNvPr id="0" name=""/>
        <dsp:cNvSpPr/>
      </dsp:nvSpPr>
      <dsp:spPr>
        <a:xfrm>
          <a:off x="362794" y="275161"/>
          <a:ext cx="660271" cy="659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7FDD9-6815-434E-B63E-8953F3B1CCCA}">
      <dsp:nvSpPr>
        <dsp:cNvPr id="0" name=""/>
        <dsp:cNvSpPr/>
      </dsp:nvSpPr>
      <dsp:spPr>
        <a:xfrm>
          <a:off x="1385860" y="5314"/>
          <a:ext cx="347799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Kecepatan “pelan” didefinisikan di bawah 20 km/jam. </a:t>
          </a:r>
        </a:p>
      </dsp:txBody>
      <dsp:txXfrm>
        <a:off x="1385860" y="5314"/>
        <a:ext cx="3477999" cy="1236799"/>
      </dsp:txXfrm>
    </dsp:sp>
    <dsp:sp modelId="{3E5C4650-DFF3-435D-B240-96E435B0942F}">
      <dsp:nvSpPr>
        <dsp:cNvPr id="0" name=""/>
        <dsp:cNvSpPr/>
      </dsp:nvSpPr>
      <dsp:spPr>
        <a:xfrm>
          <a:off x="0" y="1551313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D6819-CB3B-4724-AF13-F0B6251E7DA8}">
      <dsp:nvSpPr>
        <dsp:cNvPr id="0" name=""/>
        <dsp:cNvSpPr/>
      </dsp:nvSpPr>
      <dsp:spPr>
        <a:xfrm>
          <a:off x="362794" y="1821160"/>
          <a:ext cx="660271" cy="659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49E35-3896-43F1-B6FF-293CDE874168}">
      <dsp:nvSpPr>
        <dsp:cNvPr id="0" name=""/>
        <dsp:cNvSpPr/>
      </dsp:nvSpPr>
      <dsp:spPr>
        <a:xfrm>
          <a:off x="1385860" y="1551313"/>
          <a:ext cx="347799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Bagaimana dengan kecepatan 20,001 km/jam, apakah masih dapat dikatakan pelan? </a:t>
          </a:r>
        </a:p>
      </dsp:txBody>
      <dsp:txXfrm>
        <a:off x="1385860" y="1551313"/>
        <a:ext cx="3477999" cy="1236799"/>
      </dsp:txXfrm>
    </dsp:sp>
    <dsp:sp modelId="{F0282BD2-A727-464E-B537-33898FAE60E9}">
      <dsp:nvSpPr>
        <dsp:cNvPr id="0" name=""/>
        <dsp:cNvSpPr/>
      </dsp:nvSpPr>
      <dsp:spPr>
        <a:xfrm>
          <a:off x="0" y="3097312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02940-187E-412B-8AB9-E0EC172D89FD}">
      <dsp:nvSpPr>
        <dsp:cNvPr id="0" name=""/>
        <dsp:cNvSpPr/>
      </dsp:nvSpPr>
      <dsp:spPr>
        <a:xfrm>
          <a:off x="362794" y="3367160"/>
          <a:ext cx="660271" cy="659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999B0-DFD1-44AE-8B5C-72C923614DD5}">
      <dsp:nvSpPr>
        <dsp:cNvPr id="0" name=""/>
        <dsp:cNvSpPr/>
      </dsp:nvSpPr>
      <dsp:spPr>
        <a:xfrm>
          <a:off x="1385860" y="3097312"/>
          <a:ext cx="347799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Manusia mungkin mengatakan bahwa kecepatan 20,001 km/jam itu “agak pelan”.</a:t>
          </a:r>
        </a:p>
      </dsp:txBody>
      <dsp:txXfrm>
        <a:off x="1385860" y="3097312"/>
        <a:ext cx="3477999" cy="1236799"/>
      </dsp:txXfrm>
    </dsp:sp>
    <dsp:sp modelId="{FB813E52-B8E5-43E0-B2AB-68E248DEE742}">
      <dsp:nvSpPr>
        <dsp:cNvPr id="0" name=""/>
        <dsp:cNvSpPr/>
      </dsp:nvSpPr>
      <dsp:spPr>
        <a:xfrm>
          <a:off x="0" y="4643312"/>
          <a:ext cx="4885203" cy="11993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69CCB-D242-467B-AB93-8097CA356105}">
      <dsp:nvSpPr>
        <dsp:cNvPr id="0" name=""/>
        <dsp:cNvSpPr/>
      </dsp:nvSpPr>
      <dsp:spPr>
        <a:xfrm>
          <a:off x="363149" y="4913159"/>
          <a:ext cx="660271" cy="6596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32D6F-0008-420F-860F-7E8E02665B17}">
      <dsp:nvSpPr>
        <dsp:cNvPr id="0" name=""/>
        <dsp:cNvSpPr/>
      </dsp:nvSpPr>
      <dsp:spPr>
        <a:xfrm>
          <a:off x="1386569" y="4643312"/>
          <a:ext cx="3455303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Ketidapastian dalam kasus –kasus ini disebabkan oleh kaburnya pengertian “agak”, “kurang lebih”, “sedikit”, dan sebagainya . </a:t>
          </a:r>
        </a:p>
      </dsp:txBody>
      <dsp:txXfrm>
        <a:off x="1386569" y="4643312"/>
        <a:ext cx="3455303" cy="1236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DD750-AFD9-4F12-9EAB-CD5F2983563E}">
      <dsp:nvSpPr>
        <dsp:cNvPr id="0" name=""/>
        <dsp:cNvSpPr/>
      </dsp:nvSpPr>
      <dsp:spPr>
        <a:xfrm>
          <a:off x="0" y="556210"/>
          <a:ext cx="4869656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Logika </a:t>
          </a:r>
          <a:r>
            <a:rPr lang="en-US" sz="2100" i="1" kern="1200"/>
            <a:t>fuzzy</a:t>
          </a:r>
          <a:r>
            <a:rPr lang="en-US" sz="2100" kern="1200"/>
            <a:t> dikembangkan dari teori himpunan </a:t>
          </a:r>
          <a:r>
            <a:rPr lang="en-US" sz="2100" i="1" kern="1200"/>
            <a:t>fuzzy</a:t>
          </a:r>
          <a:r>
            <a:rPr lang="en-US" sz="2100" kern="1200"/>
            <a:t>. </a:t>
          </a:r>
        </a:p>
      </dsp:txBody>
      <dsp:txXfrm>
        <a:off x="57347" y="613557"/>
        <a:ext cx="4754962" cy="1060059"/>
      </dsp:txXfrm>
    </dsp:sp>
    <dsp:sp modelId="{AA3B0E54-7A84-4480-961F-2FFB25EC7BE3}">
      <dsp:nvSpPr>
        <dsp:cNvPr id="0" name=""/>
        <dsp:cNvSpPr/>
      </dsp:nvSpPr>
      <dsp:spPr>
        <a:xfrm>
          <a:off x="0" y="1791443"/>
          <a:ext cx="4869656" cy="117475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keanggotaan suatu unsur di dalam himpunan, apakah objek tersebut anggota himpunan atau bukan. </a:t>
          </a:r>
        </a:p>
      </dsp:txBody>
      <dsp:txXfrm>
        <a:off x="57347" y="1848790"/>
        <a:ext cx="4754962" cy="1060059"/>
      </dsp:txXfrm>
    </dsp:sp>
    <dsp:sp modelId="{3959AC33-B87A-46CA-BB66-0EE0CFE2F669}">
      <dsp:nvSpPr>
        <dsp:cNvPr id="0" name=""/>
        <dsp:cNvSpPr/>
      </dsp:nvSpPr>
      <dsp:spPr>
        <a:xfrm>
          <a:off x="0" y="3026676"/>
          <a:ext cx="4869656" cy="11747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Untuk sembarang himpunan </a:t>
          </a:r>
          <a:r>
            <a:rPr lang="en-US" sz="2100" i="1" kern="1200"/>
            <a:t>A</a:t>
          </a:r>
          <a:r>
            <a:rPr lang="en-US" sz="2100" kern="1200"/>
            <a:t>, sebuah unsur </a:t>
          </a:r>
          <a:r>
            <a:rPr lang="en-US" sz="2100" i="1" kern="1200"/>
            <a:t>x</a:t>
          </a:r>
          <a:r>
            <a:rPr lang="en-US" sz="2100" kern="1200"/>
            <a:t> adalah anggota himpunan apabila </a:t>
          </a:r>
          <a:r>
            <a:rPr lang="en-US" sz="2100" i="1" kern="1200"/>
            <a:t>x</a:t>
          </a:r>
          <a:r>
            <a:rPr lang="en-US" sz="2100" kern="1200"/>
            <a:t> terdapat atau terdefinisi di dalam </a:t>
          </a:r>
          <a:r>
            <a:rPr lang="en-US" sz="2100" i="1" kern="1200"/>
            <a:t>A</a:t>
          </a:r>
          <a:r>
            <a:rPr lang="en-US" sz="2100" kern="1200"/>
            <a:t>. </a:t>
          </a:r>
        </a:p>
      </dsp:txBody>
      <dsp:txXfrm>
        <a:off x="57347" y="3084023"/>
        <a:ext cx="4754962" cy="1060059"/>
      </dsp:txXfrm>
    </dsp:sp>
    <dsp:sp modelId="{56AAB5C3-CCF2-4F39-9ABE-133485AD3BDD}">
      <dsp:nvSpPr>
        <dsp:cNvPr id="0" name=""/>
        <dsp:cNvSpPr/>
      </dsp:nvSpPr>
      <dsp:spPr>
        <a:xfrm>
          <a:off x="0" y="4201429"/>
          <a:ext cx="4869656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Contoh: </a:t>
          </a:r>
          <a:r>
            <a:rPr lang="en-US" sz="1600" i="1" kern="1200"/>
            <a:t>A</a:t>
          </a:r>
          <a:r>
            <a:rPr lang="en-US" sz="1600" kern="1200"/>
            <a:t> = {0, 4, 7, 8, 11}, maka 7 </a:t>
          </a:r>
          <a:r>
            <a:rPr lang="en-US" sz="1600" kern="1200">
              <a:sym typeface="Symbol" panose="05050102010706020507" pitchFamily="18" charset="2"/>
            </a:rPr>
            <a:t></a:t>
          </a:r>
          <a:r>
            <a:rPr lang="en-US" sz="1600" kern="1200"/>
            <a:t> </a:t>
          </a:r>
          <a:r>
            <a:rPr lang="en-US" sz="1600" i="1" kern="1200"/>
            <a:t>A</a:t>
          </a:r>
          <a:r>
            <a:rPr lang="en-US" sz="1600" kern="1200"/>
            <a:t>, tetapi 5 </a:t>
          </a:r>
          <a:r>
            <a:rPr lang="en-US" sz="1600" kern="1200">
              <a:sym typeface="Symbol" panose="05050102010706020507" pitchFamily="18" charset="2"/>
            </a:rPr>
            <a:t></a:t>
          </a:r>
          <a:r>
            <a:rPr lang="en-US" sz="1600" kern="1200"/>
            <a:t> </a:t>
          </a:r>
          <a:r>
            <a:rPr lang="en-US" sz="1600" i="1" kern="1200"/>
            <a:t>A</a:t>
          </a:r>
          <a:r>
            <a:rPr lang="en-US" sz="1600" kern="1200"/>
            <a:t>.</a:t>
          </a:r>
        </a:p>
      </dsp:txBody>
      <dsp:txXfrm>
        <a:off x="0" y="4201429"/>
        <a:ext cx="4869656" cy="347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E72CA-410F-413B-AAD9-D653A878E935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8A8F2-ABF3-458D-9A68-455BDFB6ADDE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A8351-7BA6-4AA3-BBAE-770796F38846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Sekarang, tinjau </a:t>
          </a:r>
          <a:r>
            <a:rPr lang="en-US" sz="1400" i="1" kern="1200"/>
            <a:t>V</a:t>
          </a:r>
          <a:r>
            <a:rPr lang="en-US" sz="1400" kern="1200"/>
            <a:t> = himpunan kecepatan pelan (yaitu </a:t>
          </a:r>
          <a:r>
            <a:rPr lang="en-US" sz="1400" i="1" kern="1200"/>
            <a:t>v</a:t>
          </a:r>
          <a:r>
            <a:rPr lang="en-US" sz="1400" kern="1200"/>
            <a:t> </a:t>
          </a:r>
          <a:r>
            <a:rPr lang="en-US" sz="1400" kern="1200">
              <a:sym typeface="Symbol" panose="05050102010706020507" pitchFamily="18" charset="2"/>
            </a:rPr>
            <a:t></a:t>
          </a:r>
          <a:r>
            <a:rPr lang="en-US" sz="1400" kern="1200"/>
            <a:t> 20 km/jam). </a:t>
          </a:r>
        </a:p>
      </dsp:txBody>
      <dsp:txXfrm>
        <a:off x="1941716" y="718"/>
        <a:ext cx="2943486" cy="1681139"/>
      </dsp:txXfrm>
    </dsp:sp>
    <dsp:sp modelId="{7BED77C1-002A-44DA-B747-25AF7DF37BBE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F3D19-2F8C-47B3-A9B2-B897F1E16CDF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80F36-22AB-4567-971C-AC898C6EC725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Apakah kecepatan  </a:t>
          </a:r>
          <a:r>
            <a:rPr lang="en-US" sz="1400" i="1" kern="1200"/>
            <a:t>v</a:t>
          </a:r>
          <a:r>
            <a:rPr lang="en-US" sz="1400" kern="1200"/>
            <a:t> = 20,01 km/jam termasuk ke dalam himpunan kecepatan pelan? </a:t>
          </a:r>
        </a:p>
      </dsp:txBody>
      <dsp:txXfrm>
        <a:off x="1941716" y="2102143"/>
        <a:ext cx="2943486" cy="1681139"/>
      </dsp:txXfrm>
    </dsp:sp>
    <dsp:sp modelId="{312F60B2-9ED2-4292-8234-42316056A97B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6D851-464D-4328-920D-AE358E7665A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AF73E-65A9-43B0-BF3E-C75F11CB7C31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Menurut himpunan tegas, 20,01 km/jam </a:t>
          </a:r>
          <a:r>
            <a:rPr lang="en-US" sz="1400" kern="1200">
              <a:sym typeface="Symbol" panose="05050102010706020507" pitchFamily="18" charset="2"/>
            </a:rPr>
            <a:t></a:t>
          </a:r>
          <a:r>
            <a:rPr lang="en-US" sz="1400" kern="1200"/>
            <a:t> </a:t>
          </a:r>
          <a:r>
            <a:rPr lang="en-US" sz="1400" i="1" kern="1200"/>
            <a:t>V</a:t>
          </a:r>
          <a:r>
            <a:rPr lang="en-US" sz="1400" kern="1200"/>
            <a:t>, tetapi menurut himpunan </a:t>
          </a:r>
          <a:r>
            <a:rPr lang="en-US" sz="1400" i="1" kern="1200"/>
            <a:t>fuzzy</a:t>
          </a:r>
          <a:r>
            <a:rPr lang="en-US" sz="1400" kern="1200"/>
            <a:t>, 20,01 km/jam tidak ditolak ke dalam himpunan </a:t>
          </a:r>
          <a:r>
            <a:rPr lang="en-US" sz="1400" i="1" kern="1200"/>
            <a:t>V</a:t>
          </a:r>
          <a:r>
            <a:rPr lang="en-US" sz="1400" kern="1200"/>
            <a:t>, tetapi </a:t>
          </a:r>
          <a:r>
            <a:rPr lang="en-US" sz="1400" i="1" kern="1200"/>
            <a:t>diturunkan derajat keanggotaannya</a:t>
          </a:r>
          <a:r>
            <a:rPr lang="en-US" sz="1400" kern="1200"/>
            <a:t>.</a:t>
          </a:r>
        </a:p>
      </dsp:txBody>
      <dsp:txXfrm>
        <a:off x="1941716" y="4203567"/>
        <a:ext cx="2943486" cy="16811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052BB-7684-4CF0-87DD-EDD203511F16}">
      <dsp:nvSpPr>
        <dsp:cNvPr id="0" name=""/>
        <dsp:cNvSpPr/>
      </dsp:nvSpPr>
      <dsp:spPr>
        <a:xfrm>
          <a:off x="596" y="97776"/>
          <a:ext cx="4884010" cy="14896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jika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i="1" kern="1200" baseline="-25000"/>
            <a:t>A</a:t>
          </a:r>
          <a:r>
            <a:rPr lang="en-US" sz="2500" kern="1200"/>
            <a:t>(</a:t>
          </a:r>
          <a:r>
            <a:rPr lang="en-US" sz="2500" i="1" kern="1200"/>
            <a:t>x</a:t>
          </a:r>
          <a:r>
            <a:rPr lang="en-US" sz="2500" kern="1200"/>
            <a:t>) = 1, maka </a:t>
          </a:r>
          <a:r>
            <a:rPr lang="en-US" sz="2500" i="1" kern="1200"/>
            <a:t>x</a:t>
          </a:r>
          <a:r>
            <a:rPr lang="en-US" sz="2500" kern="1200"/>
            <a:t> adalah anggota penuh dari himpunan </a:t>
          </a:r>
          <a:r>
            <a:rPr lang="en-US" sz="2500" i="1" kern="1200"/>
            <a:t>A</a:t>
          </a:r>
          <a:endParaRPr lang="en-US" sz="2500" kern="1200"/>
        </a:p>
      </dsp:txBody>
      <dsp:txXfrm>
        <a:off x="596" y="97776"/>
        <a:ext cx="4884010" cy="1489623"/>
      </dsp:txXfrm>
    </dsp:sp>
    <dsp:sp modelId="{6A349B45-F1F7-49B9-9948-39DC2374FB4F}">
      <dsp:nvSpPr>
        <dsp:cNvPr id="0" name=""/>
        <dsp:cNvSpPr/>
      </dsp:nvSpPr>
      <dsp:spPr>
        <a:xfrm>
          <a:off x="596" y="2197901"/>
          <a:ext cx="4884010" cy="14896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jika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i="1" kern="1200" baseline="-25000"/>
            <a:t>A</a:t>
          </a:r>
          <a:r>
            <a:rPr lang="en-US" sz="2500" kern="1200"/>
            <a:t>(</a:t>
          </a:r>
          <a:r>
            <a:rPr lang="en-US" sz="2500" i="1" kern="1200"/>
            <a:t>x</a:t>
          </a:r>
          <a:r>
            <a:rPr lang="en-US" sz="2500" kern="1200"/>
            <a:t>) = 0, maka </a:t>
          </a:r>
          <a:r>
            <a:rPr lang="en-US" sz="2500" i="1" kern="1200"/>
            <a:t>x</a:t>
          </a:r>
          <a:r>
            <a:rPr lang="en-US" sz="2500" kern="1200"/>
            <a:t> bukan anggota himpunan </a:t>
          </a:r>
          <a:r>
            <a:rPr lang="en-US" sz="2500" i="1" kern="1200"/>
            <a:t>A</a:t>
          </a:r>
          <a:endParaRPr lang="en-US" sz="2500" kern="1200"/>
        </a:p>
      </dsp:txBody>
      <dsp:txXfrm>
        <a:off x="596" y="2197901"/>
        <a:ext cx="4884010" cy="1489623"/>
      </dsp:txXfrm>
    </dsp:sp>
    <dsp:sp modelId="{13CC3002-5476-4C13-A7FC-62BFC942F25F}">
      <dsp:nvSpPr>
        <dsp:cNvPr id="0" name=""/>
        <dsp:cNvSpPr/>
      </dsp:nvSpPr>
      <dsp:spPr>
        <a:xfrm>
          <a:off x="596" y="4298025"/>
          <a:ext cx="4884010" cy="14896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jika </a:t>
          </a:r>
          <a:r>
            <a:rPr lang="en-US" sz="2500" kern="1200">
              <a:sym typeface="Symbol" panose="05050102010706020507" pitchFamily="18" charset="2"/>
            </a:rPr>
            <a:t></a:t>
          </a:r>
          <a:r>
            <a:rPr lang="en-US" sz="2500" kern="1200" baseline="-25000"/>
            <a:t>A</a:t>
          </a:r>
          <a:r>
            <a:rPr lang="en-US" sz="2500" kern="1200"/>
            <a:t>(</a:t>
          </a:r>
          <a:r>
            <a:rPr lang="en-US" sz="2500" i="1" kern="1200"/>
            <a:t>x</a:t>
          </a:r>
          <a:r>
            <a:rPr lang="en-US" sz="2500" kern="1200"/>
            <a:t>) =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kern="1200"/>
            <a:t>, dengan 0 &lt;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kern="1200"/>
            <a:t> &lt; 1, maka x adalah anggota himpunan </a:t>
          </a:r>
          <a:r>
            <a:rPr lang="en-US" sz="2500" i="1" kern="1200"/>
            <a:t>A</a:t>
          </a:r>
          <a:r>
            <a:rPr lang="en-US" sz="2500" kern="1200"/>
            <a:t> dengan derajat keanggotaan sebesar </a:t>
          </a:r>
          <a:r>
            <a:rPr lang="en-US" sz="2500" i="1" kern="1200">
              <a:sym typeface="Symbol" panose="05050102010706020507" pitchFamily="18" charset="2"/>
            </a:rPr>
            <a:t></a:t>
          </a:r>
          <a:r>
            <a:rPr lang="en-US" sz="2500" kern="1200"/>
            <a:t>.</a:t>
          </a:r>
        </a:p>
      </dsp:txBody>
      <dsp:txXfrm>
        <a:off x="596" y="4298025"/>
        <a:ext cx="4884010" cy="14896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FD81E-B82E-4262-B2EB-087FAF520B81}">
      <dsp:nvSpPr>
        <dsp:cNvPr id="0" name=""/>
        <dsp:cNvSpPr/>
      </dsp:nvSpPr>
      <dsp:spPr>
        <a:xfrm>
          <a:off x="0" y="956381"/>
          <a:ext cx="48852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8433A-A5BD-4482-A598-CFC40480A34B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C1715-F487-4CF8-ADA9-5B3102EF5528}">
      <dsp:nvSpPr>
        <dsp:cNvPr id="0" name=""/>
        <dsp:cNvSpPr/>
      </dsp:nvSpPr>
      <dsp:spPr>
        <a:xfrm>
          <a:off x="2039300" y="956381"/>
          <a:ext cx="284590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Cara 2</a:t>
          </a:r>
          <a:r>
            <a:rPr lang="en-US" sz="2100" kern="1200"/>
            <a:t>: Dinyatakan dengan menyebut fungsi keanggotaan.</a:t>
          </a:r>
        </a:p>
      </dsp:txBody>
      <dsp:txXfrm>
        <a:off x="2039300" y="956381"/>
        <a:ext cx="2845902" cy="1765627"/>
      </dsp:txXfrm>
    </dsp:sp>
    <dsp:sp modelId="{0AABACDF-4D1D-442F-8FAF-647A0DEDCA5E}">
      <dsp:nvSpPr>
        <dsp:cNvPr id="0" name=""/>
        <dsp:cNvSpPr/>
      </dsp:nvSpPr>
      <dsp:spPr>
        <a:xfrm>
          <a:off x="0" y="3163416"/>
          <a:ext cx="48852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D20C0-F815-4DB9-BE0F-082B490A2308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72E8E-A66D-4470-B151-FF1F3A4339A3}">
      <dsp:nvSpPr>
        <dsp:cNvPr id="0" name=""/>
        <dsp:cNvSpPr/>
      </dsp:nvSpPr>
      <dsp:spPr>
        <a:xfrm>
          <a:off x="2039300" y="3163416"/>
          <a:ext cx="284590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Cara ini digunakan bila anggota himpunan </a:t>
          </a:r>
          <a:r>
            <a:rPr lang="en-US" sz="2100" i="1" kern="1200"/>
            <a:t>fuzzy</a:t>
          </a:r>
          <a:r>
            <a:rPr lang="en-US" sz="2100" kern="1200"/>
            <a:t> bernilai menerus (riil).</a:t>
          </a:r>
        </a:p>
      </dsp:txBody>
      <dsp:txXfrm>
        <a:off x="2039300" y="3163416"/>
        <a:ext cx="2845902" cy="1765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7A59B-A320-4DA2-85EB-947C6AF0C35E}">
      <dsp:nvSpPr>
        <dsp:cNvPr id="0" name=""/>
        <dsp:cNvSpPr/>
      </dsp:nvSpPr>
      <dsp:spPr>
        <a:xfrm>
          <a:off x="0" y="145424"/>
          <a:ext cx="4869656" cy="13308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Linguistik: penamaan grup yang mewakili kondisi dengan menggunakan bahasa alami</a:t>
          </a:r>
        </a:p>
      </dsp:txBody>
      <dsp:txXfrm>
        <a:off x="64968" y="210392"/>
        <a:ext cx="4739720" cy="1200939"/>
      </dsp:txXfrm>
    </dsp:sp>
    <dsp:sp modelId="{E14B0A4C-07A6-4DE7-8DEA-A5E395ECE728}">
      <dsp:nvSpPr>
        <dsp:cNvPr id="0" name=""/>
        <dsp:cNvSpPr/>
      </dsp:nvSpPr>
      <dsp:spPr>
        <a:xfrm>
          <a:off x="0" y="1476299"/>
          <a:ext cx="486965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Contoh: PANAS, DINGIN, TUA, MUDA, PELAN, dsb</a:t>
          </a:r>
        </a:p>
      </dsp:txBody>
      <dsp:txXfrm>
        <a:off x="0" y="1476299"/>
        <a:ext cx="4869656" cy="1076400"/>
      </dsp:txXfrm>
    </dsp:sp>
    <dsp:sp modelId="{60EDAC9F-4D80-4DE8-B372-8BF19AD944F0}">
      <dsp:nvSpPr>
        <dsp:cNvPr id="0" name=""/>
        <dsp:cNvSpPr/>
      </dsp:nvSpPr>
      <dsp:spPr>
        <a:xfrm>
          <a:off x="0" y="2552700"/>
          <a:ext cx="4869656" cy="13308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Numerik: nilai yang menunjukkan ukuran variabel </a:t>
          </a:r>
          <a:r>
            <a:rPr lang="en-US" sz="2400" i="1" kern="1200"/>
            <a:t>fuzzy</a:t>
          </a:r>
          <a:endParaRPr lang="en-US" sz="2400" kern="1200"/>
        </a:p>
      </dsp:txBody>
      <dsp:txXfrm>
        <a:off x="64968" y="2617668"/>
        <a:ext cx="4739720" cy="1200939"/>
      </dsp:txXfrm>
    </dsp:sp>
    <dsp:sp modelId="{BA89E78A-4BAC-4892-B60C-829C7A3EC66E}">
      <dsp:nvSpPr>
        <dsp:cNvPr id="0" name=""/>
        <dsp:cNvSpPr/>
      </dsp:nvSpPr>
      <dsp:spPr>
        <a:xfrm>
          <a:off x="0" y="3883575"/>
          <a:ext cx="486965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Contoh: 35, 78, 112, 0, -12, dsb</a:t>
          </a:r>
        </a:p>
      </dsp:txBody>
      <dsp:txXfrm>
        <a:off x="0" y="3883575"/>
        <a:ext cx="4869656" cy="10764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653AF-0EF7-4964-A9E8-2F0E0250B6F6}">
      <dsp:nvSpPr>
        <dsp:cNvPr id="0" name=""/>
        <dsp:cNvSpPr/>
      </dsp:nvSpPr>
      <dsp:spPr>
        <a:xfrm>
          <a:off x="0" y="62939"/>
          <a:ext cx="4869656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1. Variabel </a:t>
          </a:r>
          <a:r>
            <a:rPr lang="en-US" sz="3200" i="1" kern="1200"/>
            <a:t>fuzzy</a:t>
          </a:r>
          <a:endParaRPr lang="en-US" sz="3200" kern="1200"/>
        </a:p>
      </dsp:txBody>
      <dsp:txXfrm>
        <a:off x="37467" y="100406"/>
        <a:ext cx="4794722" cy="692586"/>
      </dsp:txXfrm>
    </dsp:sp>
    <dsp:sp modelId="{D452A179-D694-4FF6-A5E1-82A9E9CF7E71}">
      <dsp:nvSpPr>
        <dsp:cNvPr id="0" name=""/>
        <dsp:cNvSpPr/>
      </dsp:nvSpPr>
      <dsp:spPr>
        <a:xfrm>
          <a:off x="0" y="830459"/>
          <a:ext cx="4869656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Contoh: umur, kecepatan, temperatur, dsb</a:t>
          </a:r>
        </a:p>
      </dsp:txBody>
      <dsp:txXfrm>
        <a:off x="0" y="830459"/>
        <a:ext cx="4869656" cy="794880"/>
      </dsp:txXfrm>
    </dsp:sp>
    <dsp:sp modelId="{E5E580C8-1439-4661-85ED-1714846149EB}">
      <dsp:nvSpPr>
        <dsp:cNvPr id="0" name=""/>
        <dsp:cNvSpPr/>
      </dsp:nvSpPr>
      <dsp:spPr>
        <a:xfrm>
          <a:off x="0" y="1625339"/>
          <a:ext cx="4869656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2. Himpunan </a:t>
          </a:r>
          <a:r>
            <a:rPr lang="en-US" sz="3200" i="1" kern="1200"/>
            <a:t>fuzzy</a:t>
          </a:r>
          <a:endParaRPr lang="en-US" sz="3200" kern="1200"/>
        </a:p>
      </dsp:txBody>
      <dsp:txXfrm>
        <a:off x="37467" y="1662806"/>
        <a:ext cx="4794722" cy="692586"/>
      </dsp:txXfrm>
    </dsp:sp>
    <dsp:sp modelId="{2A706C0A-3BD5-49E7-99A6-72183114CBC5}">
      <dsp:nvSpPr>
        <dsp:cNvPr id="0" name=""/>
        <dsp:cNvSpPr/>
      </dsp:nvSpPr>
      <dsp:spPr>
        <a:xfrm>
          <a:off x="0" y="2392860"/>
          <a:ext cx="4869656" cy="264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12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Grup yang mewakili kondisi tertentu dalam suatu variabel </a:t>
          </a:r>
          <a:r>
            <a:rPr lang="en-US" sz="2500" i="1" kern="1200"/>
            <a:t>fuzzy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Contoh: Variabel temperatur air dibagi menjadi 3 himpunan </a:t>
          </a:r>
          <a:r>
            <a:rPr lang="en-US" sz="2500" i="1" kern="1200"/>
            <a:t>fuzzy</a:t>
          </a:r>
          <a:r>
            <a:rPr lang="en-US" sz="2500" kern="1200"/>
            <a:t>: PANAS, DINGIN, SEJUK, dsb</a:t>
          </a:r>
        </a:p>
      </dsp:txBody>
      <dsp:txXfrm>
        <a:off x="0" y="2392860"/>
        <a:ext cx="4869656" cy="264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9E4A49F-7C1E-4603-A1EE-C9B589B9B8F3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6BDF3-75DB-49B3-80BE-7E7E1EA1D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0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4277-1FF8-4E79-B31B-A75F6DAA2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0FF3D-DC87-4CF7-A611-06C710D48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1D51-B22B-402C-986C-F9FFA376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34A-B8C3-4D71-81CE-C50280206BFD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09825-399A-412E-9F0F-1D5A64A1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7C251-DB89-4394-8E66-DCD5ED97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3F79-61DD-4326-8CD1-12F93E95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573BF-140C-4B3A-A048-B05403331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56DC0-840B-4EC5-B19A-28533AA7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35DA-C827-4F17-BF84-F83DA01CE554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5A587-D270-42DB-8B33-F9B78895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449C0-282D-46C7-AABC-7249E92F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B0797-3751-48B2-95FD-1319C22F5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A0A0C-DF9E-4D5F-B18A-BB2A12B58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1D2F5-68C6-4B4A-90F6-2E4E773D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7A8E-D0B3-4293-9966-0747D5065BD0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56F7E-73BA-4C60-8FA9-44C877FE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55C48-952C-42F3-B6C9-8F18FC5D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80A5-641D-4B8C-BD95-F6FAD0E0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D75EA-CD8B-4272-82F1-EEB32B0A2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2065-7166-469F-BFFA-D326623E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2857-8EA6-45A0-95D3-64DEACD1F97C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E8423-4E99-42DA-B75E-87827BB3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A8E95-1430-41C3-B41C-84BEF2D7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B4E5-E7D1-483C-A7A8-0D9362F9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1C5EC-7A7D-438A-85C7-347C9ED66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846FB-1414-48E8-8121-D5D1020B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0190-7636-434A-AC5D-D238933557DA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AE724-D638-4956-9672-8D375341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E75E6-4F63-4B8A-BD01-5837B4D3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5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828C-2B0A-45E9-8C68-EFF6A8BF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73DED-0E9E-4C07-A828-FB33A09C5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0DBA7-2CCC-4C1D-B897-7999D98B0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B5F98-C06E-4470-A95A-B28CDA1D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F00F-2038-4339-A885-A548C79F02DC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E4C00-3BEA-4AB7-937F-BAB28248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ED25C-7F57-4F17-87FE-D3976FBB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1D35-0F03-4AC2-A515-39D3835A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FD650-E7F6-4717-81BE-FB7487316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95153-8450-4E83-9A1B-42DEAE2A0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3F3FA-3D78-4F84-B1CA-FDECBBFB1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8ED7D-EA11-4253-B9ED-24CF3FBB0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6DA358-C32D-4894-8F44-A4D82169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8F62-7FE1-43C5-8018-B9757BC60087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5B87F-6A20-4500-A38B-9126048F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D6A73-0D16-4A27-A217-E95DE438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4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94C2-1533-4929-B9D9-CC60E70B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BF07C-5C21-46D8-A060-58AF47E5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8682-3F7E-4357-A67B-C65872CF8DA1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99983-A13F-433C-959B-1A658676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E68BF-5D0C-432C-B770-4DEEA3EB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AD5DE-C740-4E17-909D-71FB745C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B147-ABDC-4AF3-892A-0A9F097BD9F9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FEFAA-CE7D-4549-8415-7BB715DE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CF3DC-C551-4D18-A7E3-3F56FE38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C225-3DB1-409F-A18E-8F69EEC0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729F-15FA-4422-80B6-BECBECFD6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72C82-0A95-461A-A927-6895C480F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5A4E5-CC59-42E7-B7B6-03A9E59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114-31EC-48F4-B2EA-EC9CBC1159D5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6027B-8E2E-46BD-880B-4B7B08BC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1B7C3-9AAF-4E04-9839-A8F9681E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C9DA-F13F-4B80-A937-FE4C48EB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C7F92-B92F-44FC-8224-FC0C3EC60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5ECB6-5C0C-4E49-BD94-8D0E6F102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BAD24-E4C0-4BEC-AA7A-DC830DB1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F592-F837-49E5-9C81-261990EB8F70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B38B4-88B3-40D2-A349-1B088DCE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5784E-B3A7-4AB9-9239-CE1DAC66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0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13B1B-19F6-4B4A-8AB4-8C26E356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30706-B675-4B6B-A806-05B21FBAF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53BD1-5A2F-488D-97C3-EDB7DD28B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1F59-D985-4A9D-AA71-F9BA33CE8B86}" type="datetime1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013D7-7983-4CCF-99F5-8478DCF05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95DB5-780B-4135-A654-EF65A8984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8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42.emf"/><Relationship Id="rId4" Type="http://schemas.openxmlformats.org/officeDocument/2006/relationships/image" Target="../media/image39.wmf"/><Relationship Id="rId9" Type="http://schemas.openxmlformats.org/officeDocument/2006/relationships/package" Target="../embeddings/Microsoft_Word_Document3.docx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/>
            <a:r>
              <a:rPr lang="en-US" b="1"/>
              <a:t>Logika Fuzzy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40B32E3-EE19-488A-B64A-09EBB51A6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Logika Matematika</a:t>
            </a:r>
          </a:p>
          <a:p>
            <a:pPr algn="l"/>
            <a:r>
              <a:rPr lang="en-US"/>
              <a:t>Teknik Informatika - UNIKOM</a:t>
            </a:r>
            <a:endParaRPr lang="en-ID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48233AD0-2C75-41E0-857D-84B9590E293A}" type="slidenum">
              <a:rPr lang="en-US" sz="70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990601"/>
            <a:ext cx="5772643" cy="5025570"/>
          </a:xfrm>
        </p:spPr>
        <p:txBody>
          <a:bodyPr anchor="ctr">
            <a:normAutofit/>
          </a:bodyPr>
          <a:lstStyle/>
          <a:p>
            <a:r>
              <a:rPr lang="en-US" sz="1800"/>
              <a:t>Di dalam teori himpunan </a:t>
            </a:r>
            <a:r>
              <a:rPr lang="en-US" sz="1800" i="1"/>
              <a:t>fuzzy</a:t>
            </a:r>
            <a:r>
              <a:rPr lang="en-US" sz="1800"/>
              <a:t>, keanggotaan suatu elemen di dalam himpunan dinyatakan dengan </a:t>
            </a:r>
            <a:r>
              <a:rPr lang="en-US" sz="1800" b="1"/>
              <a:t>derajat keanggotaan</a:t>
            </a:r>
            <a:r>
              <a:rPr lang="en-US" sz="1800"/>
              <a:t> (</a:t>
            </a:r>
            <a:r>
              <a:rPr lang="en-US" sz="1800" i="1"/>
              <a:t>membership values</a:t>
            </a:r>
            <a:r>
              <a:rPr lang="en-US" sz="1800"/>
              <a:t>) yang nilainya terletak di dalam selang [0, 1]. 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Derajat keanggotaan ditentukan dengan </a:t>
            </a:r>
            <a:r>
              <a:rPr lang="en-US" sz="1800" b="1"/>
              <a:t>fungsi keanggotaan</a:t>
            </a:r>
            <a:r>
              <a:rPr lang="en-US" sz="1800"/>
              <a:t>: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	</a:t>
            </a:r>
            <a:r>
              <a:rPr lang="en-US" sz="1800" i="1">
                <a:sym typeface="Symbol"/>
              </a:rPr>
              <a:t></a:t>
            </a:r>
            <a:r>
              <a:rPr lang="en-US" sz="1800" i="1" baseline="-25000"/>
              <a:t>A</a:t>
            </a:r>
            <a:r>
              <a:rPr lang="en-US" sz="1800"/>
              <a:t> : </a:t>
            </a:r>
            <a:r>
              <a:rPr lang="en-US" sz="1800" i="1"/>
              <a:t>X</a:t>
            </a:r>
            <a:r>
              <a:rPr lang="en-US" sz="1800"/>
              <a:t> </a:t>
            </a:r>
            <a:r>
              <a:rPr lang="en-US" sz="1800">
                <a:sym typeface="Symbol"/>
              </a:rPr>
              <a:t></a:t>
            </a:r>
            <a:r>
              <a:rPr lang="en-US" sz="1800"/>
              <a:t> [0, 1]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bandingkan fungsi keanggotaan pada teori himpunan tegas:</a:t>
            </a:r>
          </a:p>
          <a:p>
            <a:pPr>
              <a:buNone/>
            </a:pPr>
            <a:r>
              <a:rPr lang="en-US" sz="1800"/>
              <a:t> </a:t>
            </a:r>
          </a:p>
          <a:p>
            <a:pPr>
              <a:buNone/>
            </a:pPr>
            <a:r>
              <a:rPr lang="en-US" sz="1800"/>
              <a:t>		</a:t>
            </a:r>
            <a:r>
              <a:rPr lang="en-US" sz="1800" i="1">
                <a:sym typeface="Symbol"/>
              </a:rPr>
              <a:t></a:t>
            </a:r>
            <a:r>
              <a:rPr lang="en-US" sz="1800" i="1" baseline="-25000"/>
              <a:t>A</a:t>
            </a:r>
            <a:r>
              <a:rPr lang="en-US" sz="1800"/>
              <a:t> : </a:t>
            </a:r>
            <a:r>
              <a:rPr lang="en-US" sz="1800" i="1"/>
              <a:t>X</a:t>
            </a:r>
            <a:r>
              <a:rPr lang="en-US" sz="1800"/>
              <a:t> </a:t>
            </a:r>
            <a:r>
              <a:rPr lang="en-US" sz="1800">
                <a:sym typeface="Symbol"/>
              </a:rPr>
              <a:t></a:t>
            </a:r>
            <a:r>
              <a:rPr lang="en-US" sz="1800"/>
              <a:t> {0, 1} </a:t>
            </a:r>
          </a:p>
          <a:p>
            <a:endParaRPr lang="en-US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" name="Graphic 16" descr="Teacher">
            <a:extLst>
              <a:ext uri="{FF2B5EF4-FFF2-40B4-BE49-F238E27FC236}">
                <a16:creationId xmlns:a16="http://schemas.microsoft.com/office/drawing/2014/main" id="{12AA9C56-FA55-4FBD-AA03-17B793B01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9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601ABD4-10F9-4396-B387-2CC171458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5539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816BFD-FCFB-4098-9874-559879C7AE48}"/>
              </a:ext>
            </a:extLst>
          </p:cNvPr>
          <p:cNvSpPr txBox="1"/>
          <p:nvPr/>
        </p:nvSpPr>
        <p:spPr>
          <a:xfrm>
            <a:off x="591214" y="2819400"/>
            <a:ext cx="2829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Derajat keanggotaan:</a:t>
            </a:r>
          </a:p>
          <a:p>
            <a:endParaRPr lang="en-ID" sz="32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53" y="399590"/>
            <a:ext cx="5772643" cy="6016170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en-US" sz="1600" b="1"/>
              <a:t>Cara-Cara Menuliskan Himpunan </a:t>
            </a:r>
            <a:r>
              <a:rPr lang="en-US" sz="1600" b="1" i="1"/>
              <a:t>Fuzzy:</a:t>
            </a:r>
          </a:p>
          <a:p>
            <a:endParaRPr lang="en-US" sz="1600" i="1"/>
          </a:p>
          <a:p>
            <a:r>
              <a:rPr lang="en-US" sz="1600" i="1"/>
              <a:t>Cara 1</a:t>
            </a:r>
            <a:r>
              <a:rPr lang="en-US" sz="1600"/>
              <a:t>: Sebagai himpunan pasangan berurutan</a:t>
            </a:r>
          </a:p>
          <a:p>
            <a:pPr>
              <a:buNone/>
            </a:pPr>
            <a:r>
              <a:rPr lang="en-US" sz="1600"/>
              <a:t> 	</a:t>
            </a:r>
            <a:r>
              <a:rPr lang="en-US" sz="1600" i="1"/>
              <a:t>	A</a:t>
            </a:r>
            <a:r>
              <a:rPr lang="en-US" sz="1600"/>
              <a:t> = { (</a:t>
            </a:r>
            <a:r>
              <a:rPr lang="en-US" sz="1600" i="1"/>
              <a:t>x</a:t>
            </a:r>
            <a:r>
              <a:rPr lang="en-US" sz="1600" baseline="-25000"/>
              <a:t>1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1</a:t>
            </a:r>
            <a:r>
              <a:rPr lang="en-US" sz="1600"/>
              <a:t>)), (</a:t>
            </a:r>
            <a:r>
              <a:rPr lang="en-US" sz="1600" i="1"/>
              <a:t>x</a:t>
            </a:r>
            <a:r>
              <a:rPr lang="en-US" sz="1600" baseline="-25000"/>
              <a:t>2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2</a:t>
            </a:r>
            <a:r>
              <a:rPr lang="en-US" sz="1600"/>
              <a:t>)), …, (</a:t>
            </a:r>
            <a:r>
              <a:rPr lang="en-US" sz="1600" i="1"/>
              <a:t>x</a:t>
            </a:r>
            <a:r>
              <a:rPr lang="en-US" sz="1600" i="1" baseline="-25000"/>
              <a:t>n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i="1" baseline="-25000"/>
              <a:t>n</a:t>
            </a:r>
            <a:r>
              <a:rPr lang="en-US" sz="1600"/>
              <a:t>)) }</a:t>
            </a:r>
          </a:p>
          <a:p>
            <a:pPr>
              <a:buNone/>
            </a:pPr>
            <a:endParaRPr lang="en-US" sz="1600"/>
          </a:p>
          <a:p>
            <a:pPr>
              <a:buNone/>
            </a:pPr>
            <a:r>
              <a:rPr lang="en-US" sz="1600" b="1"/>
              <a:t>Contoh 5.  </a:t>
            </a:r>
            <a:r>
              <a:rPr lang="en-US" sz="1600"/>
              <a:t>Misalkan</a:t>
            </a:r>
          </a:p>
          <a:p>
            <a:pPr>
              <a:buNone/>
            </a:pPr>
            <a:r>
              <a:rPr lang="en-US" sz="1600"/>
              <a:t> 	 </a:t>
            </a:r>
            <a:r>
              <a:rPr lang="en-US" sz="1600" i="1"/>
              <a:t>X</a:t>
            </a:r>
            <a:r>
              <a:rPr lang="en-US" sz="1600"/>
              <a:t> = { becak, sepeda motor, mobil kodok(VW), mobil kijang, mobil </a:t>
            </a:r>
            <a:r>
              <a:rPr lang="en-US" sz="1600" i="1"/>
              <a:t>carry</a:t>
            </a:r>
            <a:r>
              <a:rPr lang="en-US" sz="1600"/>
              <a:t> }</a:t>
            </a:r>
          </a:p>
          <a:p>
            <a:pPr>
              <a:buNone/>
            </a:pPr>
            <a:r>
              <a:rPr lang="en-US" sz="1600"/>
              <a:t>	 </a:t>
            </a:r>
            <a:r>
              <a:rPr lang="en-US" sz="1600" i="1"/>
              <a:t>A</a:t>
            </a:r>
            <a:r>
              <a:rPr lang="en-US" sz="1600"/>
              <a:t> = himpunan kendaraan yang nyaman dipakai untuk bepergian jarak jauh    </a:t>
            </a:r>
          </a:p>
          <a:p>
            <a:pPr>
              <a:buNone/>
            </a:pPr>
            <a:r>
              <a:rPr lang="en-US" sz="1600" i="1"/>
              <a:t>    </a:t>
            </a:r>
            <a:r>
              <a:rPr lang="en-US" sz="1600"/>
              <a:t>oleh  keluarga besar (terdiri dari ayah, ibu, dan empat orang anak)</a:t>
            </a:r>
          </a:p>
          <a:p>
            <a:pPr>
              <a:buNone/>
            </a:pPr>
            <a:r>
              <a:rPr lang="en-US" sz="1600"/>
              <a:t> </a:t>
            </a:r>
          </a:p>
          <a:p>
            <a:pPr>
              <a:buNone/>
            </a:pPr>
            <a:r>
              <a:rPr lang="en-US" sz="1600"/>
              <a:t>	Didefinisikan bahwa,</a:t>
            </a:r>
          </a:p>
          <a:p>
            <a:pPr>
              <a:buNone/>
            </a:pPr>
            <a:r>
              <a:rPr lang="en-US" sz="1600" i="1"/>
              <a:t>	x</a:t>
            </a:r>
            <a:r>
              <a:rPr lang="en-US" sz="1600" baseline="-25000"/>
              <a:t>1</a:t>
            </a:r>
            <a:r>
              <a:rPr lang="en-US" sz="1600"/>
              <a:t> = becak,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1</a:t>
            </a:r>
            <a:r>
              <a:rPr lang="en-US" sz="1600"/>
              <a:t>) = 0; </a:t>
            </a:r>
            <a:r>
              <a:rPr lang="en-US" sz="1600" i="1"/>
              <a:t>		x</a:t>
            </a:r>
            <a:r>
              <a:rPr lang="en-US" sz="1600" baseline="-25000"/>
              <a:t>2</a:t>
            </a:r>
            <a:r>
              <a:rPr lang="en-US" sz="1600"/>
              <a:t> = sepeda motor,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2</a:t>
            </a:r>
            <a:r>
              <a:rPr lang="en-US" sz="1600"/>
              <a:t>) = 0.1</a:t>
            </a:r>
          </a:p>
          <a:p>
            <a:pPr>
              <a:buNone/>
            </a:pPr>
            <a:r>
              <a:rPr lang="en-US" sz="1600" i="1"/>
              <a:t>	x</a:t>
            </a:r>
            <a:r>
              <a:rPr lang="en-US" sz="1600" baseline="-25000"/>
              <a:t>3</a:t>
            </a:r>
            <a:r>
              <a:rPr lang="en-US" sz="1600"/>
              <a:t> = mobil kodok,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3</a:t>
            </a:r>
            <a:r>
              <a:rPr lang="en-US" sz="1600"/>
              <a:t>) = 0.5; </a:t>
            </a:r>
            <a:r>
              <a:rPr lang="en-US" sz="1600" i="1"/>
              <a:t>	x</a:t>
            </a:r>
            <a:r>
              <a:rPr lang="en-US" sz="1600" baseline="-25000"/>
              <a:t>4</a:t>
            </a:r>
            <a:r>
              <a:rPr lang="en-US" sz="1600"/>
              <a:t> = mobil kijang,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4</a:t>
            </a:r>
            <a:r>
              <a:rPr lang="en-US" sz="1600"/>
              <a:t>) = 0.7</a:t>
            </a:r>
          </a:p>
          <a:p>
            <a:pPr>
              <a:buNone/>
            </a:pPr>
            <a:r>
              <a:rPr lang="en-US" sz="1600" i="1"/>
              <a:t>	x</a:t>
            </a:r>
            <a:r>
              <a:rPr lang="en-US" sz="1600" baseline="-25000"/>
              <a:t>5</a:t>
            </a:r>
            <a:r>
              <a:rPr lang="en-US" sz="1600"/>
              <a:t> = mobil </a:t>
            </a:r>
            <a:r>
              <a:rPr lang="en-US" sz="1600" i="1"/>
              <a:t>carry</a:t>
            </a:r>
            <a:r>
              <a:rPr lang="en-US" sz="1600"/>
              <a:t>, </a:t>
            </a:r>
            <a:r>
              <a:rPr lang="en-US" sz="1600" i="1">
                <a:sym typeface="Symbol"/>
              </a:rPr>
              <a:t></a:t>
            </a:r>
            <a:r>
              <a:rPr lang="en-US" sz="1600" i="1" baseline="-25000"/>
              <a:t>A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 baseline="-25000"/>
              <a:t>5</a:t>
            </a:r>
            <a:r>
              <a:rPr lang="en-US" sz="1600"/>
              <a:t>) = 0.8; </a:t>
            </a:r>
          </a:p>
          <a:p>
            <a:pPr>
              <a:buNone/>
            </a:pPr>
            <a:endParaRPr lang="en-US" sz="1600"/>
          </a:p>
          <a:p>
            <a:pPr>
              <a:buNone/>
            </a:pPr>
            <a:r>
              <a:rPr lang="en-US" sz="1600"/>
              <a:t>maka, dalam himpunan </a:t>
            </a:r>
            <a:r>
              <a:rPr lang="en-US" sz="1600" i="1"/>
              <a:t>fuzzy</a:t>
            </a:r>
            <a:r>
              <a:rPr lang="en-US" sz="1600"/>
              <a:t>,</a:t>
            </a:r>
          </a:p>
          <a:p>
            <a:pPr>
              <a:buNone/>
            </a:pPr>
            <a:r>
              <a:rPr lang="en-US" sz="1600"/>
              <a:t> 	A = { (becak, 0), (sepeda motor, 0.1), (mobil kodok, 0.5),  </a:t>
            </a:r>
          </a:p>
          <a:p>
            <a:pPr>
              <a:buNone/>
            </a:pPr>
            <a:r>
              <a:rPr lang="en-US" sz="1600"/>
              <a:t>		(mobil kijang, 0.7),  (mobil carry, 0.8)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Graphic 7" descr="Flowchart">
            <a:extLst>
              <a:ext uri="{FF2B5EF4-FFF2-40B4-BE49-F238E27FC236}">
                <a16:creationId xmlns:a16="http://schemas.microsoft.com/office/drawing/2014/main" id="{7DD03E2F-2DE7-48A5-AAFA-16F9BD7AB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9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61DE30E-4EF9-4E04-B0F9-8F0D443F3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17620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nut 8"/>
          <p:cNvSpPr/>
          <p:nvPr/>
        </p:nvSpPr>
        <p:spPr>
          <a:xfrm>
            <a:off x="5257800" y="2895600"/>
            <a:ext cx="1676400" cy="1295400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i="1" dirty="0"/>
              <a:t>Crisp Set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Fuzzy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Pada</a:t>
            </a:r>
            <a:r>
              <a:rPr lang="en-US" sz="2800" dirty="0"/>
              <a:t> crisp set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batas-batas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tegas</a:t>
            </a:r>
            <a:endParaRPr lang="en-US" sz="2800" dirty="0"/>
          </a:p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fuzzt</a:t>
            </a:r>
            <a:r>
              <a:rPr lang="en-US" sz="2800" dirty="0"/>
              <a:t> set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batas-batas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kabur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        X       </a:t>
            </a:r>
            <a:r>
              <a:rPr lang="en-US" sz="2800" dirty="0">
                <a:sym typeface="Symbol"/>
              </a:rPr>
              <a:t>b</a:t>
            </a:r>
            <a:r>
              <a:rPr lang="en-US" sz="2800" dirty="0"/>
              <a:t>                                   X      </a:t>
            </a:r>
            <a:r>
              <a:rPr lang="en-US" sz="2800" dirty="0">
                <a:sym typeface="Symbol"/>
              </a:rPr>
              <a:t>b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           A          a</a:t>
            </a:r>
            <a:r>
              <a:rPr lang="en-US" sz="2800" dirty="0"/>
              <a:t>                             </a:t>
            </a:r>
            <a:r>
              <a:rPr lang="en-US" sz="2800" dirty="0" err="1"/>
              <a:t>A</a:t>
            </a:r>
            <a:r>
              <a:rPr lang="en-US" sz="2800" dirty="0"/>
              <a:t>         </a:t>
            </a:r>
            <a:r>
              <a:rPr lang="en-US" sz="2800" dirty="0">
                <a:sym typeface="Symbol"/>
              </a:rPr>
              <a:t>a</a:t>
            </a:r>
          </a:p>
          <a:p>
            <a:pPr>
              <a:buNone/>
            </a:pPr>
            <a:endParaRPr lang="en-US" sz="2800" dirty="0">
              <a:sym typeface="Symbol"/>
            </a:endParaRPr>
          </a:p>
          <a:p>
            <a:pPr>
              <a:buNone/>
            </a:pPr>
            <a:endParaRPr lang="en-US" sz="2800" dirty="0">
              <a:sym typeface="Symbol"/>
            </a:endParaRPr>
          </a:p>
          <a:p>
            <a:pPr>
              <a:buNone/>
            </a:pPr>
            <a:r>
              <a:rPr lang="en-US" sz="2800">
                <a:sym typeface="Symbol"/>
              </a:rPr>
              <a:t>           </a:t>
            </a:r>
          </a:p>
          <a:p>
            <a:pPr>
              <a:buNone/>
            </a:pPr>
            <a:r>
              <a:rPr lang="en-US" sz="2800">
                <a:sym typeface="Symbol"/>
              </a:rPr>
              <a:t>		    Crisp </a:t>
            </a:r>
            <a:r>
              <a:rPr lang="en-US" sz="2800" dirty="0">
                <a:sym typeface="Symbol"/>
              </a:rPr>
              <a:t>Set			</a:t>
            </a:r>
            <a:r>
              <a:rPr lang="en-US" sz="2800">
                <a:sym typeface="Symbol"/>
              </a:rPr>
              <a:t>            Fuzzy </a:t>
            </a:r>
            <a:r>
              <a:rPr lang="en-US" sz="2800" dirty="0">
                <a:sym typeface="Symbol"/>
              </a:rPr>
              <a:t>Set</a:t>
            </a:r>
          </a:p>
          <a:p>
            <a:pPr>
              <a:buNone/>
            </a:pPr>
            <a:r>
              <a:rPr lang="en-US" sz="2800" dirty="0"/>
              <a:t>             b </a:t>
            </a:r>
            <a:r>
              <a:rPr lang="en-US" sz="2800" dirty="0">
                <a:sym typeface="Symbol"/>
              </a:rPr>
              <a:t> A		</a:t>
            </a:r>
            <a:r>
              <a:rPr lang="en-US" sz="2800">
                <a:sym typeface="Symbol"/>
              </a:rPr>
              <a:t>	         b </a:t>
            </a:r>
            <a:r>
              <a:rPr lang="en-US" sz="2800" dirty="0">
                <a:sym typeface="Symbol"/>
              </a:rPr>
              <a:t> A </a:t>
            </a:r>
            <a:r>
              <a:rPr lang="en-US" sz="2800" dirty="0" err="1">
                <a:sym typeface="Symbol"/>
              </a:rPr>
              <a:t>dengan</a:t>
            </a:r>
            <a:r>
              <a:rPr lang="en-US" sz="2800" dirty="0">
                <a:sym typeface="Symbol"/>
              </a:rPr>
              <a:t> </a:t>
            </a:r>
            <a:r>
              <a:rPr lang="en-US" sz="2800" baseline="-25000" dirty="0">
                <a:sym typeface="Symbol"/>
              </a:rPr>
              <a:t>A</a:t>
            </a:r>
            <a:r>
              <a:rPr lang="en-US" sz="2800" dirty="0">
                <a:sym typeface="Symbol"/>
              </a:rPr>
              <a:t>(b) = 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743200"/>
            <a:ext cx="2971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2743200"/>
            <a:ext cx="2971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3048000"/>
            <a:ext cx="1524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98D01D1-2A7D-4B5F-A632-611BFD01A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21785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F1A9BD9-A01C-4781-B1BF-533CB38E5602}"/>
              </a:ext>
            </a:extLst>
          </p:cNvPr>
          <p:cNvSpPr txBox="1"/>
          <p:nvPr/>
        </p:nvSpPr>
        <p:spPr>
          <a:xfrm>
            <a:off x="350144" y="2514600"/>
            <a:ext cx="1930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Atribut :</a:t>
            </a:r>
          </a:p>
          <a:p>
            <a:endParaRPr lang="en-ID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5D5785A-841C-40F4-B0FD-715622DE3A69}"/>
              </a:ext>
            </a:extLst>
          </p:cNvPr>
          <p:cNvSpPr txBox="1"/>
          <p:nvPr/>
        </p:nvSpPr>
        <p:spPr>
          <a:xfrm>
            <a:off x="401265" y="685800"/>
            <a:ext cx="2314995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Berlin Sans FB Demi" panose="020E0802020502020306" pitchFamily="34" charset="0"/>
                <a:ea typeface="+mj-ea"/>
                <a:cs typeface="+mj-cs"/>
              </a:rPr>
              <a:t>Komponen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3660276-882A-4BC7-9120-EA41C7C29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146191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9E3F684-DCD9-4198-B07F-D2E408467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06738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30B6F387-C8CF-46F7-AFB4-BEE9669E54D6}"/>
              </a:ext>
            </a:extLst>
          </p:cNvPr>
          <p:cNvSpPr txBox="1"/>
          <p:nvPr/>
        </p:nvSpPr>
        <p:spPr>
          <a:xfrm>
            <a:off x="401265" y="685800"/>
            <a:ext cx="2314995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Berlin Sans FB Demi" panose="020E0802020502020306" pitchFamily="34" charset="0"/>
                <a:ea typeface="+mj-ea"/>
                <a:cs typeface="+mj-cs"/>
              </a:rPr>
              <a:t>Komponen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8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3 </a:t>
            </a:r>
            <a:r>
              <a:rPr lang="en-US" sz="2400" dirty="0" err="1"/>
              <a:t>kategori</a:t>
            </a:r>
            <a:endParaRPr lang="en-US" sz="2400" dirty="0"/>
          </a:p>
          <a:p>
            <a:pPr lvl="2">
              <a:buNone/>
            </a:pPr>
            <a:r>
              <a:rPr lang="en-US" sz="1600" dirty="0"/>
              <a:t>	</a:t>
            </a:r>
            <a:r>
              <a:rPr lang="en-US" dirty="0"/>
              <a:t>MUDA    	:  </a:t>
            </a:r>
            <a:r>
              <a:rPr lang="en-US" dirty="0" err="1"/>
              <a:t>umur</a:t>
            </a:r>
            <a:r>
              <a:rPr lang="en-US" dirty="0"/>
              <a:t> &lt; 35 </a:t>
            </a:r>
            <a:r>
              <a:rPr lang="en-US" dirty="0" err="1"/>
              <a:t>tahun</a:t>
            </a:r>
            <a:endParaRPr lang="en-US" dirty="0"/>
          </a:p>
          <a:p>
            <a:pPr lvl="2">
              <a:buNone/>
            </a:pPr>
            <a:r>
              <a:rPr lang="en-US" dirty="0"/>
              <a:t>    PARUHBAYA	: 35 </a:t>
            </a:r>
            <a:r>
              <a:rPr lang="en-US" dirty="0">
                <a:sym typeface="Symbol"/>
              </a:rPr>
              <a:t> </a:t>
            </a:r>
            <a:r>
              <a:rPr lang="en-US" dirty="0" err="1">
                <a:sym typeface="Symbol"/>
              </a:rPr>
              <a:t>umur</a:t>
            </a:r>
            <a:r>
              <a:rPr lang="en-US" dirty="0">
                <a:sym typeface="Symbol"/>
              </a:rPr>
              <a:t>  55 </a:t>
            </a:r>
            <a:r>
              <a:rPr lang="en-US" dirty="0" err="1">
                <a:sym typeface="Symbol"/>
              </a:rPr>
              <a:t>tahun</a:t>
            </a:r>
            <a:endParaRPr lang="en-US" dirty="0">
              <a:sym typeface="Symbol"/>
            </a:endParaRPr>
          </a:p>
          <a:p>
            <a:pPr lvl="2">
              <a:buNone/>
            </a:pPr>
            <a:r>
              <a:rPr lang="en-US" dirty="0">
                <a:sym typeface="Symbol"/>
              </a:rPr>
              <a:t>	TUA		: </a:t>
            </a:r>
            <a:r>
              <a:rPr lang="en-US" dirty="0" err="1">
                <a:sym typeface="Symbol"/>
              </a:rPr>
              <a:t>umur</a:t>
            </a:r>
            <a:r>
              <a:rPr lang="en-US" dirty="0">
                <a:sym typeface="Symbol"/>
              </a:rPr>
              <a:t> &gt; 55 </a:t>
            </a:r>
            <a:r>
              <a:rPr lang="en-US" dirty="0" err="1">
                <a:sym typeface="Symbol"/>
              </a:rPr>
              <a:t>tahun</a:t>
            </a:r>
            <a:endParaRPr lang="en-US" dirty="0"/>
          </a:p>
          <a:p>
            <a:pPr>
              <a:buNone/>
            </a:pPr>
            <a:endParaRPr lang="en-US" sz="2400"/>
          </a:p>
          <a:p>
            <a:pPr>
              <a:buNone/>
            </a:pPr>
            <a:r>
              <a:rPr lang="en-US" sz="2400"/>
              <a:t> </a:t>
            </a:r>
            <a:r>
              <a:rPr lang="en-US" sz="2400" b="1" u="sng" dirty="0"/>
              <a:t>Crisp Set</a:t>
            </a:r>
          </a:p>
          <a:p>
            <a:pPr>
              <a:buNone/>
            </a:pPr>
            <a:r>
              <a:rPr lang="en-US" sz="2400">
                <a:sym typeface="Symbol"/>
              </a:rPr>
              <a:t></a:t>
            </a:r>
            <a:r>
              <a:rPr lang="en-US" sz="2400" dirty="0">
                <a:sym typeface="Symbol"/>
              </a:rPr>
              <a:t>(x)                               (x)                                   (x)            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1			    1			      1	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  0                                 x    0                               x       0                            x</a:t>
            </a:r>
          </a:p>
          <a:p>
            <a:pPr>
              <a:buNone/>
            </a:pPr>
            <a:r>
              <a:rPr lang="en-US" sz="2400" dirty="0"/>
              <a:t>                         35	</a:t>
            </a:r>
            <a:r>
              <a:rPr lang="en-US" sz="2400"/>
              <a:t>	          35</a:t>
            </a:r>
            <a:r>
              <a:rPr lang="en-US" sz="2400" dirty="0"/>
              <a:t>	</a:t>
            </a:r>
            <a:r>
              <a:rPr lang="en-US" sz="2400"/>
              <a:t>          </a:t>
            </a:r>
            <a:r>
              <a:rPr lang="en-US" sz="2400" dirty="0"/>
              <a:t>55</a:t>
            </a:r>
            <a:r>
              <a:rPr lang="en-US" sz="2400"/>
              <a:t>	            </a:t>
            </a:r>
            <a:r>
              <a:rPr lang="en-US" sz="2400" dirty="0"/>
              <a:t>55</a:t>
            </a:r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x = 34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1</a:t>
            </a:r>
          </a:p>
          <a:p>
            <a:pPr>
              <a:buNone/>
            </a:pPr>
            <a:r>
              <a:rPr lang="en-US" sz="2400" dirty="0" err="1">
                <a:sym typeface="Symbol"/>
              </a:rPr>
              <a:t>Jika</a:t>
            </a:r>
            <a:r>
              <a:rPr lang="en-US" sz="2400" dirty="0">
                <a:sym typeface="Symbol"/>
              </a:rPr>
              <a:t> x = 35,5 </a:t>
            </a:r>
            <a:r>
              <a:rPr lang="en-US" sz="2400" dirty="0" err="1">
                <a:sym typeface="Symbol"/>
              </a:rPr>
              <a:t>tahun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0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muda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6700" y="3666204"/>
            <a:ext cx="144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0600" y="4390104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010694" y="3665410"/>
            <a:ext cx="144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33800" y="4390104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9400" y="4390104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906294" y="3665410"/>
            <a:ext cx="144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0600" y="3429000"/>
            <a:ext cx="1371600" cy="990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91000" y="3399504"/>
            <a:ext cx="1295400" cy="990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6591300" y="3894804"/>
            <a:ext cx="990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86600" y="3399504"/>
            <a:ext cx="144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048500" y="3513804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010400" y="3475704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010400" y="3475704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391400" y="3551904"/>
            <a:ext cx="914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7734300" y="3513804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8153400" y="3856704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420100" y="4123404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Fuzzy Set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     </a:t>
            </a:r>
            <a:r>
              <a:rPr lang="en-US" sz="2400" dirty="0">
                <a:sym typeface="Symbol"/>
              </a:rPr>
              <a:t>(x)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	       1   </a:t>
            </a:r>
            <a:r>
              <a:rPr lang="en-US" sz="2400" baseline="30000" dirty="0"/>
              <a:t>MUDA		       PARUHBAYA		TUA	</a:t>
            </a:r>
          </a:p>
          <a:p>
            <a:pPr>
              <a:buNone/>
            </a:pPr>
            <a:endParaRPr lang="en-US" sz="2400" baseline="30000" dirty="0"/>
          </a:p>
          <a:p>
            <a:pPr>
              <a:buNone/>
            </a:pPr>
            <a:r>
              <a:rPr lang="en-US" sz="2400" baseline="30000" dirty="0"/>
              <a:t> </a:t>
            </a:r>
          </a:p>
          <a:p>
            <a:pPr>
              <a:buNone/>
            </a:pPr>
            <a:r>
              <a:rPr lang="en-US" sz="2400" baseline="30000" dirty="0"/>
              <a:t>            0.50  </a:t>
            </a:r>
          </a:p>
          <a:p>
            <a:pPr>
              <a:buNone/>
            </a:pPr>
            <a:r>
              <a:rPr lang="en-US" sz="2400" baseline="30000" dirty="0"/>
              <a:t>            0.25</a:t>
            </a:r>
          </a:p>
          <a:p>
            <a:pPr>
              <a:buNone/>
            </a:pPr>
            <a:endParaRPr lang="en-US" sz="2400" baseline="30000" dirty="0"/>
          </a:p>
          <a:p>
            <a:pPr>
              <a:buNone/>
            </a:pPr>
            <a:r>
              <a:rPr lang="en-US" sz="2400" baseline="30000" dirty="0"/>
              <a:t>	</a:t>
            </a:r>
            <a:r>
              <a:rPr lang="en-US" sz="2400" baseline="30000"/>
              <a:t>	       </a:t>
            </a:r>
            <a:r>
              <a:rPr lang="en-US" sz="2000"/>
              <a:t>0	        25    </a:t>
            </a:r>
            <a:r>
              <a:rPr lang="en-US" sz="2000" dirty="0"/>
              <a:t>35      40      45     50     55     65                 x  (</a:t>
            </a:r>
            <a:r>
              <a:rPr lang="en-US" sz="2000" dirty="0" err="1"/>
              <a:t>umur</a:t>
            </a:r>
            <a:r>
              <a:rPr lang="en-US" sz="2000" dirty="0"/>
              <a:t>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x = 40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0.25, </a:t>
            </a:r>
            <a:r>
              <a:rPr lang="en-US" sz="2400" baseline="-25000" dirty="0">
                <a:sym typeface="Symbol"/>
              </a:rPr>
              <a:t>PARUHBAYA</a:t>
            </a:r>
            <a:r>
              <a:rPr lang="en-US" sz="2400" dirty="0">
                <a:sym typeface="Symbol"/>
              </a:rPr>
              <a:t>(x) = 0.50, </a:t>
            </a:r>
            <a:r>
              <a:rPr lang="en-US" sz="2400" baseline="-25000" dirty="0">
                <a:sym typeface="Symbol"/>
              </a:rPr>
              <a:t>TUA</a:t>
            </a:r>
            <a:r>
              <a:rPr lang="en-US" sz="2400" dirty="0">
                <a:sym typeface="Symbol"/>
              </a:rPr>
              <a:t>(x) = 0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x = 50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/>
              </a:rPr>
              <a:t></a:t>
            </a:r>
            <a:r>
              <a:rPr lang="en-US" sz="2400" baseline="-25000" dirty="0">
                <a:sym typeface="Symbol"/>
              </a:rPr>
              <a:t>MUDA</a:t>
            </a:r>
            <a:r>
              <a:rPr lang="en-US" sz="2400" dirty="0">
                <a:sym typeface="Symbol"/>
              </a:rPr>
              <a:t>(x) = 0, </a:t>
            </a:r>
            <a:r>
              <a:rPr lang="en-US" sz="2400" baseline="-25000" dirty="0">
                <a:sym typeface="Symbol"/>
              </a:rPr>
              <a:t>PARUHBAYA</a:t>
            </a:r>
            <a:r>
              <a:rPr lang="en-US" sz="2400" dirty="0">
                <a:sym typeface="Symbol"/>
              </a:rPr>
              <a:t>(x) = 0.50, </a:t>
            </a:r>
            <a:r>
              <a:rPr lang="en-US" sz="2400" baseline="-25000" dirty="0">
                <a:sym typeface="Symbol"/>
              </a:rPr>
              <a:t>TUA</a:t>
            </a:r>
            <a:r>
              <a:rPr lang="en-US" sz="2400" dirty="0">
                <a:sym typeface="Symbol"/>
              </a:rPr>
              <a:t>(x) = 0.25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      	 	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FUZZY SET LEBIH ADIL!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96094" y="2551906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3657600"/>
            <a:ext cx="5867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133600"/>
            <a:ext cx="914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2133600"/>
            <a:ext cx="1600200" cy="152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848100" y="2324100"/>
            <a:ext cx="1600200" cy="1066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13906" y="2857500"/>
            <a:ext cx="16009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781300" y="2324100"/>
            <a:ext cx="1600200" cy="1066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114800" y="2133600"/>
            <a:ext cx="1600200" cy="152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15000" y="2133600"/>
            <a:ext cx="914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752997" y="2895203"/>
            <a:ext cx="1524000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4953397" y="2895203"/>
            <a:ext cx="1524000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200400" y="3276600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600200" y="3200400"/>
            <a:ext cx="3048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600200" y="2819400"/>
            <a:ext cx="3048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229100" y="3238500"/>
            <a:ext cx="838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A80156FF-009A-4B90-8FB3-DE09B4CE8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579" y="1600200"/>
            <a:ext cx="3963821" cy="427424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600">
                <a:solidFill>
                  <a:srgbClr val="000000"/>
                </a:solidFill>
              </a:rPr>
              <a:t>Buku referensi:</a:t>
            </a:r>
          </a:p>
          <a:p>
            <a:pPr lvl="0"/>
            <a:r>
              <a:rPr lang="en-AU" sz="1600">
                <a:solidFill>
                  <a:srgbClr val="000000"/>
                </a:solidFill>
              </a:rPr>
              <a:t>George J Klir and Bo Yuan, </a:t>
            </a:r>
            <a:r>
              <a:rPr lang="en-AU" sz="1600" i="1">
                <a:solidFill>
                  <a:srgbClr val="000000"/>
                </a:solidFill>
              </a:rPr>
              <a:t>Fuzzy Sets and Fuzzy Logic, Theory and Application</a:t>
            </a:r>
            <a:r>
              <a:rPr lang="en-AU" sz="1600">
                <a:solidFill>
                  <a:srgbClr val="000000"/>
                </a:solidFill>
              </a:rPr>
              <a:t>, Prentice Hall, 1995.</a:t>
            </a:r>
            <a:endParaRPr lang="en-US" sz="1600">
              <a:solidFill>
                <a:srgbClr val="000000"/>
              </a:solidFill>
            </a:endParaRPr>
          </a:p>
          <a:p>
            <a:pPr lvl="0"/>
            <a:r>
              <a:rPr lang="en-AU" sz="1600">
                <a:solidFill>
                  <a:srgbClr val="000000"/>
                </a:solidFill>
              </a:rPr>
              <a:t>Timothy J. Ross, </a:t>
            </a:r>
            <a:r>
              <a:rPr lang="en-AU" sz="1600" i="1">
                <a:solidFill>
                  <a:srgbClr val="000000"/>
                </a:solidFill>
              </a:rPr>
              <a:t>Fuzzy Logic with Engineering Application</a:t>
            </a:r>
            <a:r>
              <a:rPr lang="en-AU" sz="1600">
                <a:solidFill>
                  <a:srgbClr val="000000"/>
                </a:solidFill>
              </a:rPr>
              <a:t>, Mc Graw-Hill, 1995</a:t>
            </a:r>
          </a:p>
          <a:p>
            <a:pPr lvl="0"/>
            <a:r>
              <a:rPr lang="en-AU" sz="1600">
                <a:solidFill>
                  <a:srgbClr val="000000"/>
                </a:solidFill>
              </a:rPr>
              <a:t>Sri Kusumadewi, Hari Purnomo, </a:t>
            </a:r>
            <a:r>
              <a:rPr lang="en-AU" sz="1600" i="1">
                <a:solidFill>
                  <a:srgbClr val="000000"/>
                </a:solidFill>
              </a:rPr>
              <a:t>Aplikasi Logika Fuzzy untuk Pendukung Keputusan</a:t>
            </a:r>
            <a:r>
              <a:rPr lang="en-AU" sz="1600">
                <a:solidFill>
                  <a:srgbClr val="000000"/>
                </a:solidFill>
              </a:rPr>
              <a:t>, Graha Ilmu</a:t>
            </a:r>
            <a:endParaRPr lang="en-US" sz="1600">
              <a:solidFill>
                <a:srgbClr val="000000"/>
              </a:solidFill>
            </a:endParaRPr>
          </a:p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67450" y="6372752"/>
            <a:ext cx="428046" cy="2355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825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825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86" y="1600200"/>
            <a:ext cx="7886699" cy="4154361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rgbClr val="FFFFFF"/>
                </a:solidFill>
              </a:rPr>
              <a:t>Contoh persoalan</a:t>
            </a:r>
            <a:r>
              <a:rPr lang="en-US" sz="2400">
                <a:solidFill>
                  <a:srgbClr val="FFFFFF"/>
                </a:solidFill>
              </a:rPr>
              <a:t>:  Sebuah pabrik memproduksi sepatu  setiap hari. Permintaan sepatu dari distributor tidak tentu, kadang </a:t>
            </a:r>
            <a:r>
              <a:rPr lang="en-US" sz="2400" b="1">
                <a:solidFill>
                  <a:srgbClr val="FFFFFF"/>
                </a:solidFill>
              </a:rPr>
              <a:t>naik</a:t>
            </a:r>
            <a:r>
              <a:rPr lang="en-US" sz="2400">
                <a:solidFill>
                  <a:srgbClr val="FFFFFF"/>
                </a:solidFill>
              </a:rPr>
              <a:t> dan kadang </a:t>
            </a:r>
            <a:r>
              <a:rPr lang="en-US" sz="2400" b="1">
                <a:solidFill>
                  <a:srgbClr val="FFFFFF"/>
                </a:solidFill>
              </a:rPr>
              <a:t>turun</a:t>
            </a:r>
            <a:r>
              <a:rPr lang="en-US" sz="2400">
                <a:solidFill>
                  <a:srgbClr val="FFFFFF"/>
                </a:solidFill>
              </a:rPr>
              <a:t>. Permintaan tertinggi pernah mencapai  5000 pasang/hari, dan permintaan terkecil 1000 pasang/hari. Persediaan sepatu di gudang juga bervariasi. Paling </a:t>
            </a:r>
            <a:r>
              <a:rPr lang="en-US" sz="2400" b="1">
                <a:solidFill>
                  <a:srgbClr val="FFFFFF"/>
                </a:solidFill>
              </a:rPr>
              <a:t>banyak</a:t>
            </a:r>
            <a:r>
              <a:rPr lang="en-US" sz="2400">
                <a:solidFill>
                  <a:srgbClr val="FFFFFF"/>
                </a:solidFill>
              </a:rPr>
              <a:t> mencapai 600 pasang/hari, dan </a:t>
            </a:r>
            <a:r>
              <a:rPr lang="en-US" sz="2400" b="1">
                <a:solidFill>
                  <a:srgbClr val="FFFFFF"/>
                </a:solidFill>
              </a:rPr>
              <a:t>sedikitnya</a:t>
            </a:r>
            <a:r>
              <a:rPr lang="en-US" sz="2400">
                <a:solidFill>
                  <a:srgbClr val="FFFFFF"/>
                </a:solidFill>
              </a:rPr>
              <a:t> mencapai 100 pasang/hari.</a:t>
            </a:r>
          </a:p>
          <a:p>
            <a:endParaRPr lang="en-US" sz="240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FFFFFF"/>
                </a:solidFill>
              </a:rPr>
              <a:t>	Gambarkan fungsi keanggotaan yang cocok untuk permintaan dan persediaan sepatu.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>
                <a:solidFill>
                  <a:srgbClr val="FFFFFF">
                    <a:alpha val="80000"/>
                  </a:srgb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>
              <a:solidFill>
                <a:srgbClr val="FFFFFF">
                  <a:alpha val="8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i="1" dirty="0"/>
              <a:t>fuzzy</a:t>
            </a:r>
            <a:r>
              <a:rPr lang="en-US" sz="2400" dirty="0"/>
              <a:t>: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persediaan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2 </a:t>
            </a:r>
            <a:r>
              <a:rPr lang="en-US" sz="2400" dirty="0" err="1">
                <a:sym typeface="Wingdings" pitchFamily="2" charset="2"/>
              </a:rPr>
              <a:t>himpunan</a:t>
            </a:r>
            <a:r>
              <a:rPr lang="en-US" sz="2400" dirty="0">
                <a:sym typeface="Wingdings" pitchFamily="2" charset="2"/>
              </a:rPr>
              <a:t> fuzzy: NAIK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TURUN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		</a:t>
            </a:r>
            <a:r>
              <a:rPr lang="en-US" sz="2400">
                <a:sym typeface="Symbol"/>
              </a:rPr>
              <a:t>    </a:t>
            </a:r>
            <a:r>
              <a:rPr lang="en-US" sz="2800" baseline="-25000">
                <a:sym typeface="Symbol"/>
              </a:rPr>
              <a:t>TURUN</a:t>
            </a:r>
            <a:r>
              <a:rPr lang="en-US" sz="2800" baseline="-25000" dirty="0">
                <a:sym typeface="Symbol"/>
              </a:rPr>
              <a:t>				</a:t>
            </a:r>
            <a:r>
              <a:rPr lang="en-US" sz="2800" baseline="-25000">
                <a:sym typeface="Symbol"/>
              </a:rPr>
              <a:t>                       NAIK</a:t>
            </a:r>
            <a:endParaRPr lang="en-US" sz="28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       1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(x)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					</a:t>
            </a:r>
            <a:r>
              <a:rPr lang="en-US" sz="240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>
                <a:sym typeface="Symbol"/>
              </a:rPr>
              <a:t>              0	     1000	       </a:t>
            </a:r>
            <a:r>
              <a:rPr lang="en-US" sz="2400" dirty="0">
                <a:sym typeface="Symbol"/>
              </a:rPr>
              <a:t>		</a:t>
            </a:r>
            <a:r>
              <a:rPr lang="en-US" sz="2400">
                <a:sym typeface="Symbol"/>
              </a:rPr>
              <a:t>	x     5000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4419600"/>
            <a:ext cx="5410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19100" y="3238500"/>
            <a:ext cx="2362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677194" y="3428206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105400" y="3429000"/>
            <a:ext cx="1981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01531"/>
              </p:ext>
            </p:extLst>
          </p:nvPr>
        </p:nvGraphicFramePr>
        <p:xfrm>
          <a:off x="228600" y="5105400"/>
          <a:ext cx="4343400" cy="129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0" name="Equation" r:id="rId3" imgW="2565360" imgH="761760" progId="Equation.3">
                  <p:embed/>
                </p:oleObj>
              </mc:Choice>
              <mc:Fallback>
                <p:oleObj name="Equation" r:id="rId3" imgW="25653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05400"/>
                        <a:ext cx="4343400" cy="1290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98744"/>
              </p:ext>
            </p:extLst>
          </p:nvPr>
        </p:nvGraphicFramePr>
        <p:xfrm>
          <a:off x="4772025" y="5113337"/>
          <a:ext cx="399097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Equation" r:id="rId5" imgW="2133360" imgH="647640" progId="Equation.3">
                  <p:embed/>
                </p:oleObj>
              </mc:Choice>
              <mc:Fallback>
                <p:oleObj name="Equation" r:id="rId5" imgW="2133360" imgH="647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5113337"/>
                        <a:ext cx="3990975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Persediaan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2 </a:t>
            </a:r>
            <a:r>
              <a:rPr lang="en-US" sz="2400" dirty="0" err="1">
                <a:sym typeface="Wingdings" pitchFamily="2" charset="2"/>
              </a:rPr>
              <a:t>himpunan</a:t>
            </a:r>
            <a:r>
              <a:rPr lang="en-US" sz="2400" dirty="0">
                <a:sym typeface="Wingdings" pitchFamily="2" charset="2"/>
              </a:rPr>
              <a:t> fuzzy: BANYAK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SEDIKIT</a:t>
            </a:r>
          </a:p>
          <a:p>
            <a:endParaRPr lang="en-US" sz="2400" dirty="0">
              <a:sym typeface="Wingdings" pitchFamily="2" charset="2"/>
            </a:endParaRPr>
          </a:p>
          <a:p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		     </a:t>
            </a:r>
            <a:r>
              <a:rPr lang="en-US" sz="2800" baseline="-25000" dirty="0">
                <a:sym typeface="Symbol"/>
              </a:rPr>
              <a:t>SEDIKIT				  BANYAK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  1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(x)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						y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      	0	100				600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4419600"/>
            <a:ext cx="5410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19100" y="3238500"/>
            <a:ext cx="2362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667000" y="2438400"/>
            <a:ext cx="3429000" cy="1981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0" y="2438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677194" y="3428206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105400" y="3429000"/>
            <a:ext cx="1981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93688" y="5076825"/>
          <a:ext cx="402272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0" name="Equation" r:id="rId3" imgW="2108160" imgH="672840" progId="Equation.3">
                  <p:embed/>
                </p:oleObj>
              </mc:Choice>
              <mc:Fallback>
                <p:oleObj name="Equation" r:id="rId3" imgW="210816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076825"/>
                        <a:ext cx="4022725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00600" y="5029200"/>
          <a:ext cx="3998913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1" name="Equation" r:id="rId5" imgW="2095200" imgH="672840" progId="Equation.3">
                  <p:embed/>
                </p:oleObj>
              </mc:Choice>
              <mc:Fallback>
                <p:oleObj name="Equation" r:id="rId5" imgW="209520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9200"/>
                        <a:ext cx="3998913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= 4000 </a:t>
            </a:r>
            <a:r>
              <a:rPr lang="en-US" sz="2800" dirty="0" err="1"/>
              <a:t>pasang</a:t>
            </a:r>
            <a:r>
              <a:rPr lang="en-US" sz="2800" dirty="0"/>
              <a:t> </a:t>
            </a:r>
            <a:r>
              <a:rPr lang="en-US" sz="2800" dirty="0" err="1"/>
              <a:t>sepatu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endParaRPr lang="en-US" sz="2800" dirty="0"/>
          </a:p>
          <a:p>
            <a:endParaRPr lang="en-US" sz="2800" dirty="0"/>
          </a:p>
          <a:p>
            <a:pPr>
              <a:buNone/>
            </a:pPr>
            <a:r>
              <a:rPr lang="en-US" sz="2800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1447800"/>
          <a:ext cx="428080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Equation" r:id="rId3" imgW="1815840" imgH="355320" progId="Equation.3">
                  <p:embed/>
                </p:oleObj>
              </mc:Choice>
              <mc:Fallback>
                <p:oleObj name="Equation" r:id="rId3" imgW="181584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428080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028825" y="2819400"/>
          <a:ext cx="44910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Equation" r:id="rId5" imgW="1904760" imgH="355320" progId="Equation.3">
                  <p:embed/>
                </p:oleObj>
              </mc:Choice>
              <mc:Fallback>
                <p:oleObj name="Equation" r:id="rId5" imgW="19047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819400"/>
                        <a:ext cx="44910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Operasi pada Himpunan Tegas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2DE7E97-9459-4D19-82FF-57F01E13E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9856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1711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Fuzzy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fuzzy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fuzzy B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yang </a:t>
            </a:r>
            <a:r>
              <a:rPr lang="en-US" sz="2400" dirty="0" err="1"/>
              <a:t>grafiknya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603250" y="2981325"/>
          <a:ext cx="7480300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Document" r:id="rId3" imgW="4604013" imgH="2178024" progId="Word.Document.12">
                  <p:embed/>
                </p:oleObj>
              </mc:Choice>
              <mc:Fallback>
                <p:oleObj name="Document" r:id="rId3" imgW="4604013" imgH="217802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981325"/>
                        <a:ext cx="7480300" cy="354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626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Gabungan</a:t>
            </a:r>
            <a:endParaRPr lang="en-US" b="1" dirty="0"/>
          </a:p>
          <a:p>
            <a:r>
              <a:rPr lang="en-US" dirty="0"/>
              <a:t> 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</a:t>
            </a:r>
            <a:r>
              <a:rPr lang="en-US" sz="2800" baseline="-25000" dirty="0"/>
              <a:t> </a:t>
            </a:r>
            <a:r>
              <a:rPr lang="en-US" sz="2800" i="1" baseline="-25000" dirty="0"/>
              <a:t>B</a:t>
            </a:r>
            <a:r>
              <a:rPr lang="en-US" sz="2800" dirty="0"/>
              <a:t> =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dirty="0">
                <a:sym typeface="Symbol"/>
              </a:rPr>
              <a:t>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max(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),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</a:t>
            </a:r>
          </a:p>
          <a:p>
            <a:pPr>
              <a:buNone/>
            </a:pPr>
            <a:r>
              <a:rPr lang="en-US" sz="2800" dirty="0"/>
              <a:t> </a:t>
            </a:r>
          </a:p>
          <a:p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”.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765175" y="3043238"/>
          <a:ext cx="6999288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Document" r:id="rId3" imgW="4604013" imgH="2083249" progId="Word.Document.12">
                  <p:embed/>
                </p:oleObj>
              </mc:Choice>
              <mc:Fallback>
                <p:oleObj name="Document" r:id="rId3" imgW="4604013" imgH="208324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3043238"/>
                        <a:ext cx="6999288" cy="316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901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b="1" dirty="0" err="1"/>
              <a:t>Irisan</a:t>
            </a:r>
            <a:endParaRPr lang="en-US" b="1" dirty="0"/>
          </a:p>
          <a:p>
            <a:r>
              <a:rPr lang="en-US" sz="2800" dirty="0"/>
              <a:t> 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baseline="-25000" dirty="0">
                <a:sym typeface="Symbol"/>
              </a:rPr>
              <a:t></a:t>
            </a:r>
            <a:r>
              <a:rPr lang="en-US" sz="2800" baseline="-25000" dirty="0"/>
              <a:t> </a:t>
            </a:r>
            <a:r>
              <a:rPr lang="en-US" sz="2800" i="1" baseline="-25000" dirty="0"/>
              <a:t>B</a:t>
            </a:r>
            <a:r>
              <a:rPr lang="en-US" sz="2800" dirty="0"/>
              <a:t> =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min(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),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</a:t>
            </a:r>
          </a:p>
          <a:p>
            <a:pPr>
              <a:buNone/>
            </a:pPr>
            <a:r>
              <a:rPr lang="en-US" sz="2800" dirty="0"/>
              <a:t> </a:t>
            </a:r>
          </a:p>
          <a:p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”.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839788" y="2817813"/>
          <a:ext cx="7285037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Document" r:id="rId3" imgW="4583174" imgH="2096724" progId="Word.Document.12">
                  <p:embed/>
                </p:oleObj>
              </mc:Choice>
              <mc:Fallback>
                <p:oleObj name="Document" r:id="rId3" imgW="4583174" imgH="209672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817813"/>
                        <a:ext cx="7285037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339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b="1" dirty="0" err="1"/>
              <a:t>Komplemen</a:t>
            </a:r>
            <a:endParaRPr lang="en-US" b="1" dirty="0"/>
          </a:p>
          <a:p>
            <a:pPr lvl="1">
              <a:buNone/>
            </a:pPr>
            <a:r>
              <a:rPr lang="en-US" dirty="0"/>
              <a:t>             </a:t>
            </a:r>
            <a:r>
              <a:rPr lang="en-US"/>
              <a:t>   </a:t>
            </a:r>
            <a:r>
              <a:rPr lang="en-US">
                <a:sym typeface="Symbol"/>
              </a:rPr>
              <a:t></a:t>
            </a:r>
            <a:r>
              <a:rPr lang="en-US"/>
              <a:t>             	1 </a:t>
            </a:r>
            <a:r>
              <a:rPr lang="en-US" dirty="0"/>
              <a:t>– </a:t>
            </a:r>
            <a:r>
              <a:rPr lang="en-US" i="1" dirty="0">
                <a:sym typeface="Symbol"/>
              </a:rPr>
              <a:t></a:t>
            </a:r>
            <a:r>
              <a:rPr lang="en-US" i="1" baseline="-25000" dirty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      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”</a:t>
            </a:r>
            <a:r>
              <a:rPr lang="en-US" i="1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233577"/>
              </p:ext>
            </p:extLst>
          </p:nvPr>
        </p:nvGraphicFramePr>
        <p:xfrm>
          <a:off x="1242756" y="910937"/>
          <a:ext cx="444500" cy="48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0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756" y="910937"/>
                        <a:ext cx="444500" cy="48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73778"/>
              </p:ext>
            </p:extLst>
          </p:nvPr>
        </p:nvGraphicFramePr>
        <p:xfrm>
          <a:off x="2133600" y="786246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1" name="Equation" r:id="rId5" imgW="304560" imgH="203040" progId="Equation.3">
                  <p:embed/>
                </p:oleObj>
              </mc:Choice>
              <mc:Fallback>
                <p:oleObj name="Equation" r:id="rId5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86246"/>
                        <a:ext cx="91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914400" y="2362200"/>
          <a:ext cx="4445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2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4445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841374" y="3200400"/>
          <a:ext cx="7211451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3" name="Document" r:id="rId9" imgW="4604013" imgH="2046852" progId="Word.Document.12">
                  <p:embed/>
                </p:oleObj>
              </mc:Choice>
              <mc:Fallback>
                <p:oleObj name="Document" r:id="rId9" imgW="4604013" imgH="204685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4" y="3200400"/>
                        <a:ext cx="7211451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196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Relasi</a:t>
            </a:r>
            <a:r>
              <a:rPr lang="en-US" dirty="0"/>
              <a:t> Fuzzy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/>
              <a:t>Relasi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asosiasi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obyek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.  </a:t>
            </a:r>
          </a:p>
          <a:p>
            <a:r>
              <a:rPr lang="en-US" sz="2600" b="1" dirty="0" err="1"/>
              <a:t>Contoh</a:t>
            </a:r>
            <a:r>
              <a:rPr lang="en-US" sz="2600" dirty="0"/>
              <a:t>: ‘s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kecil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t’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contoh</a:t>
            </a:r>
            <a:r>
              <a:rPr lang="en-US" sz="2600" dirty="0"/>
              <a:t> </a:t>
            </a:r>
            <a:r>
              <a:rPr lang="en-US" sz="2600" dirty="0" err="1"/>
              <a:t>relasi</a:t>
            </a:r>
            <a:r>
              <a:rPr lang="en-US" sz="2600" dirty="0"/>
              <a:t> </a:t>
            </a:r>
            <a:r>
              <a:rPr lang="en-US" sz="2600" dirty="0" err="1"/>
              <a:t>biner</a:t>
            </a:r>
            <a:r>
              <a:rPr lang="en-US" sz="2600" dirty="0"/>
              <a:t>.</a:t>
            </a:r>
          </a:p>
          <a:p>
            <a:endParaRPr lang="en-US" sz="2600" dirty="0"/>
          </a:p>
          <a:p>
            <a:r>
              <a:rPr lang="en-US" sz="2600" b="1" u="sng" dirty="0" err="1"/>
              <a:t>Relasi</a:t>
            </a:r>
            <a:r>
              <a:rPr lang="en-US" sz="2600" b="1" u="sng" dirty="0"/>
              <a:t> </a:t>
            </a:r>
            <a:r>
              <a:rPr lang="en-US" sz="2600" b="1" u="sng" dirty="0" err="1"/>
              <a:t>pada</a:t>
            </a:r>
            <a:r>
              <a:rPr lang="en-US" sz="2600" b="1" u="sng" dirty="0"/>
              <a:t> </a:t>
            </a:r>
            <a:r>
              <a:rPr lang="en-US" sz="2600" b="1" u="sng" dirty="0" err="1"/>
              <a:t>himpunan</a:t>
            </a:r>
            <a:r>
              <a:rPr lang="en-US" sz="2600" b="1" u="sng" dirty="0"/>
              <a:t> </a:t>
            </a:r>
            <a:r>
              <a:rPr lang="en-US" sz="2600" b="1" u="sng" dirty="0" err="1"/>
              <a:t>tegas</a:t>
            </a:r>
            <a:endParaRPr lang="en-US" sz="2600" b="1" u="sng" dirty="0"/>
          </a:p>
          <a:p>
            <a:pPr>
              <a:buNone/>
            </a:pPr>
            <a:r>
              <a:rPr lang="en-US" sz="2600" b="1" dirty="0"/>
              <a:t>	</a:t>
            </a:r>
            <a:r>
              <a:rPr lang="en-US" sz="2600" b="1" dirty="0" err="1"/>
              <a:t>Contoh</a:t>
            </a:r>
            <a:r>
              <a:rPr lang="en-US" sz="2600" dirty="0"/>
              <a:t>: R(</a:t>
            </a:r>
            <a:r>
              <a:rPr lang="en-US" sz="2600" dirty="0" err="1"/>
              <a:t>s,t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relasi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S </a:t>
            </a:r>
            <a:r>
              <a:rPr lang="en-US" sz="2600" dirty="0" err="1"/>
              <a:t>dan</a:t>
            </a:r>
            <a:r>
              <a:rPr lang="en-US" sz="2600" dirty="0"/>
              <a:t> T, s </a:t>
            </a:r>
            <a:r>
              <a:rPr lang="en-US" sz="2600" dirty="0">
                <a:sym typeface="Symbol"/>
              </a:rPr>
              <a:t></a:t>
            </a:r>
            <a:r>
              <a:rPr lang="en-US" sz="2600" dirty="0"/>
              <a:t> S, t </a:t>
            </a:r>
            <a:r>
              <a:rPr lang="en-US" sz="2600" dirty="0">
                <a:sym typeface="Symbol"/>
              </a:rPr>
              <a:t></a:t>
            </a:r>
            <a:r>
              <a:rPr lang="en-US" sz="2600" dirty="0"/>
              <a:t> T, yang </a:t>
            </a:r>
            <a:r>
              <a:rPr lang="en-US" sz="2600" dirty="0" err="1"/>
              <a:t>berarti</a:t>
            </a:r>
            <a:r>
              <a:rPr lang="en-US" sz="2600" dirty="0"/>
              <a:t> “s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kecil</a:t>
            </a:r>
            <a:r>
              <a:rPr lang="en-US" sz="2600" dirty="0"/>
              <a:t> </a:t>
            </a:r>
            <a:r>
              <a:rPr lang="en-US" sz="2600" dirty="0" err="1"/>
              <a:t>daripada</a:t>
            </a:r>
            <a:r>
              <a:rPr lang="en-US" sz="2600" dirty="0"/>
              <a:t> t”</a:t>
            </a:r>
          </a:p>
          <a:p>
            <a:pPr>
              <a:buNone/>
            </a:pPr>
            <a:r>
              <a:rPr lang="en-US" sz="2600" dirty="0"/>
              <a:t>	     S = {1, 2, 5};     T = {2, 3}; 	R= {(1, 2), (2, 3) }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		 	           t	</a:t>
            </a:r>
          </a:p>
          <a:p>
            <a:pPr>
              <a:buNone/>
            </a:pPr>
            <a:r>
              <a:rPr lang="en-US" sz="2400" dirty="0"/>
              <a:t> 	           	        2</a:t>
            </a:r>
            <a:r>
              <a:rPr lang="en-US" sz="2400" baseline="-25000" dirty="0"/>
              <a:t>  </a:t>
            </a:r>
            <a:r>
              <a:rPr lang="en-US" sz="2400" dirty="0"/>
              <a:t>    3</a:t>
            </a:r>
            <a:r>
              <a:rPr lang="en-US" sz="2400" baseline="-25000" dirty="0"/>
              <a:t>    </a:t>
            </a:r>
            <a:r>
              <a:rPr lang="en-US" sz="2400" dirty="0"/>
              <a:t>         </a:t>
            </a:r>
          </a:p>
          <a:p>
            <a:pPr>
              <a:buNone/>
            </a:pPr>
            <a:r>
              <a:rPr lang="en-US" sz="2400" dirty="0"/>
              <a:t>	      </a:t>
            </a:r>
          </a:p>
          <a:p>
            <a:pPr>
              <a:buNone/>
            </a:pPr>
            <a:r>
              <a:rPr lang="en-US" sz="2400" dirty="0"/>
              <a:t> 		       s    1      1      0	</a:t>
            </a:r>
          </a:p>
          <a:p>
            <a:pPr>
              <a:buNone/>
            </a:pPr>
            <a:r>
              <a:rPr lang="en-US" sz="2400" dirty="0"/>
              <a:t>R(</a:t>
            </a:r>
            <a:r>
              <a:rPr lang="en-US" sz="2400" dirty="0" err="1"/>
              <a:t>s,t</a:t>
            </a:r>
            <a:r>
              <a:rPr lang="en-US" sz="2400" dirty="0"/>
              <a:t>) =              2       0      1    </a:t>
            </a:r>
          </a:p>
          <a:p>
            <a:pPr>
              <a:buNone/>
            </a:pPr>
            <a:r>
              <a:rPr lang="en-US" sz="2400" dirty="0"/>
              <a:t>	    	             5      0      0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5105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524000" y="5410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16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C4EF6B-B29F-4681-8E9D-E282495EBB9F}"/>
              </a:ext>
            </a:extLst>
          </p:cNvPr>
          <p:cNvSpPr txBox="1"/>
          <p:nvPr/>
        </p:nvSpPr>
        <p:spPr>
          <a:xfrm>
            <a:off x="647271" y="1012004"/>
            <a:ext cx="2562119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Berlin Sans FB Demi" panose="020E0802020502020306" pitchFamily="34" charset="0"/>
                <a:ea typeface="+mj-ea"/>
                <a:cs typeface="+mj-cs"/>
              </a:rPr>
              <a:t>Introduction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8C6C6E7-7928-45E7-A530-5A5202A3B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1455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200" b="1" u="sng" dirty="0" err="1"/>
              <a:t>Relasi</a:t>
            </a:r>
            <a:r>
              <a:rPr lang="en-US" sz="4200" b="1" u="sng" dirty="0"/>
              <a:t> </a:t>
            </a:r>
            <a:r>
              <a:rPr lang="en-US" sz="4200" b="1" u="sng" dirty="0" err="1"/>
              <a:t>pada</a:t>
            </a:r>
            <a:r>
              <a:rPr lang="en-US" sz="4200" b="1" u="sng" dirty="0"/>
              <a:t> </a:t>
            </a:r>
            <a:r>
              <a:rPr lang="en-US" sz="4200" b="1" u="sng" dirty="0" err="1"/>
              <a:t>himpunan</a:t>
            </a:r>
            <a:r>
              <a:rPr lang="en-US" sz="4200" b="1" u="sng" dirty="0"/>
              <a:t> </a:t>
            </a:r>
            <a:r>
              <a:rPr lang="en-US" sz="4200" b="1" i="1" u="sng" dirty="0"/>
              <a:t>fuzzy</a:t>
            </a:r>
            <a:endParaRPr lang="en-US" sz="4200" b="1" u="sng" dirty="0"/>
          </a:p>
          <a:p>
            <a:pPr marL="0" indent="0">
              <a:buNone/>
            </a:pPr>
            <a:r>
              <a:rPr lang="en-US" sz="4000" dirty="0" err="1"/>
              <a:t>Relasi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</a:t>
            </a:r>
            <a:r>
              <a:rPr lang="en-US" sz="4000" dirty="0" err="1"/>
              <a:t>memetakan</a:t>
            </a:r>
            <a:r>
              <a:rPr lang="en-US" sz="4000" dirty="0"/>
              <a:t> </a:t>
            </a:r>
            <a:r>
              <a:rPr lang="en-US" sz="4000" dirty="0" err="1"/>
              <a:t>elemen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X </a:t>
            </a:r>
            <a:r>
              <a:rPr lang="en-US" sz="4000" dirty="0" err="1"/>
              <a:t>ke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lain Y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menggunakan</a:t>
            </a:r>
            <a:r>
              <a:rPr lang="en-US" sz="4000" dirty="0"/>
              <a:t> </a:t>
            </a:r>
            <a:r>
              <a:rPr lang="en-US" sz="4000" dirty="0" err="1"/>
              <a:t>perkalian</a:t>
            </a:r>
            <a:r>
              <a:rPr lang="en-US" sz="4000" dirty="0"/>
              <a:t> </a:t>
            </a:r>
            <a:r>
              <a:rPr lang="en-US" sz="4000" dirty="0" err="1"/>
              <a:t>kartesian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dua</a:t>
            </a:r>
            <a:r>
              <a:rPr lang="en-US" sz="4000" dirty="0"/>
              <a:t> </a:t>
            </a:r>
            <a:r>
              <a:rPr lang="en-US" sz="4000" dirty="0" err="1"/>
              <a:t>buah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err="1"/>
              <a:t>Misal</a:t>
            </a:r>
            <a:r>
              <a:rPr lang="en-US" sz="4000" dirty="0"/>
              <a:t>: A </a:t>
            </a:r>
            <a:r>
              <a:rPr lang="en-US" sz="4000" dirty="0" err="1"/>
              <a:t>himpunan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X</a:t>
            </a:r>
          </a:p>
          <a:p>
            <a:pPr>
              <a:buNone/>
            </a:pPr>
            <a:r>
              <a:rPr lang="en-US" sz="4000" dirty="0"/>
              <a:t>		B </a:t>
            </a:r>
            <a:r>
              <a:rPr lang="en-US" sz="4000" dirty="0" err="1"/>
              <a:t>himpunan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semesta</a:t>
            </a:r>
            <a:r>
              <a:rPr lang="en-US" sz="4000" dirty="0"/>
              <a:t> Y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 err="1"/>
              <a:t>Relasi</a:t>
            </a:r>
            <a:r>
              <a:rPr lang="en-US" sz="4000" dirty="0"/>
              <a:t> </a:t>
            </a:r>
            <a:r>
              <a:rPr lang="en-US" sz="4000" i="1" dirty="0"/>
              <a:t>fuzzy</a:t>
            </a:r>
            <a:r>
              <a:rPr lang="en-US" sz="4000" dirty="0"/>
              <a:t> R: </a:t>
            </a:r>
          </a:p>
          <a:p>
            <a:pPr>
              <a:buNone/>
            </a:pPr>
            <a:r>
              <a:rPr lang="en-US" sz="4000" dirty="0"/>
              <a:t>	R = {(</a:t>
            </a:r>
            <a:r>
              <a:rPr lang="en-US" sz="4000" dirty="0" err="1"/>
              <a:t>x,y</a:t>
            </a:r>
            <a:r>
              <a:rPr lang="en-US" sz="4000" dirty="0"/>
              <a:t>), 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R</a:t>
            </a:r>
            <a:r>
              <a:rPr lang="en-US" sz="4000" dirty="0"/>
              <a:t>(</a:t>
            </a:r>
            <a:r>
              <a:rPr lang="en-US" sz="4000" dirty="0" err="1"/>
              <a:t>x,y</a:t>
            </a:r>
            <a:r>
              <a:rPr lang="en-US" sz="4000" dirty="0"/>
              <a:t>) | (x, y) </a:t>
            </a:r>
            <a:r>
              <a:rPr lang="en-US" sz="4000" dirty="0">
                <a:sym typeface="Symbol"/>
              </a:rPr>
              <a:t></a:t>
            </a:r>
            <a:r>
              <a:rPr lang="en-US" sz="4000" dirty="0"/>
              <a:t> A </a:t>
            </a:r>
            <a:r>
              <a:rPr lang="en-US" sz="4000" dirty="0">
                <a:sym typeface="Symbol"/>
              </a:rPr>
              <a:t></a:t>
            </a:r>
            <a:r>
              <a:rPr lang="en-US" sz="4000" dirty="0"/>
              <a:t> B }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R</a:t>
            </a:r>
            <a:r>
              <a:rPr lang="en-US" sz="4000" dirty="0"/>
              <a:t>(</a:t>
            </a:r>
            <a:r>
              <a:rPr lang="en-US" sz="4000" dirty="0" err="1"/>
              <a:t>x,y</a:t>
            </a:r>
            <a:r>
              <a:rPr lang="en-US" sz="4000" dirty="0"/>
              <a:t>) = 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A </a:t>
            </a:r>
            <a:r>
              <a:rPr lang="en-US" sz="4000" baseline="-25000" dirty="0">
                <a:sym typeface="Symbol"/>
              </a:rPr>
              <a:t></a:t>
            </a:r>
            <a:r>
              <a:rPr lang="en-US" sz="4000" baseline="-25000" dirty="0"/>
              <a:t> B</a:t>
            </a:r>
            <a:r>
              <a:rPr lang="en-US" sz="4000" dirty="0"/>
              <a:t> (</a:t>
            </a:r>
            <a:r>
              <a:rPr lang="en-US" sz="4000" dirty="0" err="1"/>
              <a:t>x,y</a:t>
            </a:r>
            <a:r>
              <a:rPr lang="en-US" sz="4000" dirty="0"/>
              <a:t>) = min(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A</a:t>
            </a:r>
            <a:r>
              <a:rPr lang="en-US" sz="4000" dirty="0"/>
              <a:t>(x), </a:t>
            </a:r>
            <a:r>
              <a:rPr lang="en-US" sz="4000" dirty="0">
                <a:sym typeface="Symbol"/>
              </a:rPr>
              <a:t></a:t>
            </a:r>
            <a:r>
              <a:rPr lang="en-US" sz="4000" baseline="-25000" dirty="0"/>
              <a:t>B</a:t>
            </a:r>
            <a:r>
              <a:rPr lang="en-US" sz="4000" dirty="0"/>
              <a:t> (y) )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7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Misal</a:t>
            </a:r>
            <a:r>
              <a:rPr lang="en-US" sz="2800" dirty="0"/>
              <a:t> x, y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riil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R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 “x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y”</a:t>
            </a:r>
          </a:p>
          <a:p>
            <a:pPr>
              <a:buNone/>
            </a:pPr>
            <a:r>
              <a:rPr lang="en-US" sz="2800" dirty="0"/>
              <a:t> 			         0			, </a:t>
            </a:r>
            <a:r>
              <a:rPr lang="en-US" sz="2800" dirty="0" err="1"/>
              <a:t>jika</a:t>
            </a:r>
            <a:r>
              <a:rPr lang="en-US" sz="2800" dirty="0"/>
              <a:t> x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y</a:t>
            </a:r>
          </a:p>
          <a:p>
            <a:pPr>
              <a:buNone/>
            </a:pPr>
            <a:r>
              <a:rPr lang="en-US" sz="2800" dirty="0"/>
              <a:t>		</a:t>
            </a:r>
            <a:r>
              <a:rPr lang="en-US" sz="2800" dirty="0">
                <a:sym typeface="Symbol"/>
              </a:rPr>
              <a:t></a:t>
            </a:r>
            <a:r>
              <a:rPr lang="en-US" sz="2800" baseline="-25000" dirty="0"/>
              <a:t>R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) =    (x – y)/(10y)	, </a:t>
            </a:r>
            <a:r>
              <a:rPr lang="en-US" sz="2800" dirty="0" err="1"/>
              <a:t>jika</a:t>
            </a:r>
            <a:r>
              <a:rPr lang="en-US" sz="2800" dirty="0"/>
              <a:t> y &lt; x &lt; 11y</a:t>
            </a:r>
          </a:p>
          <a:p>
            <a:pPr>
              <a:buNone/>
            </a:pPr>
            <a:r>
              <a:rPr lang="en-US" sz="2800" dirty="0"/>
              <a:t>			        1			, </a:t>
            </a:r>
            <a:r>
              <a:rPr lang="en-US" sz="2800" dirty="0" err="1"/>
              <a:t>jika</a:t>
            </a:r>
            <a:r>
              <a:rPr lang="en-US" sz="2800" dirty="0"/>
              <a:t> x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11y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Misal</a:t>
            </a:r>
            <a:r>
              <a:rPr lang="en-US" sz="2800" dirty="0"/>
              <a:t> x, y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R </a:t>
            </a:r>
            <a:r>
              <a:rPr lang="en-US" sz="2800" dirty="0" err="1"/>
              <a:t>adalah</a:t>
            </a:r>
            <a:r>
              <a:rPr lang="en-US" sz="2800" dirty="0"/>
              <a:t> “x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y”</a:t>
            </a:r>
          </a:p>
          <a:p>
            <a:pPr>
              <a:buNone/>
            </a:pPr>
            <a:r>
              <a:rPr lang="en-US" sz="2800" dirty="0"/>
              <a:t>		X = {x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x</a:t>
            </a:r>
            <a:r>
              <a:rPr lang="en-US" sz="2800" baseline="-25000" dirty="0"/>
              <a:t>3</a:t>
            </a:r>
            <a:r>
              <a:rPr lang="en-US" sz="2800" dirty="0"/>
              <a:t>}	Y = {y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3</a:t>
            </a:r>
            <a:r>
              <a:rPr lang="en-US" sz="2800" dirty="0"/>
              <a:t>, y</a:t>
            </a:r>
            <a:r>
              <a:rPr lang="en-US" sz="2800" baseline="-25000" dirty="0"/>
              <a:t>4</a:t>
            </a:r>
            <a:r>
              <a:rPr lang="en-US" sz="2800" dirty="0"/>
              <a:t>}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			 y</a:t>
            </a:r>
            <a:r>
              <a:rPr lang="en-US" sz="2800" baseline="-25000" dirty="0"/>
              <a:t>1  </a:t>
            </a:r>
            <a:r>
              <a:rPr lang="en-US" sz="2800" dirty="0"/>
              <a:t>    y</a:t>
            </a:r>
            <a:r>
              <a:rPr lang="en-US" sz="2800" baseline="-25000" dirty="0"/>
              <a:t>2    </a:t>
            </a:r>
            <a:r>
              <a:rPr lang="en-US" sz="2800" dirty="0"/>
              <a:t>   y</a:t>
            </a:r>
            <a:r>
              <a:rPr lang="en-US" sz="2800" baseline="-25000" dirty="0"/>
              <a:t>3</a:t>
            </a:r>
            <a:r>
              <a:rPr lang="en-US" sz="2800" dirty="0"/>
              <a:t>      y</a:t>
            </a:r>
            <a:r>
              <a:rPr lang="en-US" sz="2800" baseline="-25000" dirty="0"/>
              <a:t>4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      </a:t>
            </a:r>
          </a:p>
          <a:p>
            <a:pPr>
              <a:buNone/>
            </a:pPr>
            <a:r>
              <a:rPr lang="en-US" sz="2800" dirty="0"/>
              <a:t>     		x</a:t>
            </a:r>
            <a:r>
              <a:rPr lang="en-US" sz="2800" baseline="-25000" dirty="0"/>
              <a:t>1</a:t>
            </a:r>
            <a:r>
              <a:rPr lang="en-US" sz="2800" dirty="0"/>
              <a:t>   	 0.8    1.0   0.1   0.7</a:t>
            </a:r>
          </a:p>
          <a:p>
            <a:pPr>
              <a:buNone/>
            </a:pPr>
            <a:r>
              <a:rPr lang="en-US" sz="2800" dirty="0"/>
              <a:t>	     	x</a:t>
            </a:r>
            <a:r>
              <a:rPr lang="en-US" sz="2800" baseline="-25000" dirty="0"/>
              <a:t>2</a:t>
            </a:r>
            <a:r>
              <a:rPr lang="en-US" sz="2800" dirty="0"/>
              <a:t>    	0.0     0.8    0.0   0.0</a:t>
            </a:r>
          </a:p>
          <a:p>
            <a:pPr>
              <a:buNone/>
            </a:pPr>
            <a:r>
              <a:rPr lang="en-US" sz="2800" dirty="0"/>
              <a:t>	     	x</a:t>
            </a:r>
            <a:r>
              <a:rPr lang="en-US" sz="2800" baseline="-25000" dirty="0"/>
              <a:t>3      	</a:t>
            </a:r>
            <a:r>
              <a:rPr lang="en-US" sz="2800" dirty="0"/>
              <a:t>0.9    1.0    0.7   0.8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2514600" y="1295400"/>
            <a:ext cx="1524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50292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66800" y="5486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49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50"/>
              <a:pPr>
                <a:spcAft>
                  <a:spcPts val="600"/>
                </a:spcAft>
              </a:pPr>
              <a:t>4</a:t>
            </a:fld>
            <a:endParaRPr lang="en-US" sz="1050"/>
          </a:p>
        </p:txBody>
      </p:sp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18858" y="1728015"/>
            <a:ext cx="5421465" cy="3401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3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00165B0-66AF-43E4-BB23-53A5E6FD5E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15284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5A375C-2C4E-41B7-AF4E-4A089479F139}"/>
              </a:ext>
            </a:extLst>
          </p:cNvPr>
          <p:cNvSpPr txBox="1"/>
          <p:nvPr/>
        </p:nvSpPr>
        <p:spPr>
          <a:xfrm>
            <a:off x="763890" y="2895600"/>
            <a:ext cx="2484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Ilustrasi 1</a:t>
            </a:r>
            <a:endParaRPr lang="en-ID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9B6189-1F92-48A1-8F32-CB931750F20E}"/>
              </a:ext>
            </a:extLst>
          </p:cNvPr>
          <p:cNvSpPr txBox="1"/>
          <p:nvPr/>
        </p:nvSpPr>
        <p:spPr>
          <a:xfrm>
            <a:off x="647271" y="1012004"/>
            <a:ext cx="2562119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Ilustrasi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12848262-917F-480F-8F5B-8F7DCDA92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73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Himpunan Tegas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B6C7B1D-3FB4-44DC-8C92-901E10DF8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373267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karakteristik</a:t>
            </a:r>
            <a:r>
              <a:rPr lang="en-US" sz="2400" b="1" dirty="0"/>
              <a:t>, </a:t>
            </a:r>
            <a:r>
              <a:rPr lang="en-US" sz="2400" dirty="0" err="1"/>
              <a:t>dilambangkan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</a:t>
            </a:r>
            <a:r>
              <a:rPr lang="en-US" sz="2400" dirty="0"/>
              <a:t>,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semesta</a:t>
            </a:r>
            <a:r>
              <a:rPr lang="en-US" sz="2400" dirty="0"/>
              <a:t> </a:t>
            </a:r>
            <a:r>
              <a:rPr lang="en-US" sz="2400" dirty="0" err="1"/>
              <a:t>pembicaraan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/>
              <a:t>Contoh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{1, 2, 3, 4, 5, 6}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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{1, 2, 5}. Kita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 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/>
              <a:t>A</a:t>
            </a:r>
            <a:r>
              <a:rPr lang="en-US" sz="2400" dirty="0"/>
              <a:t> = {(1,1), (2,1), (3,0), (4,0), (5,1), (6,0) }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	</a:t>
            </a:r>
            <a:endParaRPr lang="en-US" sz="2400" i="1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Keterangan</a:t>
            </a:r>
            <a:r>
              <a:rPr lang="en-US" sz="2400" dirty="0"/>
              <a:t>: (2,1)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</a:t>
            </a:r>
            <a:r>
              <a:rPr lang="en-US" sz="2400" i="1" baseline="-25000" dirty="0"/>
              <a:t>A</a:t>
            </a:r>
            <a:r>
              <a:rPr lang="en-US" sz="2400" dirty="0"/>
              <a:t>(2) = 1;  (4,0)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</a:t>
            </a:r>
            <a:r>
              <a:rPr lang="en-US" sz="2400" i="1" baseline="-25000" dirty="0"/>
              <a:t>A</a:t>
            </a:r>
            <a:r>
              <a:rPr lang="en-US" sz="2400" dirty="0"/>
              <a:t>(4) = 0,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209800" y="1981200"/>
          <a:ext cx="3048000" cy="111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1167893" imgH="431613" progId="Equation.3">
                  <p:embed/>
                </p:oleObj>
              </mc:Choice>
              <mc:Fallback>
                <p:oleObj name="Equation" r:id="rId3" imgW="1167893" imgH="4316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3048000" cy="1115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233AD0-2C75-41E0-857D-84B9590E293A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165E3C4-29A2-49B4-B54C-E0C862958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458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8F638B3-7EFE-412E-813B-1264283B6EDD}"/>
              </a:ext>
            </a:extLst>
          </p:cNvPr>
          <p:cNvSpPr txBox="1"/>
          <p:nvPr/>
        </p:nvSpPr>
        <p:spPr>
          <a:xfrm>
            <a:off x="914400" y="304800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Ilustrasi 3</a:t>
            </a:r>
            <a:endParaRPr lang="en-ID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1145</Words>
  <Application>Microsoft Office PowerPoint</Application>
  <PresentationFormat>On-screen Show (4:3)</PresentationFormat>
  <Paragraphs>256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Berlin Sans FB Demi</vt:lpstr>
      <vt:lpstr>Calibri</vt:lpstr>
      <vt:lpstr>Calibri Light</vt:lpstr>
      <vt:lpstr>Symbol</vt:lpstr>
      <vt:lpstr>Office Theme</vt:lpstr>
      <vt:lpstr>Equation</vt:lpstr>
      <vt:lpstr>Microsoft Equation 3.0</vt:lpstr>
      <vt:lpstr>Document</vt:lpstr>
      <vt:lpstr>Logika Fuzzy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Himpunan Tegas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Perbandingan Crisp Set dan Fuzzy 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Operasi pada Himpunan Tegas</vt:lpstr>
      <vt:lpstr>Operasi pada Himpunan Fuzzy</vt:lpstr>
      <vt:lpstr>PowerPoint Presentation</vt:lpstr>
      <vt:lpstr>PowerPoint Presentation</vt:lpstr>
      <vt:lpstr>PowerPoint Presentation</vt:lpstr>
      <vt:lpstr>Relasi Fuzzy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Fuzzy</dc:title>
  <dc:creator>Kaprodi_If_Unikom</dc:creator>
  <cp:lastModifiedBy>Kaprodi_If_Unikom</cp:lastModifiedBy>
  <cp:revision>6</cp:revision>
  <dcterms:created xsi:type="dcterms:W3CDTF">2019-06-20T06:33:03Z</dcterms:created>
  <dcterms:modified xsi:type="dcterms:W3CDTF">2019-06-24T06:52:22Z</dcterms:modified>
</cp:coreProperties>
</file>