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03" r:id="rId2"/>
    <p:sldId id="258" r:id="rId3"/>
    <p:sldId id="281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1" r:id="rId12"/>
    <p:sldId id="290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2" r:id="rId22"/>
    <p:sldId id="30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A62A"/>
    <a:srgbClr val="33CC33"/>
    <a:srgbClr val="66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4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D7191-A65A-48FB-8243-7FEB6A4B8B21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3D99E-C49D-4D8B-999D-31DEDCA8D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025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40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384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19200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smtClean="0">
                <a:latin typeface="Arial" panose="020B0604020202020204" pitchFamily="34" charset="0"/>
                <a:ea typeface="Kozuka Gothic Pro H" pitchFamily="34" charset="-128"/>
                <a:cs typeface="Arial" panose="020B0604020202020204" pitchFamily="34" charset="0"/>
              </a:rPr>
              <a:t>MATERI PERKULIAHAN</a:t>
            </a:r>
            <a:r>
              <a:rPr lang="en-US" sz="1800" b="1" smtClean="0">
                <a:latin typeface="Arial" panose="020B0604020202020204" pitchFamily="34" charset="0"/>
                <a:ea typeface="Kozuka Gothic Pro H" pitchFamily="34" charset="-128"/>
                <a:cs typeface="Arial" panose="020B0604020202020204" pitchFamily="34" charset="0"/>
              </a:rPr>
              <a:t/>
            </a:r>
            <a:br>
              <a:rPr lang="en-US" sz="1800" b="1" smtClean="0">
                <a:latin typeface="Arial" panose="020B0604020202020204" pitchFamily="34" charset="0"/>
                <a:ea typeface="Kozuka Gothic Pro H" pitchFamily="34" charset="-128"/>
                <a:cs typeface="Arial" panose="020B0604020202020204" pitchFamily="34" charset="0"/>
              </a:rPr>
            </a:br>
            <a:r>
              <a:rPr lang="en-US" sz="2800" b="1" smtClean="0">
                <a:latin typeface="Arial" panose="020B0604020202020204" pitchFamily="34" charset="0"/>
                <a:ea typeface="Kozuka Gothic Pro H" pitchFamily="34" charset="-128"/>
                <a:cs typeface="Arial" panose="020B0604020202020204" pitchFamily="34" charset="0"/>
              </a:rPr>
              <a:t>AGAMA KRISTEN PROTESTAN</a:t>
            </a:r>
            <a:endParaRPr lang="en-US" sz="2800" b="1" dirty="0">
              <a:latin typeface="Arial" panose="020B0604020202020204" pitchFamily="34" charset="0"/>
              <a:ea typeface="Kozuka Gothic Pro H" pitchFamily="34" charset="-128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943600"/>
            <a:ext cx="4572000" cy="5334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Ken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Kinanti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Purnamasari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Segoe Script" pitchFamily="34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2858869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38600" y="3849469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/>
              <a:t>9</a:t>
            </a:r>
            <a:endParaRPr lang="en-US" sz="3600" b="1" dirty="0"/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5022" y="304800"/>
            <a:ext cx="984178" cy="997301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066800" y="3544669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3011269"/>
            <a:ext cx="701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latin typeface="Segoe Print" pitchFamily="2" charset="0"/>
                <a:ea typeface="Cambria Math" pitchFamily="18" charset="0"/>
              </a:rPr>
              <a:t>SAAT TEDUH</a:t>
            </a:r>
            <a:endParaRPr lang="en-US" sz="20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4333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81000"/>
            <a:ext cx="9144000" cy="6096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28800"/>
            <a:ext cx="8229600" cy="3429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Undangan</a:t>
            </a:r>
            <a:r>
              <a:rPr lang="en-US" sz="2800" b="1" dirty="0" smtClean="0"/>
              <a:t> Allah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C00000"/>
                </a:solidFill>
              </a:rPr>
              <a:t>1 </a:t>
            </a:r>
            <a:r>
              <a:rPr lang="en-US" sz="2800" b="1" dirty="0" err="1" smtClean="0">
                <a:solidFill>
                  <a:srgbClr val="C00000"/>
                </a:solidFill>
              </a:rPr>
              <a:t>Korintus</a:t>
            </a:r>
            <a:r>
              <a:rPr lang="en-US" sz="2800" b="1" dirty="0" smtClean="0">
                <a:solidFill>
                  <a:srgbClr val="C00000"/>
                </a:solidFill>
              </a:rPr>
              <a:t> 1:9 </a:t>
            </a:r>
            <a:r>
              <a:rPr lang="en-US" sz="2800" b="1" dirty="0" smtClean="0">
                <a:solidFill>
                  <a:srgbClr val="C00000"/>
                </a:solidFill>
                <a:sym typeface="Wingdings"/>
              </a:rPr>
              <a:t>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endParaRPr lang="en-US" sz="2800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C00000"/>
                </a:solidFill>
              </a:rPr>
              <a:t>“Allah, yang </a:t>
            </a:r>
            <a:r>
              <a:rPr lang="en-US" sz="2800" dirty="0" err="1" smtClean="0">
                <a:solidFill>
                  <a:srgbClr val="C00000"/>
                </a:solidFill>
              </a:rPr>
              <a:t>memanggil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kamu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kepada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persekutuan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dengan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AnakNya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Yesus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Kristus</a:t>
            </a:r>
            <a:r>
              <a:rPr lang="en-US" sz="2800" dirty="0" smtClean="0">
                <a:solidFill>
                  <a:srgbClr val="C00000"/>
                </a:solidFill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</a:rPr>
              <a:t>Tuhan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kita</a:t>
            </a:r>
            <a:r>
              <a:rPr lang="en-US" sz="2800" dirty="0" smtClean="0">
                <a:solidFill>
                  <a:srgbClr val="C00000"/>
                </a:solidFill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</a:rPr>
              <a:t>adalah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setia</a:t>
            </a:r>
            <a:r>
              <a:rPr lang="en-US" sz="2800" dirty="0" smtClean="0">
                <a:solidFill>
                  <a:srgbClr val="C00000"/>
                </a:solidFill>
              </a:rPr>
              <a:t>.”</a:t>
            </a:r>
          </a:p>
          <a:p>
            <a:pPr>
              <a:lnSpc>
                <a:spcPct val="150000"/>
              </a:lnSpc>
            </a:pPr>
            <a:endParaRPr lang="en-US" sz="2800" b="1" dirty="0" smtClean="0"/>
          </a:p>
        </p:txBody>
      </p:sp>
      <p:pic>
        <p:nvPicPr>
          <p:cNvPr id="7" name="Picture 2" descr="C:\Users\kenkin\Desktop\AyoSaatTedu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601680"/>
            <a:ext cx="2171701" cy="1088953"/>
          </a:xfrm>
          <a:prstGeom prst="rect">
            <a:avLst/>
          </a:prstGeom>
          <a:noFill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762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Kenapa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harus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SATE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?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81000"/>
            <a:ext cx="9144000" cy="6096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28800"/>
            <a:ext cx="8229600" cy="3429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800" i="1" dirty="0" err="1" smtClean="0"/>
              <a:t>Saat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Teduh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tidak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didasarkan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pada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perasaan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kita</a:t>
            </a:r>
            <a:r>
              <a:rPr lang="en-US" sz="2800" i="1" dirty="0" smtClean="0"/>
              <a:t>,</a:t>
            </a:r>
          </a:p>
          <a:p>
            <a:r>
              <a:rPr lang="en-US" sz="2800" i="1" dirty="0" err="1" smtClean="0"/>
              <a:t>rindu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atau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tidak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rindu</a:t>
            </a:r>
            <a:r>
              <a:rPr lang="en-US" sz="2800" i="1" dirty="0" smtClean="0"/>
              <a:t>, </a:t>
            </a:r>
          </a:p>
          <a:p>
            <a:r>
              <a:rPr lang="en-US" sz="2800" i="1" dirty="0" err="1" smtClean="0"/>
              <a:t>mau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atau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tidak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mau</a:t>
            </a:r>
            <a:r>
              <a:rPr lang="en-US" sz="2800" i="1" dirty="0" smtClean="0"/>
              <a:t>, </a:t>
            </a:r>
          </a:p>
          <a:p>
            <a:r>
              <a:rPr lang="en-US" sz="2800" i="1" dirty="0" err="1" smtClean="0"/>
              <a:t>suka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atau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tidak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suka</a:t>
            </a:r>
            <a:r>
              <a:rPr lang="en-US" sz="2800" i="1" dirty="0" smtClean="0"/>
              <a:t>, </a:t>
            </a:r>
          </a:p>
          <a:p>
            <a:r>
              <a:rPr lang="en-US" sz="2800" i="1" dirty="0" smtClean="0"/>
              <a:t>mood </a:t>
            </a:r>
            <a:r>
              <a:rPr lang="en-US" sz="2800" i="1" dirty="0" err="1" smtClean="0"/>
              <a:t>atau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tidak</a:t>
            </a:r>
            <a:r>
              <a:rPr lang="en-US" sz="2800" i="1" dirty="0" smtClean="0"/>
              <a:t> mood… </a:t>
            </a:r>
          </a:p>
          <a:p>
            <a:endParaRPr lang="en-US" sz="2800" b="1" dirty="0" smtClean="0"/>
          </a:p>
          <a:p>
            <a:r>
              <a:rPr lang="en-US" sz="3600" b="1" dirty="0" err="1" smtClean="0"/>
              <a:t>Saat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teduh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adalah</a:t>
            </a:r>
            <a:r>
              <a:rPr lang="en-US" sz="3600" b="1" dirty="0" smtClean="0"/>
              <a:t> </a:t>
            </a:r>
          </a:p>
          <a:p>
            <a:r>
              <a:rPr lang="en-US" sz="3600" b="1" dirty="0" err="1" smtClean="0"/>
              <a:t>hak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kewajiban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kita</a:t>
            </a:r>
            <a:r>
              <a:rPr lang="en-US" sz="3600" b="1" dirty="0" smtClean="0"/>
              <a:t>.</a:t>
            </a:r>
            <a:endParaRPr lang="en-US" sz="3600" dirty="0"/>
          </a:p>
        </p:txBody>
      </p:sp>
      <p:pic>
        <p:nvPicPr>
          <p:cNvPr id="7" name="Picture 2" descr="C:\Users\kenkin\Desktop\AyoSaatTedu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601680"/>
            <a:ext cx="2171701" cy="1088953"/>
          </a:xfrm>
          <a:prstGeom prst="rect">
            <a:avLst/>
          </a:prstGeom>
          <a:noFill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762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Kenapa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harus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SATE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?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4343400"/>
            <a:ext cx="5029200" cy="1295400"/>
          </a:xfrm>
          <a:prstGeom prst="round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9" grpId="0" build="p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81000"/>
            <a:ext cx="9144000" cy="6096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28800"/>
            <a:ext cx="8229600" cy="3429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Pembaharuan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Diri</a:t>
            </a:r>
            <a:endParaRPr lang="en-US" sz="2800" b="1" dirty="0" smtClean="0"/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C00000"/>
                </a:solidFill>
              </a:rPr>
              <a:t>Yohanes</a:t>
            </a:r>
            <a:r>
              <a:rPr lang="en-US" sz="2400" b="1" dirty="0" smtClean="0">
                <a:solidFill>
                  <a:srgbClr val="C00000"/>
                </a:solidFill>
              </a:rPr>
              <a:t> 15:5 </a:t>
            </a:r>
            <a:r>
              <a:rPr lang="en-US" sz="2400" b="1" dirty="0" smtClean="0">
                <a:solidFill>
                  <a:srgbClr val="C00000"/>
                </a:solidFill>
                <a:sym typeface="Wingdings" pitchFamily="2" charset="2"/>
              </a:rPr>
              <a:t> </a:t>
            </a:r>
            <a:endParaRPr lang="en-US" sz="2400" dirty="0" smtClean="0">
              <a:solidFill>
                <a:srgbClr val="C00000"/>
              </a:solidFill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“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Akulah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pokok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anggur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dan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kamulah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ranting-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rantingnya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.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Barangsiapa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tinggal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di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dalam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Aku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dan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Aku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di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dalam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dia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ia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berbuah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banyak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sebab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di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luar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Aku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kamu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tidak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dapat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berbuat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sym typeface="Wingdings" pitchFamily="2" charset="2"/>
              </a:rPr>
              <a:t>apa-apa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.”</a:t>
            </a:r>
            <a:endParaRPr lang="en-US" sz="2400" dirty="0" smtClean="0">
              <a:solidFill>
                <a:srgbClr val="C00000"/>
              </a:solidFill>
            </a:endParaRPr>
          </a:p>
        </p:txBody>
      </p:sp>
      <p:pic>
        <p:nvPicPr>
          <p:cNvPr id="7" name="Picture 2" descr="C:\Users\kenkin\Desktop\AyoSaatTedu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601680"/>
            <a:ext cx="2171701" cy="1088953"/>
          </a:xfrm>
          <a:prstGeom prst="rect">
            <a:avLst/>
          </a:prstGeom>
          <a:noFill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762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Kenapa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harus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SATE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?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81000"/>
            <a:ext cx="9144000" cy="6096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28800"/>
            <a:ext cx="8229600" cy="3429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Pembaharuan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Diri</a:t>
            </a:r>
            <a:endParaRPr lang="en-US" sz="2800" b="1" dirty="0" smtClean="0"/>
          </a:p>
          <a:p>
            <a:r>
              <a:rPr lang="en-US" sz="2800" dirty="0" err="1" smtClean="0"/>
              <a:t>Saat</a:t>
            </a:r>
            <a:r>
              <a:rPr lang="en-US" sz="2800" dirty="0" smtClean="0"/>
              <a:t> </a:t>
            </a:r>
            <a:r>
              <a:rPr lang="en-US" sz="2800" dirty="0" err="1" smtClean="0"/>
              <a:t>Teduh</a:t>
            </a:r>
            <a:r>
              <a:rPr lang="en-US" sz="2800" dirty="0" smtClean="0"/>
              <a:t> </a:t>
            </a:r>
            <a:r>
              <a:rPr lang="en-US" sz="2800" dirty="0" err="1" smtClean="0"/>
              <a:t>memperbaharui</a:t>
            </a:r>
            <a:r>
              <a:rPr lang="en-US" sz="2800" dirty="0" smtClean="0"/>
              <a:t> </a:t>
            </a:r>
            <a:r>
              <a:rPr lang="en-US" sz="2800" dirty="0" err="1" smtClean="0"/>
              <a:t>watak</a:t>
            </a:r>
            <a:r>
              <a:rPr lang="en-US" sz="2800" dirty="0" smtClean="0"/>
              <a:t>, </a:t>
            </a:r>
          </a:p>
          <a:p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kekuatan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semangat</a:t>
            </a:r>
            <a:r>
              <a:rPr lang="en-US" sz="2800" dirty="0" smtClean="0"/>
              <a:t> yang </a:t>
            </a:r>
            <a:r>
              <a:rPr lang="en-US" sz="2800" dirty="0" err="1" smtClean="0"/>
              <a:t>baru</a:t>
            </a:r>
            <a:r>
              <a:rPr lang="en-US" sz="2800" dirty="0" smtClean="0"/>
              <a:t>, </a:t>
            </a:r>
            <a:r>
              <a:rPr lang="en-US" sz="2800" dirty="0" err="1" smtClean="0"/>
              <a:t>mempertajam</a:t>
            </a:r>
            <a:r>
              <a:rPr lang="en-US" sz="2800" dirty="0" smtClean="0"/>
              <a:t> </a:t>
            </a:r>
            <a:r>
              <a:rPr lang="en-US" sz="2800" dirty="0" err="1" smtClean="0"/>
              <a:t>visi</a:t>
            </a:r>
            <a:r>
              <a:rPr lang="en-US" sz="2800" dirty="0" smtClean="0"/>
              <a:t>.</a:t>
            </a:r>
          </a:p>
          <a:p>
            <a:pPr>
              <a:lnSpc>
                <a:spcPct val="150000"/>
              </a:lnSpc>
            </a:pPr>
            <a:endParaRPr lang="en-US" sz="2800" dirty="0" smtClean="0"/>
          </a:p>
          <a:p>
            <a:r>
              <a:rPr lang="en-US" sz="3200" b="1" dirty="0" err="1" smtClean="0"/>
              <a:t>Saat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teduh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membuat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kita</a:t>
            </a:r>
            <a:r>
              <a:rPr lang="en-US" sz="3200" b="1" dirty="0" smtClean="0"/>
              <a:t> </a:t>
            </a:r>
          </a:p>
          <a:p>
            <a:r>
              <a:rPr lang="en-US" sz="3200" b="1" dirty="0" err="1" smtClean="0"/>
              <a:t>terus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bertumbuh</a:t>
            </a:r>
            <a:endParaRPr lang="en-US" sz="3200" b="1" dirty="0" smtClean="0"/>
          </a:p>
        </p:txBody>
      </p:sp>
      <p:pic>
        <p:nvPicPr>
          <p:cNvPr id="7" name="Picture 2" descr="C:\Users\kenkin\Desktop\AyoSaatTedu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601680"/>
            <a:ext cx="2171701" cy="1088953"/>
          </a:xfrm>
          <a:prstGeom prst="rect">
            <a:avLst/>
          </a:prstGeom>
          <a:noFill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762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Kenapa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harus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SATE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?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04800" y="4343400"/>
            <a:ext cx="5029200" cy="1295400"/>
          </a:xfrm>
          <a:prstGeom prst="round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9" grpId="0" build="p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81000"/>
            <a:ext cx="9144000" cy="6096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28800"/>
            <a:ext cx="8229600" cy="3429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Sediakan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waktu</a:t>
            </a:r>
            <a:r>
              <a:rPr lang="en-US" sz="2800" b="1" dirty="0" smtClean="0"/>
              <a:t> &amp; </a:t>
            </a:r>
            <a:r>
              <a:rPr lang="en-US" sz="2800" b="1" dirty="0" err="1" smtClean="0"/>
              <a:t>tempat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khusus</a:t>
            </a:r>
            <a:endParaRPr lang="en-US" sz="2800" b="1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Sediakan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alat</a:t>
            </a:r>
            <a:r>
              <a:rPr lang="en-US" sz="2800" b="1" dirty="0" smtClean="0"/>
              <a:t> &amp; </a:t>
            </a:r>
            <a:r>
              <a:rPr lang="en-US" sz="2800" b="1" dirty="0" err="1" smtClean="0"/>
              <a:t>bahan</a:t>
            </a:r>
            <a:endParaRPr lang="en-US" sz="2800" b="1" dirty="0" smtClean="0"/>
          </a:p>
          <a:p>
            <a:r>
              <a:rPr lang="en-US" sz="2800" dirty="0" smtClean="0"/>
              <a:t>  (</a:t>
            </a:r>
            <a:r>
              <a:rPr lang="en-US" sz="2800" dirty="0" err="1" smtClean="0"/>
              <a:t>Alkitab</a:t>
            </a:r>
            <a:r>
              <a:rPr lang="en-US" sz="2800" dirty="0" smtClean="0"/>
              <a:t>, </a:t>
            </a:r>
            <a:r>
              <a:rPr lang="en-US" sz="2800" dirty="0" err="1" smtClean="0"/>
              <a:t>pulpen</a:t>
            </a:r>
            <a:r>
              <a:rPr lang="en-US" sz="2800" dirty="0" smtClean="0"/>
              <a:t>/</a:t>
            </a:r>
            <a:r>
              <a:rPr lang="en-US" sz="2800" dirty="0" err="1" smtClean="0"/>
              <a:t>pensil</a:t>
            </a:r>
            <a:r>
              <a:rPr lang="en-US" sz="2800" dirty="0" smtClean="0"/>
              <a:t>, </a:t>
            </a:r>
            <a:r>
              <a:rPr lang="en-US" sz="2800" dirty="0" err="1" smtClean="0"/>
              <a:t>buku</a:t>
            </a:r>
            <a:r>
              <a:rPr lang="en-US" sz="2800" dirty="0" smtClean="0"/>
              <a:t> </a:t>
            </a:r>
            <a:r>
              <a:rPr lang="en-US" sz="2800" dirty="0" err="1" smtClean="0"/>
              <a:t>catatan</a:t>
            </a:r>
            <a:r>
              <a:rPr lang="en-US" sz="2800" dirty="0" smtClean="0"/>
              <a:t>, </a:t>
            </a: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   </a:t>
            </a:r>
            <a:r>
              <a:rPr lang="en-US" sz="2800" dirty="0" err="1" smtClean="0"/>
              <a:t>renungan</a:t>
            </a:r>
            <a:r>
              <a:rPr lang="en-US" sz="2800" dirty="0" smtClean="0"/>
              <a:t>, </a:t>
            </a:r>
            <a:r>
              <a:rPr lang="en-US" sz="2800" dirty="0" err="1" smtClean="0"/>
              <a:t>dll</a:t>
            </a:r>
            <a:r>
              <a:rPr lang="en-US" sz="2800" dirty="0" smtClean="0"/>
              <a:t>.)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Tentukan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langkah-langkah</a:t>
            </a:r>
            <a:r>
              <a:rPr lang="en-US" sz="2800" b="1" dirty="0" smtClean="0"/>
              <a:t> SATE</a:t>
            </a:r>
          </a:p>
        </p:txBody>
      </p:sp>
      <p:pic>
        <p:nvPicPr>
          <p:cNvPr id="7" name="Picture 2" descr="C:\Users\kenkin\Desktop\AyoSaatTedu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601680"/>
            <a:ext cx="2171701" cy="1088953"/>
          </a:xfrm>
          <a:prstGeom prst="rect">
            <a:avLst/>
          </a:prstGeom>
          <a:noFill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762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Gimana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caranya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SATE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?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81000"/>
            <a:ext cx="9144000" cy="6096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28800"/>
            <a:ext cx="6477000" cy="426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400" b="1" dirty="0" smtClean="0"/>
              <a:t>PERSIAPAN</a:t>
            </a:r>
          </a:p>
          <a:p>
            <a:pPr marL="0" lvl="2"/>
            <a:r>
              <a:rPr lang="en-US" sz="2400" dirty="0" err="1" smtClean="0"/>
              <a:t>Pujian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penyembahan</a:t>
            </a:r>
            <a:r>
              <a:rPr lang="en-US" sz="2400" dirty="0" smtClean="0"/>
              <a:t>, </a:t>
            </a:r>
            <a:r>
              <a:rPr lang="en-US" sz="2400" dirty="0" err="1" smtClean="0"/>
              <a:t>Syukur</a:t>
            </a:r>
            <a:r>
              <a:rPr lang="en-US" sz="2400" dirty="0" smtClean="0"/>
              <a:t>, </a:t>
            </a:r>
            <a:r>
              <a:rPr lang="en-US" sz="2400" dirty="0" err="1" smtClean="0"/>
              <a:t>Pengakuan</a:t>
            </a:r>
            <a:r>
              <a:rPr lang="en-US" sz="2400" dirty="0" smtClean="0"/>
              <a:t> </a:t>
            </a:r>
            <a:r>
              <a:rPr lang="en-US" sz="2400" dirty="0" err="1" smtClean="0"/>
              <a:t>Dosa</a:t>
            </a:r>
            <a:endParaRPr lang="en-US" sz="2400" dirty="0" smtClean="0"/>
          </a:p>
          <a:p>
            <a:pPr marL="0" lvl="2"/>
            <a:endParaRPr lang="en-US" sz="2400" b="1" dirty="0" smtClean="0"/>
          </a:p>
          <a:p>
            <a:pPr marL="0" lvl="2"/>
            <a:r>
              <a:rPr lang="en-US" sz="2400" b="1" dirty="0" smtClean="0"/>
              <a:t>RENUNGAN FIRMAN</a:t>
            </a:r>
          </a:p>
          <a:p>
            <a:pPr marL="0" lvl="2"/>
            <a:r>
              <a:rPr lang="en-US" sz="2400" dirty="0" err="1" smtClean="0"/>
              <a:t>Berdoa</a:t>
            </a:r>
            <a:r>
              <a:rPr lang="en-US" sz="2400" dirty="0" smtClean="0"/>
              <a:t>, </a:t>
            </a:r>
            <a:r>
              <a:rPr lang="en-US" sz="2400" dirty="0" err="1" smtClean="0"/>
              <a:t>Merenungkan</a:t>
            </a:r>
            <a:r>
              <a:rPr lang="en-US" sz="2400" dirty="0" smtClean="0"/>
              <a:t> </a:t>
            </a:r>
            <a:r>
              <a:rPr lang="en-US" sz="2400" dirty="0" err="1" smtClean="0"/>
              <a:t>Firman</a:t>
            </a:r>
            <a:r>
              <a:rPr lang="en-US" sz="2400" dirty="0" smtClean="0"/>
              <a:t>, </a:t>
            </a:r>
            <a:r>
              <a:rPr lang="en-US" sz="2400" dirty="0" err="1" smtClean="0"/>
              <a:t>Mencatat</a:t>
            </a:r>
            <a:r>
              <a:rPr lang="en-US" sz="2400" dirty="0" smtClean="0"/>
              <a:t> </a:t>
            </a:r>
            <a:r>
              <a:rPr lang="en-US" sz="2400" dirty="0" err="1" smtClean="0"/>
              <a:t>poin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didapatkan</a:t>
            </a:r>
            <a:r>
              <a:rPr lang="en-US" sz="2400" dirty="0" smtClean="0"/>
              <a:t>, </a:t>
            </a:r>
            <a:r>
              <a:rPr lang="en-US" sz="2400" dirty="0" err="1" smtClean="0"/>
              <a:t>Mencatat</a:t>
            </a:r>
            <a:r>
              <a:rPr lang="en-US" sz="2400" dirty="0" smtClean="0"/>
              <a:t> </a:t>
            </a:r>
            <a:r>
              <a:rPr lang="en-US" sz="2400" dirty="0" err="1" smtClean="0"/>
              <a:t>komitmen</a:t>
            </a:r>
            <a:endParaRPr lang="en-US" sz="2400" dirty="0" smtClean="0"/>
          </a:p>
          <a:p>
            <a:pPr marL="0" lvl="1"/>
            <a:endParaRPr lang="en-US" sz="2400" b="1" dirty="0" smtClean="0"/>
          </a:p>
          <a:p>
            <a:pPr marL="0" lvl="1"/>
            <a:r>
              <a:rPr lang="en-US" sz="2400" b="1" dirty="0" smtClean="0"/>
              <a:t>PENYERAHAN DIRI</a:t>
            </a:r>
          </a:p>
          <a:p>
            <a:pPr marL="0" lvl="2"/>
            <a:r>
              <a:rPr lang="en-US" sz="2400" dirty="0" err="1" smtClean="0"/>
              <a:t>Bersyukur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Firman</a:t>
            </a:r>
            <a:r>
              <a:rPr lang="en-US" sz="2400" dirty="0" smtClean="0"/>
              <a:t>, </a:t>
            </a:r>
            <a:r>
              <a:rPr lang="en-US" sz="2400" dirty="0" err="1" smtClean="0"/>
              <a:t>meminta</a:t>
            </a:r>
            <a:r>
              <a:rPr lang="en-US" sz="2400" dirty="0" smtClean="0"/>
              <a:t> </a:t>
            </a:r>
            <a:r>
              <a:rPr lang="en-US" sz="2400" dirty="0" err="1" smtClean="0"/>
              <a:t>pimpinan</a:t>
            </a:r>
            <a:r>
              <a:rPr lang="en-US" sz="2400" dirty="0" smtClean="0"/>
              <a:t> Allah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menjalankan</a:t>
            </a:r>
            <a:r>
              <a:rPr lang="en-US" sz="2400" dirty="0" smtClean="0"/>
              <a:t> </a:t>
            </a:r>
            <a:r>
              <a:rPr lang="en-US" sz="2400" dirty="0" err="1" smtClean="0"/>
              <a:t>komitmen</a:t>
            </a:r>
            <a:r>
              <a:rPr lang="en-US" sz="2400" dirty="0" smtClean="0"/>
              <a:t>, </a:t>
            </a:r>
            <a:r>
              <a:rPr lang="en-US" sz="2400" dirty="0" err="1" smtClean="0"/>
              <a:t>mendoakan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kegiatan-kegiatan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.</a:t>
            </a:r>
          </a:p>
        </p:txBody>
      </p:sp>
      <p:pic>
        <p:nvPicPr>
          <p:cNvPr id="7" name="Picture 2" descr="C:\Users\kenkin\Desktop\AyoSaatTedu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601680"/>
            <a:ext cx="2171701" cy="1088953"/>
          </a:xfrm>
          <a:prstGeom prst="rect">
            <a:avLst/>
          </a:prstGeom>
          <a:noFill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762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Gimana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caranya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SATE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?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81000"/>
            <a:ext cx="9144000" cy="6096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28800"/>
            <a:ext cx="6477000" cy="426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Malas</a:t>
            </a:r>
            <a:endParaRPr lang="en-US" sz="2800" b="1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Jenuh</a:t>
            </a:r>
            <a:r>
              <a:rPr lang="en-US" sz="2800" b="1" dirty="0" smtClean="0"/>
              <a:t> / </a:t>
            </a:r>
            <a:r>
              <a:rPr lang="en-US" sz="2800" b="1" dirty="0" err="1" smtClean="0"/>
              <a:t>Tidak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menikmati</a:t>
            </a:r>
            <a:endParaRPr lang="en-US" sz="2800" b="1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Merasa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nggak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dapat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apa-apa</a:t>
            </a:r>
            <a:endParaRPr lang="en-US" sz="2800" b="1" dirty="0" smtClean="0"/>
          </a:p>
        </p:txBody>
      </p:sp>
      <p:pic>
        <p:nvPicPr>
          <p:cNvPr id="7" name="Picture 2" descr="C:\Users\kenkin\Desktop\AyoSaatTedu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601680"/>
            <a:ext cx="2171701" cy="1088953"/>
          </a:xfrm>
          <a:prstGeom prst="rect">
            <a:avLst/>
          </a:prstGeom>
          <a:noFill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762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Susah </a:t>
            </a: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banget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SATE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?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81000"/>
            <a:ext cx="9144000" cy="6096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28800"/>
            <a:ext cx="6477000" cy="426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Malas</a:t>
            </a:r>
            <a:endParaRPr lang="en-US" sz="2800" b="1" dirty="0" smtClean="0"/>
          </a:p>
          <a:p>
            <a:pPr marL="165100" lvl="2"/>
            <a:endParaRPr lang="en-US" sz="2400" dirty="0" smtClean="0"/>
          </a:p>
          <a:p>
            <a:pPr marL="165100" lvl="2"/>
            <a:r>
              <a:rPr lang="en-US" sz="2800" dirty="0" smtClean="0"/>
              <a:t>Cara </a:t>
            </a:r>
            <a:r>
              <a:rPr lang="en-US" sz="2800" dirty="0" err="1" smtClean="0"/>
              <a:t>mengatasi</a:t>
            </a:r>
            <a:r>
              <a:rPr lang="en-US" sz="2800" dirty="0" smtClean="0"/>
              <a:t> : </a:t>
            </a:r>
          </a:p>
          <a:p>
            <a:pPr marL="165100" lvl="2"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 err="1" smtClean="0"/>
              <a:t>Akui</a:t>
            </a:r>
            <a:r>
              <a:rPr lang="en-US" sz="2800" dirty="0" smtClean="0"/>
              <a:t> </a:t>
            </a:r>
            <a:r>
              <a:rPr lang="en-US" sz="2800" dirty="0" err="1" smtClean="0"/>
              <a:t>kemalasan</a:t>
            </a:r>
            <a:endParaRPr lang="en-US" sz="2800" dirty="0" smtClean="0"/>
          </a:p>
          <a:p>
            <a:pPr marL="165100" lvl="2"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 err="1" smtClean="0"/>
              <a:t>Berdoa</a:t>
            </a:r>
            <a:r>
              <a:rPr lang="en-US" sz="2800" dirty="0" smtClean="0"/>
              <a:t> </a:t>
            </a:r>
            <a:r>
              <a:rPr lang="en-US" sz="2800" dirty="0" err="1" smtClean="0"/>
              <a:t>minta</a:t>
            </a:r>
            <a:r>
              <a:rPr lang="en-US" sz="2800" dirty="0" smtClean="0"/>
              <a:t> </a:t>
            </a:r>
            <a:r>
              <a:rPr lang="en-US" sz="2800" dirty="0" err="1" smtClean="0"/>
              <a:t>Tuhan</a:t>
            </a:r>
            <a:r>
              <a:rPr lang="en-US" sz="2800" dirty="0" smtClean="0"/>
              <a:t> </a:t>
            </a:r>
            <a:r>
              <a:rPr lang="en-US" sz="2800" dirty="0" err="1" smtClean="0"/>
              <a:t>mengubah</a:t>
            </a:r>
            <a:r>
              <a:rPr lang="en-US" sz="2800" dirty="0" smtClean="0"/>
              <a:t> </a:t>
            </a:r>
            <a:r>
              <a:rPr lang="en-US" sz="2800" dirty="0" err="1" smtClean="0"/>
              <a:t>sifat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endParaRPr lang="en-US" sz="2800" dirty="0" smtClean="0"/>
          </a:p>
          <a:p>
            <a:pPr marL="165100" lvl="2"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 err="1" smtClean="0"/>
              <a:t>Memaksa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 </a:t>
            </a:r>
            <a:r>
              <a:rPr lang="en-US" sz="2800" dirty="0" err="1" smtClean="0"/>
              <a:t>membangun</a:t>
            </a:r>
            <a:r>
              <a:rPr lang="en-US" sz="2800" dirty="0" smtClean="0"/>
              <a:t> </a:t>
            </a:r>
            <a:r>
              <a:rPr lang="en-US" sz="2800" dirty="0" err="1" smtClean="0"/>
              <a:t>kebiasaan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endParaRPr lang="en-US" sz="2800" dirty="0" smtClean="0"/>
          </a:p>
          <a:p>
            <a:pPr>
              <a:lnSpc>
                <a:spcPct val="150000"/>
              </a:lnSpc>
            </a:pPr>
            <a:endParaRPr lang="en-US" sz="2800" b="1" dirty="0" smtClean="0"/>
          </a:p>
        </p:txBody>
      </p:sp>
      <p:pic>
        <p:nvPicPr>
          <p:cNvPr id="7" name="Picture 2" descr="C:\Users\kenkin\Desktop\AyoSaatTedu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601680"/>
            <a:ext cx="2171701" cy="1088953"/>
          </a:xfrm>
          <a:prstGeom prst="rect">
            <a:avLst/>
          </a:prstGeom>
          <a:noFill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762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Susah </a:t>
            </a: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banget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SATE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?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81000"/>
            <a:ext cx="9144000" cy="6096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28800"/>
            <a:ext cx="6477000" cy="426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Jenuh</a:t>
            </a:r>
            <a:r>
              <a:rPr lang="en-US" sz="2800" b="1" dirty="0" smtClean="0"/>
              <a:t> / </a:t>
            </a:r>
            <a:r>
              <a:rPr lang="en-US" sz="2800" b="1" dirty="0" err="1" smtClean="0"/>
              <a:t>Tidak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menikmati</a:t>
            </a:r>
            <a:endParaRPr lang="en-US" sz="2800" b="1" dirty="0" smtClean="0"/>
          </a:p>
          <a:p>
            <a:pPr marL="165100" lvl="2"/>
            <a:endParaRPr lang="en-US" sz="2800" dirty="0" smtClean="0"/>
          </a:p>
          <a:p>
            <a:pPr marL="165100" lvl="2"/>
            <a:r>
              <a:rPr lang="en-US" sz="2800" dirty="0" smtClean="0"/>
              <a:t>Cara </a:t>
            </a:r>
            <a:r>
              <a:rPr lang="en-US" sz="2800" dirty="0" err="1" smtClean="0"/>
              <a:t>mengatasi</a:t>
            </a:r>
            <a:r>
              <a:rPr lang="en-US" sz="2800" dirty="0" smtClean="0"/>
              <a:t> :</a:t>
            </a:r>
          </a:p>
          <a:p>
            <a:pPr marL="165100" lvl="2">
              <a:buFont typeface="Wingdings" pitchFamily="2" charset="2"/>
              <a:buChar char="Ø"/>
            </a:pPr>
            <a:r>
              <a:rPr lang="en-US" sz="2800" dirty="0" smtClean="0"/>
              <a:t>  </a:t>
            </a:r>
            <a:r>
              <a:rPr lang="en-US" sz="2800" dirty="0" err="1" smtClean="0"/>
              <a:t>Coba</a:t>
            </a:r>
            <a:r>
              <a:rPr lang="en-US" sz="2800" dirty="0" smtClean="0"/>
              <a:t> </a:t>
            </a:r>
            <a:r>
              <a:rPr lang="en-US" sz="2800" dirty="0" err="1" smtClean="0"/>
              <a:t>variasikan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endParaRPr lang="en-US" sz="2800" dirty="0" smtClean="0"/>
          </a:p>
          <a:p>
            <a:pPr marL="165100" lvl="2">
              <a:buFont typeface="Wingdings" pitchFamily="2" charset="2"/>
              <a:buChar char="Ø"/>
            </a:pPr>
            <a:r>
              <a:rPr lang="en-US" sz="2800" dirty="0" smtClean="0"/>
              <a:t>  </a:t>
            </a:r>
            <a:r>
              <a:rPr lang="en-US" sz="2800" dirty="0" err="1" smtClean="0"/>
              <a:t>Ceritakan</a:t>
            </a:r>
            <a:r>
              <a:rPr lang="en-US" sz="2800" dirty="0" smtClean="0"/>
              <a:t> </a:t>
            </a:r>
            <a:r>
              <a:rPr lang="en-US" sz="2800" dirty="0" err="1" smtClean="0"/>
              <a:t>perasaan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Tuhan</a:t>
            </a:r>
            <a:endParaRPr lang="en-US" sz="2800" dirty="0" smtClean="0"/>
          </a:p>
          <a:p>
            <a:pPr marL="165100" lvl="2"/>
            <a:r>
              <a:rPr lang="en-US" sz="2800" dirty="0" smtClean="0"/>
              <a:t>      (</a:t>
            </a:r>
            <a:r>
              <a:rPr lang="en-US" sz="2800" dirty="0" err="1" smtClean="0"/>
              <a:t>kejenuhan</a:t>
            </a:r>
            <a:r>
              <a:rPr lang="en-US" sz="2800" dirty="0" smtClean="0"/>
              <a:t>, </a:t>
            </a:r>
            <a:r>
              <a:rPr lang="en-US" sz="2800" dirty="0" err="1" smtClean="0"/>
              <a:t>beban</a:t>
            </a:r>
            <a:r>
              <a:rPr lang="en-US" sz="2800" dirty="0" smtClean="0"/>
              <a:t> </a:t>
            </a:r>
            <a:r>
              <a:rPr lang="en-US" sz="2800" dirty="0" err="1" smtClean="0"/>
              <a:t>berat</a:t>
            </a:r>
            <a:r>
              <a:rPr lang="en-US" sz="2800" dirty="0" smtClean="0"/>
              <a:t>, </a:t>
            </a:r>
            <a:r>
              <a:rPr lang="en-US" sz="2800" dirty="0" err="1" smtClean="0"/>
              <a:t>dll</a:t>
            </a:r>
            <a:r>
              <a:rPr lang="en-US" sz="2800" dirty="0" smtClean="0"/>
              <a:t>.)</a:t>
            </a:r>
          </a:p>
          <a:p>
            <a:pPr>
              <a:lnSpc>
                <a:spcPct val="150000"/>
              </a:lnSpc>
            </a:pPr>
            <a:endParaRPr lang="en-US" sz="2800" b="1" dirty="0" smtClean="0"/>
          </a:p>
        </p:txBody>
      </p:sp>
      <p:pic>
        <p:nvPicPr>
          <p:cNvPr id="7" name="Picture 2" descr="C:\Users\kenkin\Desktop\AyoSaatTedu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601680"/>
            <a:ext cx="2171701" cy="1088953"/>
          </a:xfrm>
          <a:prstGeom prst="rect">
            <a:avLst/>
          </a:prstGeom>
          <a:noFill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762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Susah </a:t>
            </a: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banget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SATE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?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81000"/>
            <a:ext cx="9144000" cy="6096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28800"/>
            <a:ext cx="8382000" cy="426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Merasa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nggak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dapat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apa-apa</a:t>
            </a:r>
            <a:endParaRPr lang="en-US" sz="2800" b="1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Cara </a:t>
            </a:r>
            <a:r>
              <a:rPr lang="en-US" sz="2800" dirty="0" err="1" smtClean="0"/>
              <a:t>mengatasi</a:t>
            </a:r>
            <a:r>
              <a:rPr lang="en-US" sz="2800" dirty="0" smtClean="0"/>
              <a:t> :</a:t>
            </a:r>
          </a:p>
          <a:p>
            <a:pPr marL="165100" lvl="2"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 err="1" smtClean="0"/>
              <a:t>Selidiki</a:t>
            </a:r>
            <a:r>
              <a:rPr lang="en-US" sz="2800" dirty="0" smtClean="0"/>
              <a:t> </a:t>
            </a:r>
            <a:r>
              <a:rPr lang="en-US" sz="2800" dirty="0" err="1" smtClean="0"/>
              <a:t>dosa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belum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akui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hadapanNya</a:t>
            </a:r>
            <a:endParaRPr lang="en-US" sz="2800" dirty="0" smtClean="0"/>
          </a:p>
          <a:p>
            <a:pPr marL="165100" lvl="2"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 err="1" smtClean="0"/>
              <a:t>Sediakan</a:t>
            </a:r>
            <a:r>
              <a:rPr lang="en-US" sz="2800" dirty="0" smtClean="0"/>
              <a:t> </a:t>
            </a:r>
            <a:r>
              <a:rPr lang="en-US" sz="2800" dirty="0" err="1" smtClean="0"/>
              <a:t>cukup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Sate, </a:t>
            </a:r>
            <a:r>
              <a:rPr lang="en-US" sz="2800" dirty="0" err="1" smtClean="0"/>
              <a:t>jangan</a:t>
            </a:r>
            <a:r>
              <a:rPr lang="en-US" sz="2800" dirty="0" smtClean="0"/>
              <a:t> </a:t>
            </a:r>
            <a:r>
              <a:rPr lang="en-US" sz="2800" dirty="0" err="1" smtClean="0"/>
              <a:t>buru-buru</a:t>
            </a:r>
            <a:endParaRPr lang="en-US" sz="2800" dirty="0" smtClean="0"/>
          </a:p>
          <a:p>
            <a:pPr marL="165100"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 err="1" smtClean="0"/>
              <a:t>Periksa</a:t>
            </a:r>
            <a:r>
              <a:rPr lang="en-US" sz="2800" dirty="0" smtClean="0"/>
              <a:t> </a:t>
            </a:r>
            <a:r>
              <a:rPr lang="en-US" sz="2800" dirty="0" err="1" smtClean="0"/>
              <a:t>pengaruh</a:t>
            </a:r>
            <a:r>
              <a:rPr lang="en-US" sz="2800" dirty="0" smtClean="0"/>
              <a:t> </a:t>
            </a:r>
            <a:r>
              <a:rPr lang="en-US" sz="2800" dirty="0" err="1" smtClean="0"/>
              <a:t>kuasa</a:t>
            </a:r>
            <a:r>
              <a:rPr lang="en-US" sz="2800" dirty="0" smtClean="0"/>
              <a:t> </a:t>
            </a:r>
            <a:r>
              <a:rPr lang="en-US" sz="2800" dirty="0" err="1" smtClean="0"/>
              <a:t>gelap</a:t>
            </a:r>
            <a:r>
              <a:rPr lang="en-US" sz="2800" dirty="0" smtClean="0"/>
              <a:t> 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, </a:t>
            </a:r>
          </a:p>
          <a:p>
            <a:pPr marL="165100"/>
            <a:r>
              <a:rPr lang="en-US" sz="2800" dirty="0" smtClean="0"/>
              <a:t>     </a:t>
            </a:r>
            <a:r>
              <a:rPr lang="en-US" sz="2800" dirty="0" err="1" smtClean="0"/>
              <a:t>Akui</a:t>
            </a:r>
            <a:r>
              <a:rPr lang="en-US" sz="2800" dirty="0" smtClean="0"/>
              <a:t> &amp; </a:t>
            </a:r>
            <a:r>
              <a:rPr lang="en-US" sz="2800" dirty="0" err="1" smtClean="0"/>
              <a:t>mohon</a:t>
            </a:r>
            <a:r>
              <a:rPr lang="en-US" sz="2800" dirty="0" smtClean="0"/>
              <a:t> </a:t>
            </a:r>
            <a:r>
              <a:rPr lang="en-US" sz="2800" dirty="0" err="1" smtClean="0"/>
              <a:t>ampun</a:t>
            </a:r>
            <a:r>
              <a:rPr lang="en-US" sz="2800" dirty="0" smtClean="0"/>
              <a:t> </a:t>
            </a:r>
            <a:r>
              <a:rPr lang="en-US" sz="2800" dirty="0" err="1" smtClean="0"/>
              <a:t>kepadaNya</a:t>
            </a:r>
            <a:r>
              <a:rPr lang="en-US" sz="2800" dirty="0" smtClean="0"/>
              <a:t>.</a:t>
            </a:r>
          </a:p>
          <a:p>
            <a:pPr marL="165100"/>
            <a:r>
              <a:rPr lang="en-US" sz="2400" dirty="0" smtClean="0"/>
              <a:t>	    (</a:t>
            </a:r>
            <a:r>
              <a:rPr lang="en-US" sz="2400" dirty="0" err="1" smtClean="0"/>
              <a:t>misal</a:t>
            </a:r>
            <a:r>
              <a:rPr lang="en-US" sz="2400" dirty="0" smtClean="0"/>
              <a:t>: </a:t>
            </a:r>
            <a:r>
              <a:rPr lang="en-US" sz="2400" dirty="0" err="1" smtClean="0"/>
              <a:t>punya</a:t>
            </a:r>
            <a:r>
              <a:rPr lang="en-US" sz="2400" dirty="0" smtClean="0"/>
              <a:t> </a:t>
            </a:r>
            <a:r>
              <a:rPr lang="en-US" sz="2400" dirty="0" err="1" smtClean="0"/>
              <a:t>jimat</a:t>
            </a:r>
            <a:r>
              <a:rPr lang="en-US" sz="2400" dirty="0" smtClean="0"/>
              <a:t>, </a:t>
            </a:r>
            <a:r>
              <a:rPr lang="en-US" sz="2400" dirty="0" err="1" smtClean="0"/>
              <a:t>percaya</a:t>
            </a:r>
            <a:r>
              <a:rPr lang="en-US" sz="2400" dirty="0" smtClean="0"/>
              <a:t> </a:t>
            </a:r>
            <a:r>
              <a:rPr lang="en-US" sz="2400" dirty="0" err="1" smtClean="0"/>
              <a:t>ramalan</a:t>
            </a:r>
            <a:r>
              <a:rPr lang="en-US" sz="2400" dirty="0" smtClean="0"/>
              <a:t>, </a:t>
            </a:r>
          </a:p>
          <a:p>
            <a:pPr marL="165100"/>
            <a:r>
              <a:rPr lang="en-US" sz="2400" dirty="0" smtClean="0"/>
              <a:t>	     </a:t>
            </a:r>
            <a:r>
              <a:rPr lang="en-US" sz="2400" dirty="0" err="1" smtClean="0"/>
              <a:t>pernah</a:t>
            </a:r>
            <a:r>
              <a:rPr lang="en-US" sz="2400" dirty="0" smtClean="0"/>
              <a:t> </a:t>
            </a:r>
            <a:r>
              <a:rPr lang="en-US" sz="2400" dirty="0" err="1" smtClean="0"/>
              <a:t>pergi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dukun</a:t>
            </a:r>
            <a:r>
              <a:rPr lang="en-US" sz="2400" dirty="0" smtClean="0"/>
              <a:t>, </a:t>
            </a:r>
            <a:r>
              <a:rPr lang="en-US" sz="2400" dirty="0" err="1" smtClean="0"/>
              <a:t>dsb</a:t>
            </a:r>
            <a:r>
              <a:rPr lang="en-US" sz="2400" dirty="0" smtClean="0"/>
              <a:t>.)</a:t>
            </a:r>
            <a:endParaRPr lang="en-US" sz="5400" b="1" dirty="0" smtClean="0"/>
          </a:p>
        </p:txBody>
      </p:sp>
      <p:pic>
        <p:nvPicPr>
          <p:cNvPr id="7" name="Picture 2" descr="C:\Users\kenkin\Desktop\AyoSaatTedu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601680"/>
            <a:ext cx="2171701" cy="1088953"/>
          </a:xfrm>
          <a:prstGeom prst="rect">
            <a:avLst/>
          </a:prstGeom>
          <a:noFill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762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Susah </a:t>
            </a: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banget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SATE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?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81000"/>
            <a:ext cx="9144000" cy="6096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13716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4400" b="1" dirty="0" smtClean="0">
                <a:latin typeface="Comic Sans MS" pitchFamily="66" charset="0"/>
              </a:rPr>
              <a:t>SATE…</a:t>
            </a:r>
            <a:r>
              <a:rPr lang="en-US" sz="5400" dirty="0" smtClean="0">
                <a:latin typeface="Comic Sans MS" pitchFamily="66" charset="0"/>
              </a:rPr>
              <a:t> </a:t>
            </a:r>
            <a:r>
              <a:rPr lang="en-US" sz="4000" dirty="0" err="1" smtClean="0">
                <a:latin typeface="Comic Sans MS" pitchFamily="66" charset="0"/>
              </a:rPr>
              <a:t>Apaan</a:t>
            </a:r>
            <a:r>
              <a:rPr lang="en-US" sz="4000" dirty="0" smtClean="0">
                <a:latin typeface="Comic Sans MS" pitchFamily="66" charset="0"/>
              </a:rPr>
              <a:t> </a:t>
            </a:r>
            <a:r>
              <a:rPr lang="en-US" sz="4000" dirty="0" err="1" smtClean="0">
                <a:latin typeface="Comic Sans MS" pitchFamily="66" charset="0"/>
              </a:rPr>
              <a:t>Tuh</a:t>
            </a:r>
            <a:r>
              <a:rPr lang="en-US" sz="4000" dirty="0" smtClean="0">
                <a:latin typeface="Comic Sans MS" pitchFamily="66" charset="0"/>
              </a:rPr>
              <a:t> </a:t>
            </a:r>
            <a:r>
              <a:rPr lang="en-US" sz="6000" b="1" dirty="0" smtClean="0">
                <a:latin typeface="Comic Sans MS" pitchFamily="66" charset="0"/>
              </a:rPr>
              <a:t>?</a:t>
            </a:r>
            <a:endParaRPr lang="en-US" sz="6000" dirty="0" smtClean="0">
              <a:latin typeface="Comic Sans MS" pitchFamily="66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28800"/>
            <a:ext cx="8229600" cy="3429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800" b="1" dirty="0" err="1" smtClean="0"/>
              <a:t>Definisi</a:t>
            </a:r>
            <a:endParaRPr lang="en-US" sz="2800" b="1" dirty="0" smtClean="0"/>
          </a:p>
          <a:p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bersekutu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id-ID" sz="2800" i="1" u="sng" dirty="0" smtClean="0"/>
              <a:t>pribadi</a:t>
            </a:r>
            <a:r>
              <a:rPr lang="id-ID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Tuhan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(</a:t>
            </a:r>
            <a:r>
              <a:rPr lang="en-US" sz="2800" dirty="0" err="1" smtClean="0"/>
              <a:t>Doa</a:t>
            </a:r>
            <a:r>
              <a:rPr lang="en-US" sz="2800" dirty="0" smtClean="0"/>
              <a:t> &amp; Baca </a:t>
            </a:r>
            <a:r>
              <a:rPr lang="en-US" sz="2800" dirty="0" err="1" smtClean="0"/>
              <a:t>Firman</a:t>
            </a:r>
            <a:r>
              <a:rPr lang="en-US" sz="2800" dirty="0" smtClean="0"/>
              <a:t>)</a:t>
            </a:r>
          </a:p>
          <a:p>
            <a:endParaRPr lang="en-US" sz="2800" dirty="0" smtClean="0"/>
          </a:p>
          <a:p>
            <a:r>
              <a:rPr lang="en-US" sz="2800" b="1" dirty="0" err="1" smtClean="0"/>
              <a:t>Tujuan</a:t>
            </a:r>
            <a:endParaRPr lang="en-US" sz="2800" b="1" dirty="0" smtClean="0"/>
          </a:p>
          <a:p>
            <a:r>
              <a:rPr lang="en-US" sz="2800" dirty="0" err="1" smtClean="0"/>
              <a:t>relasi</a:t>
            </a:r>
            <a:r>
              <a:rPr lang="en-US" sz="2800" dirty="0" smtClean="0"/>
              <a:t>, </a:t>
            </a:r>
            <a:r>
              <a:rPr lang="en-US" sz="2800" dirty="0" err="1" smtClean="0"/>
              <a:t>bukan</a:t>
            </a:r>
            <a:r>
              <a:rPr lang="en-US" sz="2800" dirty="0" smtClean="0"/>
              <a:t> </a:t>
            </a:r>
            <a:r>
              <a:rPr lang="en-US" sz="2800" dirty="0" err="1" smtClean="0"/>
              <a:t>pendapatan</a:t>
            </a:r>
            <a:r>
              <a:rPr lang="en-US" sz="2800" dirty="0" smtClean="0"/>
              <a:t>.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C:\Users\kenkin\Desktop\AyoSaatTedu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601680"/>
            <a:ext cx="2171701" cy="10889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81000"/>
            <a:ext cx="9144000" cy="6096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28800"/>
            <a:ext cx="8382000" cy="426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 smtClean="0"/>
              <a:t>Ingat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kembali</a:t>
            </a:r>
            <a:r>
              <a:rPr lang="en-US" sz="2800" b="1" dirty="0" smtClean="0"/>
              <a:t>, </a:t>
            </a:r>
          </a:p>
          <a:p>
            <a:pPr>
              <a:lnSpc>
                <a:spcPct val="150000"/>
              </a:lnSpc>
            </a:pPr>
            <a:r>
              <a:rPr lang="en-US" sz="3600" b="1" dirty="0" err="1" smtClean="0"/>
              <a:t>Mengapa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kita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harus</a:t>
            </a:r>
            <a:r>
              <a:rPr lang="en-US" sz="3600" b="1" dirty="0" smtClean="0"/>
              <a:t> SATE?</a:t>
            </a:r>
            <a:endParaRPr lang="en-US" sz="6600" b="1" dirty="0" smtClean="0"/>
          </a:p>
        </p:txBody>
      </p:sp>
      <p:pic>
        <p:nvPicPr>
          <p:cNvPr id="7" name="Picture 2" descr="C:\Users\kenkin\Desktop\AyoSaatTedu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601680"/>
            <a:ext cx="2171701" cy="1088953"/>
          </a:xfrm>
          <a:prstGeom prst="rect">
            <a:avLst/>
          </a:prstGeom>
          <a:noFill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762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Susah </a:t>
            </a: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banget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SATE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?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371600" y="3505200"/>
            <a:ext cx="4572000" cy="2514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Teladan</a:t>
            </a: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Yesus</a:t>
            </a:r>
            <a:endParaRPr lang="en-US" sz="2800" b="1" i="1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Pengorbanan</a:t>
            </a: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Yesus</a:t>
            </a:r>
            <a:endParaRPr lang="en-US" sz="2800" b="1" i="1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Undangan</a:t>
            </a:r>
            <a:r>
              <a:rPr lang="en-US" sz="2800" b="1" i="1" dirty="0" smtClean="0">
                <a:solidFill>
                  <a:srgbClr val="C00000"/>
                </a:solidFill>
              </a:rPr>
              <a:t> Allah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Pembaharuan</a:t>
            </a: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Diri</a:t>
            </a:r>
            <a:endParaRPr lang="en-US" sz="2800" b="1" i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 build="p"/>
      <p:bldP spid="10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81000"/>
            <a:ext cx="9144000" cy="6096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533400"/>
            <a:ext cx="8229600" cy="556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5400" b="1" dirty="0" err="1" smtClean="0">
                <a:latin typeface="Bradley Hand ITC" pitchFamily="66" charset="0"/>
              </a:rPr>
              <a:t>Sudahkah</a:t>
            </a:r>
            <a:r>
              <a:rPr lang="en-US" sz="5400" b="1" dirty="0" smtClean="0">
                <a:latin typeface="Bradley Hand ITC" pitchFamily="66" charset="0"/>
              </a:rPr>
              <a:t> </a:t>
            </a:r>
            <a:r>
              <a:rPr lang="en-US" sz="5400" b="1" dirty="0" err="1" smtClean="0">
                <a:latin typeface="Bradley Hand ITC" pitchFamily="66" charset="0"/>
              </a:rPr>
              <a:t>Anda</a:t>
            </a:r>
            <a:r>
              <a:rPr lang="en-US" sz="5400" b="1" dirty="0" smtClean="0">
                <a:latin typeface="Bradley Hand ITC" pitchFamily="66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5400" b="1" dirty="0" err="1" smtClean="0">
                <a:latin typeface="Bradley Hand ITC" pitchFamily="66" charset="0"/>
              </a:rPr>
              <a:t>Ber-</a:t>
            </a:r>
            <a:r>
              <a:rPr lang="en-US" sz="6000" b="1" dirty="0" err="1" smtClean="0">
                <a:latin typeface="Bradley Hand ITC" pitchFamily="66" charset="0"/>
              </a:rPr>
              <a:t>Saat</a:t>
            </a:r>
            <a:r>
              <a:rPr lang="en-US" sz="6000" b="1" dirty="0" smtClean="0">
                <a:latin typeface="Bradley Hand ITC" pitchFamily="66" charset="0"/>
              </a:rPr>
              <a:t> </a:t>
            </a:r>
            <a:r>
              <a:rPr lang="en-US" sz="6000" b="1" dirty="0" err="1" smtClean="0">
                <a:latin typeface="Bradley Hand ITC" pitchFamily="66" charset="0"/>
              </a:rPr>
              <a:t>Teduh</a:t>
            </a:r>
            <a:endParaRPr lang="en-US" sz="5400" b="1" dirty="0" smtClean="0">
              <a:latin typeface="Bradley Hand ITC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en-US" sz="5400" b="1" dirty="0" err="1" smtClean="0">
                <a:latin typeface="Bradley Hand ITC" pitchFamily="66" charset="0"/>
              </a:rPr>
              <a:t>hari</a:t>
            </a:r>
            <a:r>
              <a:rPr lang="en-US" sz="5400" b="1" dirty="0" smtClean="0">
                <a:latin typeface="Bradley Hand ITC" pitchFamily="66" charset="0"/>
              </a:rPr>
              <a:t> </a:t>
            </a:r>
            <a:r>
              <a:rPr lang="en-US" sz="5400" b="1" dirty="0" err="1" smtClean="0">
                <a:latin typeface="Bradley Hand ITC" pitchFamily="66" charset="0"/>
              </a:rPr>
              <a:t>ini</a:t>
            </a:r>
            <a:r>
              <a:rPr lang="en-US" sz="5400" b="1" dirty="0" smtClean="0">
                <a:latin typeface="Bradley Hand ITC" pitchFamily="66" charset="0"/>
              </a:rPr>
              <a:t>?</a:t>
            </a:r>
          </a:p>
        </p:txBody>
      </p:sp>
      <p:pic>
        <p:nvPicPr>
          <p:cNvPr id="7" name="Picture 2" descr="C:\Users\kenkin\Desktop\AyoSaatTedu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601680"/>
            <a:ext cx="2171701" cy="10889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5181600" cy="1676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Ada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Pertanyaan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???</a:t>
            </a:r>
            <a:endParaRPr lang="en-US" sz="3600" b="1" dirty="0">
              <a:latin typeface="Kozuka Gothic Pro H" pitchFamily="34" charset="-128"/>
              <a:ea typeface="Kozuka Gothic Pro H" pitchFamily="34" charset="-12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2650" y="0"/>
            <a:ext cx="4572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1771650" y="40386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71650" y="41148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D:\Desktop\tndtanya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95650" y="4648200"/>
            <a:ext cx="2609850" cy="1752600"/>
          </a:xfrm>
          <a:prstGeom prst="rect">
            <a:avLst/>
          </a:prstGeom>
          <a:noFill/>
        </p:spPr>
      </p:pic>
      <p:pic>
        <p:nvPicPr>
          <p:cNvPr id="1027" name="Picture 3" descr="D:\Desktop\tndtanya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0250" y="4876800"/>
            <a:ext cx="1885950" cy="1247775"/>
          </a:xfrm>
          <a:prstGeom prst="rect">
            <a:avLst/>
          </a:prstGeom>
          <a:noFill/>
        </p:spPr>
      </p:pic>
      <p:pic>
        <p:nvPicPr>
          <p:cNvPr id="1028" name="Picture 4" descr="D:\Desktop\tndtanya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62050" y="4572000"/>
            <a:ext cx="2457450" cy="1857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81000"/>
            <a:ext cx="9144000" cy="6096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28800"/>
            <a:ext cx="8229600" cy="3429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800" b="1" dirty="0" err="1" smtClean="0"/>
              <a:t>Bolehkah</a:t>
            </a:r>
            <a:r>
              <a:rPr lang="en-US" sz="2800" b="1" dirty="0" smtClean="0"/>
              <a:t> SATE </a:t>
            </a:r>
            <a:r>
              <a:rPr lang="en-US" sz="2800" b="1" dirty="0" err="1" smtClean="0"/>
              <a:t>bersama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orang</a:t>
            </a:r>
            <a:r>
              <a:rPr lang="en-US" sz="2800" b="1" dirty="0" smtClean="0"/>
              <a:t> lain?</a:t>
            </a:r>
          </a:p>
          <a:p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Boleh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Tapi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ingat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fokus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tetap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relasi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pribadi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C:\Users\kenkin\Desktop\AyoSaatTedu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601680"/>
            <a:ext cx="2171701" cy="1088953"/>
          </a:xfrm>
          <a:prstGeom prst="rect">
            <a:avLst/>
          </a:prstGeom>
          <a:noFill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762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SATE…</a:t>
            </a:r>
            <a:r>
              <a:rPr kumimoji="0" lang="en-US" sz="5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Apaan Tuh </a:t>
            </a:r>
            <a:r>
              <a:rPr kumimoji="0" lang="en-US" sz="6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?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81000"/>
            <a:ext cx="9144000" cy="6096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28800"/>
            <a:ext cx="8229600" cy="3429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Teladan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Yesus</a:t>
            </a:r>
            <a:endParaRPr lang="en-US" sz="2800" b="1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Pengorbanan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Yesus</a:t>
            </a:r>
            <a:endParaRPr lang="en-US" sz="2800" b="1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Undangan</a:t>
            </a:r>
            <a:r>
              <a:rPr lang="en-US" sz="2800" b="1" dirty="0" smtClean="0"/>
              <a:t> Allah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Pembaharuan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Diri</a:t>
            </a:r>
            <a:endParaRPr lang="en-US" sz="2800" b="1" dirty="0" smtClean="0"/>
          </a:p>
        </p:txBody>
      </p:sp>
      <p:pic>
        <p:nvPicPr>
          <p:cNvPr id="7" name="Picture 2" descr="C:\Users\kenkin\Desktop\AyoSaatTedu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601680"/>
            <a:ext cx="2171701" cy="1088953"/>
          </a:xfrm>
          <a:prstGeom prst="rect">
            <a:avLst/>
          </a:prstGeom>
          <a:noFill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762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Kenapa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harus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SATE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?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81000"/>
            <a:ext cx="9144000" cy="6096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28800"/>
            <a:ext cx="8229600" cy="3429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Teladan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Yesus</a:t>
            </a:r>
            <a:endParaRPr lang="en-US" sz="2800" b="1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C00000"/>
                </a:solidFill>
              </a:rPr>
              <a:t>Markus 1 : 35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sym typeface="Wingdings"/>
              </a:rPr>
              <a:t></a:t>
            </a:r>
            <a:r>
              <a:rPr lang="en-US" sz="2800" dirty="0" smtClean="0">
                <a:solidFill>
                  <a:srgbClr val="C00000"/>
                </a:solidFill>
              </a:rPr>
              <a:t> “</a:t>
            </a:r>
            <a:r>
              <a:rPr lang="en-US" sz="2800" dirty="0" err="1" smtClean="0">
                <a:solidFill>
                  <a:srgbClr val="C00000"/>
                </a:solidFill>
              </a:rPr>
              <a:t>Pagi-pagi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benar</a:t>
            </a:r>
            <a:r>
              <a:rPr lang="en-US" sz="2800" dirty="0" smtClean="0">
                <a:solidFill>
                  <a:srgbClr val="C00000"/>
                </a:solidFill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</a:rPr>
              <a:t>waktu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hari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masih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gelap</a:t>
            </a:r>
            <a:r>
              <a:rPr lang="en-US" sz="2800" dirty="0" smtClean="0">
                <a:solidFill>
                  <a:srgbClr val="C00000"/>
                </a:solidFill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</a:rPr>
              <a:t>Ia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bangun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dan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pergi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ke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luar</a:t>
            </a:r>
            <a:r>
              <a:rPr lang="en-US" sz="2800" dirty="0" smtClean="0">
                <a:solidFill>
                  <a:srgbClr val="C00000"/>
                </a:solidFill>
              </a:rPr>
              <a:t>. </a:t>
            </a:r>
            <a:r>
              <a:rPr lang="en-US" sz="2800" dirty="0" err="1" smtClean="0">
                <a:solidFill>
                  <a:srgbClr val="C00000"/>
                </a:solidFill>
              </a:rPr>
              <a:t>Ia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pergi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ke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tempat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sunyi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dan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berdoa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di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sana</a:t>
            </a:r>
            <a:r>
              <a:rPr lang="en-US" sz="2800" dirty="0" smtClean="0">
                <a:solidFill>
                  <a:srgbClr val="C00000"/>
                </a:solidFill>
              </a:rPr>
              <a:t>.”</a:t>
            </a:r>
            <a:endParaRPr lang="en-US" sz="2800" b="1" dirty="0" smtClean="0">
              <a:solidFill>
                <a:srgbClr val="C00000"/>
              </a:solidFill>
            </a:endParaRPr>
          </a:p>
        </p:txBody>
      </p:sp>
      <p:pic>
        <p:nvPicPr>
          <p:cNvPr id="7" name="Picture 2" descr="C:\Users\kenkin\Desktop\AyoSaatTedu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601680"/>
            <a:ext cx="2171701" cy="1088953"/>
          </a:xfrm>
          <a:prstGeom prst="rect">
            <a:avLst/>
          </a:prstGeom>
          <a:noFill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762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Kenapa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harus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SATE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?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81000"/>
            <a:ext cx="9144000" cy="6096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28800"/>
            <a:ext cx="8229600" cy="411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C00000"/>
                </a:solidFill>
              </a:rPr>
              <a:t>Mazmur</a:t>
            </a:r>
            <a:r>
              <a:rPr lang="en-US" sz="2800" b="1" dirty="0" smtClean="0">
                <a:solidFill>
                  <a:srgbClr val="C00000"/>
                </a:solidFill>
              </a:rPr>
              <a:t> 119:147, 148</a:t>
            </a:r>
            <a:endParaRPr lang="en-US" sz="2800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C00000"/>
                </a:solidFill>
              </a:rPr>
              <a:t>“</a:t>
            </a:r>
            <a:r>
              <a:rPr lang="en-US" sz="2800" dirty="0" err="1" smtClean="0">
                <a:solidFill>
                  <a:srgbClr val="C00000"/>
                </a:solidFill>
              </a:rPr>
              <a:t>Pagi-pagi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buta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aku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bangun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dan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berteriak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minta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tolong</a:t>
            </a:r>
            <a:r>
              <a:rPr lang="en-US" sz="2800" dirty="0" smtClean="0">
                <a:solidFill>
                  <a:srgbClr val="C00000"/>
                </a:solidFill>
              </a:rPr>
              <a:t>; 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rgbClr val="C00000"/>
                </a:solidFill>
              </a:rPr>
              <a:t>aku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berharap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kepada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firman</a:t>
            </a:r>
            <a:r>
              <a:rPr lang="en-US" sz="2800" dirty="0" smtClean="0">
                <a:solidFill>
                  <a:srgbClr val="C00000"/>
                </a:solidFill>
              </a:rPr>
              <a:t>-Mu.”</a:t>
            </a:r>
          </a:p>
          <a:p>
            <a:pPr>
              <a:lnSpc>
                <a:spcPct val="150000"/>
              </a:lnSpc>
            </a:pPr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3200" b="1" dirty="0" err="1" smtClean="0"/>
              <a:t>Sediakanlah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waktu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khusus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untuk</a:t>
            </a:r>
            <a:r>
              <a:rPr lang="en-US" sz="3200" b="1" dirty="0" smtClean="0"/>
              <a:t> SATE.</a:t>
            </a:r>
            <a:endParaRPr lang="en-US" sz="3200" dirty="0" smtClean="0"/>
          </a:p>
          <a:p>
            <a:r>
              <a:rPr lang="en-US" sz="3200" b="1" dirty="0" smtClean="0"/>
              <a:t>(</a:t>
            </a:r>
            <a:r>
              <a:rPr lang="en-US" sz="3200" b="1" dirty="0" err="1" smtClean="0">
                <a:solidFill>
                  <a:srgbClr val="0070C0"/>
                </a:solidFill>
              </a:rPr>
              <a:t>sediakan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bukan</a:t>
            </a:r>
            <a:r>
              <a:rPr lang="en-US" sz="3200" b="1" dirty="0" smtClean="0"/>
              <a:t> </a:t>
            </a:r>
            <a:r>
              <a:rPr lang="en-US" sz="3200" b="1" dirty="0" err="1" smtClean="0">
                <a:solidFill>
                  <a:srgbClr val="7030A0"/>
                </a:solidFill>
              </a:rPr>
              <a:t>sisihkan</a:t>
            </a:r>
            <a:r>
              <a:rPr lang="en-US" sz="3200" b="1" dirty="0" smtClean="0"/>
              <a:t>)</a:t>
            </a:r>
            <a:endParaRPr lang="en-US" sz="3200" dirty="0">
              <a:solidFill>
                <a:srgbClr val="C00000"/>
              </a:solidFill>
            </a:endParaRPr>
          </a:p>
        </p:txBody>
      </p:sp>
      <p:pic>
        <p:nvPicPr>
          <p:cNvPr id="7" name="Picture 2" descr="C:\Users\kenkin\Desktop\AyoSaatTedu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601680"/>
            <a:ext cx="2171701" cy="1088953"/>
          </a:xfrm>
          <a:prstGeom prst="rect">
            <a:avLst/>
          </a:prstGeom>
          <a:noFill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762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Kenapa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harus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SATE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?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4267200"/>
            <a:ext cx="7620000" cy="1295400"/>
          </a:xfrm>
          <a:prstGeom prst="round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81000"/>
            <a:ext cx="9144000" cy="6096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28800"/>
            <a:ext cx="8229600" cy="441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Pengorbanan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Yesus</a:t>
            </a:r>
            <a:endParaRPr lang="en-US" sz="2800" b="1" dirty="0" smtClean="0"/>
          </a:p>
          <a:p>
            <a:r>
              <a:rPr lang="en-US" sz="2800" b="1" dirty="0" err="1" smtClean="0">
                <a:solidFill>
                  <a:srgbClr val="C00000"/>
                </a:solidFill>
              </a:rPr>
              <a:t>Ibrani</a:t>
            </a:r>
            <a:r>
              <a:rPr lang="en-US" sz="2800" b="1" dirty="0" smtClean="0">
                <a:solidFill>
                  <a:srgbClr val="C00000"/>
                </a:solidFill>
              </a:rPr>
              <a:t> 10:19-20 </a:t>
            </a:r>
            <a:r>
              <a:rPr lang="en-US" sz="2800" b="1" dirty="0" smtClean="0">
                <a:solidFill>
                  <a:srgbClr val="C00000"/>
                </a:solidFill>
                <a:sym typeface="Wingdings"/>
              </a:rPr>
              <a:t>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800" dirty="0" smtClean="0">
                <a:solidFill>
                  <a:srgbClr val="C00000"/>
                </a:solidFill>
              </a:rPr>
              <a:t>19 : “</a:t>
            </a:r>
            <a:r>
              <a:rPr lang="en-US" sz="2800" dirty="0" err="1" smtClean="0">
                <a:solidFill>
                  <a:srgbClr val="C00000"/>
                </a:solidFill>
              </a:rPr>
              <a:t>Jadi</a:t>
            </a:r>
            <a:r>
              <a:rPr lang="en-US" sz="2800" dirty="0" smtClean="0">
                <a:solidFill>
                  <a:srgbClr val="C00000"/>
                </a:solidFill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</a:rPr>
              <a:t>saudara-saudara</a:t>
            </a:r>
            <a:r>
              <a:rPr lang="en-US" sz="2800" dirty="0" smtClean="0">
                <a:solidFill>
                  <a:srgbClr val="C00000"/>
                </a:solidFill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</a:rPr>
              <a:t>oleh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darah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Yesus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kita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sekarang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penuh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keberanian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dapat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masuk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sz="2800" dirty="0" err="1" smtClean="0">
                <a:solidFill>
                  <a:srgbClr val="C00000"/>
                </a:solidFill>
              </a:rPr>
              <a:t>ke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dalam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tempat</a:t>
            </a:r>
            <a:r>
              <a:rPr lang="en-US" sz="2800" dirty="0" smtClean="0">
                <a:solidFill>
                  <a:srgbClr val="C00000"/>
                </a:solidFill>
              </a:rPr>
              <a:t> kudus, </a:t>
            </a:r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800" dirty="0" smtClean="0">
                <a:solidFill>
                  <a:srgbClr val="C00000"/>
                </a:solidFill>
              </a:rPr>
              <a:t>20 : </a:t>
            </a:r>
            <a:r>
              <a:rPr lang="en-US" sz="2800" dirty="0" err="1" smtClean="0">
                <a:solidFill>
                  <a:srgbClr val="C00000"/>
                </a:solidFill>
              </a:rPr>
              <a:t>karena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Ia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telah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membuka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jalan</a:t>
            </a:r>
            <a:r>
              <a:rPr lang="en-US" sz="2800" dirty="0" smtClean="0">
                <a:solidFill>
                  <a:srgbClr val="C00000"/>
                </a:solidFill>
              </a:rPr>
              <a:t> yang </a:t>
            </a:r>
            <a:r>
              <a:rPr lang="en-US" sz="2800" dirty="0" err="1" smtClean="0">
                <a:solidFill>
                  <a:srgbClr val="C00000"/>
                </a:solidFill>
              </a:rPr>
              <a:t>baru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dan</a:t>
            </a:r>
            <a:r>
              <a:rPr lang="en-US" sz="2800" dirty="0" smtClean="0">
                <a:solidFill>
                  <a:srgbClr val="C00000"/>
                </a:solidFill>
              </a:rPr>
              <a:t> yang </a:t>
            </a:r>
            <a:r>
              <a:rPr lang="en-US" sz="2800" dirty="0" err="1" smtClean="0">
                <a:solidFill>
                  <a:srgbClr val="C00000"/>
                </a:solidFill>
              </a:rPr>
              <a:t>hidup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bagi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kita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melalui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tabir</a:t>
            </a:r>
            <a:r>
              <a:rPr lang="en-US" sz="2800" dirty="0" smtClean="0">
                <a:solidFill>
                  <a:srgbClr val="C00000"/>
                </a:solidFill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</a:rPr>
              <a:t>yaitu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sz="2800" dirty="0" err="1" smtClean="0">
                <a:solidFill>
                  <a:srgbClr val="C00000"/>
                </a:solidFill>
              </a:rPr>
              <a:t>diri-Nya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sendiri</a:t>
            </a:r>
            <a:r>
              <a:rPr lang="en-US" sz="2800" dirty="0" smtClean="0">
                <a:solidFill>
                  <a:srgbClr val="C00000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endParaRPr lang="en-US" sz="2800" b="1" dirty="0" smtClean="0">
              <a:solidFill>
                <a:srgbClr val="C00000"/>
              </a:solidFill>
            </a:endParaRPr>
          </a:p>
        </p:txBody>
      </p:sp>
      <p:pic>
        <p:nvPicPr>
          <p:cNvPr id="7" name="Picture 2" descr="C:\Users\kenkin\Desktop\AyoSaatTedu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601680"/>
            <a:ext cx="2171701" cy="1088953"/>
          </a:xfrm>
          <a:prstGeom prst="rect">
            <a:avLst/>
          </a:prstGeom>
          <a:noFill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762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Kenapa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harus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SATE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?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81000"/>
            <a:ext cx="9144000" cy="6096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28800"/>
            <a:ext cx="8229600" cy="441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Markus 15 : 37, 38 </a:t>
            </a:r>
            <a:r>
              <a:rPr lang="en-US" sz="2800" b="1" dirty="0" smtClean="0">
                <a:solidFill>
                  <a:srgbClr val="C00000"/>
                </a:solidFill>
                <a:sym typeface="Wingdings"/>
              </a:rPr>
              <a:t></a:t>
            </a:r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800" dirty="0" err="1" smtClean="0">
                <a:solidFill>
                  <a:srgbClr val="C00000"/>
                </a:solidFill>
              </a:rPr>
              <a:t>Lalu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berserulah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Yesus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dengan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suara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nyaring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dan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menyerahkan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nyawaNya</a:t>
            </a:r>
            <a:r>
              <a:rPr lang="en-US" sz="2800" dirty="0" smtClean="0">
                <a:solidFill>
                  <a:srgbClr val="C00000"/>
                </a:solidFill>
              </a:rPr>
              <a:t>. </a:t>
            </a:r>
          </a:p>
          <a:p>
            <a:r>
              <a:rPr lang="en-US" sz="2800" dirty="0" err="1" smtClean="0">
                <a:solidFill>
                  <a:srgbClr val="C00000"/>
                </a:solidFill>
              </a:rPr>
              <a:t>Ketika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itu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tabir</a:t>
            </a:r>
            <a:r>
              <a:rPr lang="en-US" sz="2800" dirty="0" smtClean="0">
                <a:solidFill>
                  <a:srgbClr val="C00000"/>
                </a:solidFill>
              </a:rPr>
              <a:t> Bait </a:t>
            </a:r>
            <a:r>
              <a:rPr lang="en-US" sz="2800" dirty="0" err="1" smtClean="0">
                <a:solidFill>
                  <a:srgbClr val="C00000"/>
                </a:solidFill>
              </a:rPr>
              <a:t>Suci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terbelah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dua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dari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atas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sampai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ke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bawah</a:t>
            </a:r>
            <a:r>
              <a:rPr lang="en-US" sz="2800" dirty="0" smtClean="0">
                <a:solidFill>
                  <a:srgbClr val="C00000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endParaRPr lang="en-US" sz="2800" b="1" dirty="0" smtClean="0">
              <a:solidFill>
                <a:srgbClr val="C00000"/>
              </a:solidFill>
            </a:endParaRPr>
          </a:p>
          <a:p>
            <a:r>
              <a:rPr lang="en-US" sz="2800" b="1" dirty="0" err="1" smtClean="0"/>
              <a:t>Manusia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boleh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datang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berelasi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dengan</a:t>
            </a:r>
            <a:r>
              <a:rPr lang="en-US" sz="2800" b="1" dirty="0" smtClean="0"/>
              <a:t> Allah, </a:t>
            </a:r>
            <a:r>
              <a:rPr lang="en-US" sz="2800" b="1" dirty="0" err="1" smtClean="0"/>
              <a:t>bukan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berdasarkan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iman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perbuatannya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melainkan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oleh</a:t>
            </a:r>
            <a:r>
              <a:rPr lang="en-US" sz="2800" b="1" dirty="0" smtClean="0"/>
              <a:t> PENGORBANAN YESUS.</a:t>
            </a:r>
          </a:p>
          <a:p>
            <a:pPr>
              <a:lnSpc>
                <a:spcPct val="150000"/>
              </a:lnSpc>
            </a:pPr>
            <a:endParaRPr lang="en-US" sz="2800" b="1" dirty="0" smtClean="0">
              <a:solidFill>
                <a:srgbClr val="C00000"/>
              </a:solidFill>
            </a:endParaRPr>
          </a:p>
        </p:txBody>
      </p:sp>
      <p:pic>
        <p:nvPicPr>
          <p:cNvPr id="7" name="Picture 2" descr="C:\Users\kenkin\Desktop\AyoSaatTedu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601680"/>
            <a:ext cx="2171701" cy="1088953"/>
          </a:xfrm>
          <a:prstGeom prst="rect">
            <a:avLst/>
          </a:prstGeom>
          <a:noFill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762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Kenapa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harus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SATE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?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81000"/>
            <a:ext cx="9144000" cy="6096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28800"/>
            <a:ext cx="8229600" cy="441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Pengorbanan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Yesus</a:t>
            </a:r>
            <a:endParaRPr lang="en-US" sz="2800" b="1" dirty="0" smtClean="0"/>
          </a:p>
          <a:p>
            <a:pPr lvl="1"/>
            <a:r>
              <a:rPr lang="en-US" sz="2800" dirty="0" err="1" smtClean="0"/>
              <a:t>Manusia</a:t>
            </a:r>
            <a:r>
              <a:rPr lang="en-US" sz="2800" dirty="0" smtClean="0"/>
              <a:t> </a:t>
            </a:r>
            <a:r>
              <a:rPr lang="en-US" sz="2800" dirty="0" err="1" smtClean="0"/>
              <a:t>boleh</a:t>
            </a:r>
            <a:r>
              <a:rPr lang="en-US" sz="2800" dirty="0" smtClean="0"/>
              <a:t> </a:t>
            </a:r>
            <a:r>
              <a:rPr lang="en-US" sz="2800" dirty="0" err="1" smtClean="0"/>
              <a:t>berelasi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Allah, </a:t>
            </a:r>
          </a:p>
          <a:p>
            <a:pPr lvl="1"/>
            <a:r>
              <a:rPr lang="en-US" sz="2800" dirty="0" err="1" smtClean="0"/>
              <a:t>bukan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iman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perbuatannya</a:t>
            </a:r>
            <a:r>
              <a:rPr lang="en-US" sz="2800" dirty="0" smtClean="0"/>
              <a:t>, </a:t>
            </a:r>
          </a:p>
          <a:p>
            <a:pPr lvl="1"/>
            <a:r>
              <a:rPr lang="en-US" sz="2800" dirty="0" err="1" smtClean="0"/>
              <a:t>melainkan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PENGORBANAN YESUS.</a:t>
            </a:r>
          </a:p>
          <a:p>
            <a:endParaRPr lang="en-US" sz="2800" dirty="0" smtClean="0"/>
          </a:p>
          <a:p>
            <a:r>
              <a:rPr lang="en-US" sz="3200" b="1" dirty="0" err="1" smtClean="0"/>
              <a:t>Melalaikan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saat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teduh</a:t>
            </a:r>
            <a:r>
              <a:rPr lang="en-US" sz="3200" b="1" dirty="0" smtClean="0"/>
              <a:t>, </a:t>
            </a:r>
          </a:p>
          <a:p>
            <a:r>
              <a:rPr lang="en-US" sz="3200" b="1" dirty="0" err="1" smtClean="0"/>
              <a:t>mengabaikan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pengorbanan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Yesus</a:t>
            </a:r>
            <a:r>
              <a:rPr lang="en-US" sz="3200" b="1" dirty="0" smtClean="0"/>
              <a:t>.</a:t>
            </a:r>
            <a:endParaRPr lang="en-US" sz="3200" dirty="0"/>
          </a:p>
        </p:txBody>
      </p:sp>
      <p:pic>
        <p:nvPicPr>
          <p:cNvPr id="7" name="Picture 2" descr="C:\Users\kenkin\Desktop\AyoSaatTedu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601680"/>
            <a:ext cx="2171701" cy="1088953"/>
          </a:xfrm>
          <a:prstGeom prst="rect">
            <a:avLst/>
          </a:prstGeom>
          <a:noFill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762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Kenapa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harus</a:t>
            </a: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SATE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?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4114800"/>
            <a:ext cx="7620000" cy="1295400"/>
          </a:xfrm>
          <a:prstGeom prst="round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9" grpId="0" build="p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</TotalTime>
  <Words>658</Words>
  <Application>Microsoft Office PowerPoint</Application>
  <PresentationFormat>On-screen Show (4:3)</PresentationFormat>
  <Paragraphs>132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Bradley Hand ITC</vt:lpstr>
      <vt:lpstr>Calibri</vt:lpstr>
      <vt:lpstr>Cambria Math</vt:lpstr>
      <vt:lpstr>Comic Sans MS</vt:lpstr>
      <vt:lpstr>Kozuka Gothic Pro H</vt:lpstr>
      <vt:lpstr>Segoe Print</vt:lpstr>
      <vt:lpstr>Segoe Script</vt:lpstr>
      <vt:lpstr>Wingdings</vt:lpstr>
      <vt:lpstr>Office Theme</vt:lpstr>
      <vt:lpstr>MATERI PERKULIAHAN AGAMA KRISTEN PROTESTAN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PERSEKUTUAN SABTU PMK OPEN HOUSE  “HIDUP BARU”  Sabtu, 11 Oktober 2014 15.30 @Basement ITHB  Durasi : 60 menit</dc:title>
  <dc:creator>Kenkin</dc:creator>
  <cp:lastModifiedBy>ASUS</cp:lastModifiedBy>
  <cp:revision>132</cp:revision>
  <dcterms:created xsi:type="dcterms:W3CDTF">2006-08-16T00:00:00Z</dcterms:created>
  <dcterms:modified xsi:type="dcterms:W3CDTF">2019-07-06T08:02:37Z</dcterms:modified>
</cp:coreProperties>
</file>